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5" autoAdjust="0"/>
    <p:restoredTop sz="93878" autoAdjust="0"/>
  </p:normalViewPr>
  <p:slideViewPr>
    <p:cSldViewPr snapToGrid="0" snapToObjects="1">
      <p:cViewPr varScale="1">
        <p:scale>
          <a:sx n="115" d="100"/>
          <a:sy n="115" d="100"/>
        </p:scale>
        <p:origin x="255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A1604-5CA9-6D44-B74C-77B539F693B9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739D-1400-7B4B-946E-8DD3FD17F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3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5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7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4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4F60D0-AF63-8B43-BB5C-24A3EE1A054B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02"/>
          <a:stretch/>
        </p:blipFill>
        <p:spPr bwMode="auto">
          <a:xfrm>
            <a:off x="6956235" y="115015"/>
            <a:ext cx="1772843" cy="272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96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171C-FF14-EB49-BE60-47E838D41022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56EF-4FBD-024B-9448-D68609434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2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>
            <a:extLst>
              <a:ext uri="{FF2B5EF4-FFF2-40B4-BE49-F238E27FC236}">
                <a16:creationId xmlns:a16="http://schemas.microsoft.com/office/drawing/2014/main" id="{C2F87F28-4F03-1043-804A-B64D9D476B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877432"/>
              </p:ext>
            </p:extLst>
          </p:nvPr>
        </p:nvGraphicFramePr>
        <p:xfrm>
          <a:off x="288000" y="1080000"/>
          <a:ext cx="8640000" cy="463017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1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Resources/Inputs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Activities/Strategies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Outputs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Outcomes (Short &amp; Long-Term)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Impact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1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resources will enable the set of activities?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 order to address the issue, we will conduct the following activities.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These activities are required to achieve our desired outcome.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These outputs should help monitor progress towards outcomes.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Once completed or underway, the activities will produce the following evidence of service delivery.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 expect that if complete or ongoing, these activities will lead to the following changes in 1-3 years then 4-6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is the goal of the program?  What issue are you trying to address?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We expect that if complete or ongoing, these activities will lead to the following changes.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97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88900" lvl="0" indent="-88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CA" sz="1000" dirty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90488" marR="0" lvl="0" indent="-90488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CA" sz="1000" dirty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88900" lvl="0" indent="-88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90488" marR="0" lvl="0" indent="-90488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CA" sz="1000" dirty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88900" lvl="0" indent="-88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90488" marR="0" lvl="0" indent="-90488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endParaRPr lang="en-CA" sz="1000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  <a:p>
                      <a:pPr marL="342900" marR="0" lvl="0" indent="-34290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90488" marR="0" lvl="0" indent="-90488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CA" sz="1000" kern="1200" dirty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CA" sz="100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8A6637-6A42-0D40-9E9A-65D0D8E118B3}"/>
              </a:ext>
            </a:extLst>
          </p:cNvPr>
          <p:cNvSpPr txBox="1"/>
          <p:nvPr/>
        </p:nvSpPr>
        <p:spPr>
          <a:xfrm>
            <a:off x="414922" y="251497"/>
            <a:ext cx="832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Logic Model for &lt;Title of Intervention&gt;</a:t>
            </a:r>
          </a:p>
        </p:txBody>
      </p:sp>
    </p:spTree>
    <p:extLst>
      <p:ext uri="{BB962C8B-B14F-4D97-AF65-F5344CB8AC3E}">
        <p14:creationId xmlns:p14="http://schemas.microsoft.com/office/powerpoint/2010/main" val="784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CE4F6-6C6C-0F44-A930-49CCA87C9D29}"/>
              </a:ext>
            </a:extLst>
          </p:cNvPr>
          <p:cNvSpPr txBox="1"/>
          <p:nvPr/>
        </p:nvSpPr>
        <p:spPr>
          <a:xfrm>
            <a:off x="414922" y="251497"/>
            <a:ext cx="832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Pathway Logic Model for &lt;Title of Intervention&gt;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F9152A-2032-9E4C-9EAF-5D7038BFB471}"/>
              </a:ext>
            </a:extLst>
          </p:cNvPr>
          <p:cNvSpPr txBox="1"/>
          <p:nvPr/>
        </p:nvSpPr>
        <p:spPr>
          <a:xfrm>
            <a:off x="414922" y="952431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Inputs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37A974-597F-054C-B3D7-3B1FB01F6078}"/>
              </a:ext>
            </a:extLst>
          </p:cNvPr>
          <p:cNvSpPr txBox="1"/>
          <p:nvPr/>
        </p:nvSpPr>
        <p:spPr>
          <a:xfrm>
            <a:off x="2113174" y="952431"/>
            <a:ext cx="980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Activities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A9FA0-973D-F544-863E-0AC1531B9000}"/>
              </a:ext>
            </a:extLst>
          </p:cNvPr>
          <p:cNvSpPr txBox="1"/>
          <p:nvPr/>
        </p:nvSpPr>
        <p:spPr>
          <a:xfrm>
            <a:off x="4152267" y="952431"/>
            <a:ext cx="877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Outputs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9F34E-E373-A44F-84A9-1876431CBA22}"/>
              </a:ext>
            </a:extLst>
          </p:cNvPr>
          <p:cNvSpPr txBox="1"/>
          <p:nvPr/>
        </p:nvSpPr>
        <p:spPr>
          <a:xfrm>
            <a:off x="5981713" y="952431"/>
            <a:ext cx="1052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Outcomes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51EF6-C1B4-EB4F-87B3-5DC99845AFF8}"/>
              </a:ext>
            </a:extLst>
          </p:cNvPr>
          <p:cNvSpPr txBox="1"/>
          <p:nvPr/>
        </p:nvSpPr>
        <p:spPr>
          <a:xfrm>
            <a:off x="8076200" y="952431"/>
            <a:ext cx="774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Impact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EC8D63-9F07-C441-A613-379B1A072538}"/>
              </a:ext>
            </a:extLst>
          </p:cNvPr>
          <p:cNvSpPr/>
          <p:nvPr/>
        </p:nvSpPr>
        <p:spPr>
          <a:xfrm>
            <a:off x="123835" y="1545195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10F8C-554B-1540-BFF1-480EC0AD7B63}"/>
              </a:ext>
            </a:extLst>
          </p:cNvPr>
          <p:cNvSpPr/>
          <p:nvPr/>
        </p:nvSpPr>
        <p:spPr>
          <a:xfrm>
            <a:off x="123835" y="3484731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A433F2-7549-DB48-8347-F4FA010A48BB}"/>
              </a:ext>
            </a:extLst>
          </p:cNvPr>
          <p:cNvSpPr/>
          <p:nvPr/>
        </p:nvSpPr>
        <p:spPr>
          <a:xfrm>
            <a:off x="123835" y="4968409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90025D-A386-414C-863A-8EBB3C171B36}"/>
              </a:ext>
            </a:extLst>
          </p:cNvPr>
          <p:cNvSpPr/>
          <p:nvPr/>
        </p:nvSpPr>
        <p:spPr>
          <a:xfrm>
            <a:off x="1282019" y="1559281"/>
            <a:ext cx="1440000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20A2FA-69A5-504D-91B6-ADC0CCE2E670}"/>
              </a:ext>
            </a:extLst>
          </p:cNvPr>
          <p:cNvSpPr/>
          <p:nvPr/>
        </p:nvSpPr>
        <p:spPr>
          <a:xfrm>
            <a:off x="1301453" y="2435432"/>
            <a:ext cx="1443426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7583B8-549B-6F4D-B3DE-B76AFA193CFA}"/>
              </a:ext>
            </a:extLst>
          </p:cNvPr>
          <p:cNvSpPr/>
          <p:nvPr/>
        </p:nvSpPr>
        <p:spPr>
          <a:xfrm>
            <a:off x="1301453" y="3311583"/>
            <a:ext cx="1443426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2940AB-4543-8744-8617-4C14CCED3790}"/>
              </a:ext>
            </a:extLst>
          </p:cNvPr>
          <p:cNvSpPr/>
          <p:nvPr/>
        </p:nvSpPr>
        <p:spPr>
          <a:xfrm>
            <a:off x="1301453" y="4187734"/>
            <a:ext cx="1443426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716590-D43F-0C4D-8700-621D462B616C}"/>
              </a:ext>
            </a:extLst>
          </p:cNvPr>
          <p:cNvSpPr/>
          <p:nvPr/>
        </p:nvSpPr>
        <p:spPr>
          <a:xfrm>
            <a:off x="1301453" y="5063885"/>
            <a:ext cx="1443426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CC3B68-6A4D-9B42-BF0D-F342073FAE16}"/>
              </a:ext>
            </a:extLst>
          </p:cNvPr>
          <p:cNvSpPr/>
          <p:nvPr/>
        </p:nvSpPr>
        <p:spPr>
          <a:xfrm>
            <a:off x="1301453" y="5940037"/>
            <a:ext cx="1443426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Activity 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DB21F4-076A-1E4C-BCB4-FEFFAD31B93E}"/>
              </a:ext>
            </a:extLst>
          </p:cNvPr>
          <p:cNvSpPr/>
          <p:nvPr/>
        </p:nvSpPr>
        <p:spPr>
          <a:xfrm>
            <a:off x="2989691" y="1559281"/>
            <a:ext cx="1440000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5547C5C-0636-A742-8013-527CF0263298}"/>
              </a:ext>
            </a:extLst>
          </p:cNvPr>
          <p:cNvSpPr/>
          <p:nvPr/>
        </p:nvSpPr>
        <p:spPr>
          <a:xfrm>
            <a:off x="2966831" y="2432141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 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928D2C-B8A5-3E4C-9CCE-2E9C68B60AAD}"/>
              </a:ext>
            </a:extLst>
          </p:cNvPr>
          <p:cNvSpPr/>
          <p:nvPr/>
        </p:nvSpPr>
        <p:spPr>
          <a:xfrm>
            <a:off x="2970864" y="3310409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 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7C0F73-E68F-F848-A517-F0C5BE8A8FBF}"/>
              </a:ext>
            </a:extLst>
          </p:cNvPr>
          <p:cNvSpPr/>
          <p:nvPr/>
        </p:nvSpPr>
        <p:spPr>
          <a:xfrm>
            <a:off x="2970864" y="4184443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 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A3D7979-AD14-7545-8D76-2E2ACE7768D4}"/>
              </a:ext>
            </a:extLst>
          </p:cNvPr>
          <p:cNvSpPr/>
          <p:nvPr/>
        </p:nvSpPr>
        <p:spPr>
          <a:xfrm>
            <a:off x="2966831" y="5066593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 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D32675-9AC3-1749-BE2B-0C4BBBD1CEE1}"/>
              </a:ext>
            </a:extLst>
          </p:cNvPr>
          <p:cNvSpPr/>
          <p:nvPr/>
        </p:nvSpPr>
        <p:spPr>
          <a:xfrm>
            <a:off x="2970864" y="6009512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Output6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DD253D-4C10-C342-BF3A-1DF245885F06}"/>
              </a:ext>
            </a:extLst>
          </p:cNvPr>
          <p:cNvSpPr/>
          <p:nvPr/>
        </p:nvSpPr>
        <p:spPr>
          <a:xfrm>
            <a:off x="6319221" y="1564383"/>
            <a:ext cx="1440000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LT Outcome 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9E5518-3290-774B-A146-AD6DDCACB852}"/>
              </a:ext>
            </a:extLst>
          </p:cNvPr>
          <p:cNvSpPr/>
          <p:nvPr/>
        </p:nvSpPr>
        <p:spPr>
          <a:xfrm>
            <a:off x="6315188" y="2435432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LT Outcome 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49AB2F-8B63-BB4B-B852-6134FC97ED1F}"/>
              </a:ext>
            </a:extLst>
          </p:cNvPr>
          <p:cNvSpPr/>
          <p:nvPr/>
        </p:nvSpPr>
        <p:spPr>
          <a:xfrm>
            <a:off x="4667951" y="3669952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ST Outcome 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37629FD-5E88-0D42-8B27-4467A6D0A8C7}"/>
              </a:ext>
            </a:extLst>
          </p:cNvPr>
          <p:cNvSpPr/>
          <p:nvPr/>
        </p:nvSpPr>
        <p:spPr>
          <a:xfrm>
            <a:off x="4667951" y="5063377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ST Outcome 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29B1AE-EAE8-D64D-9A99-C6FB59C09E02}"/>
              </a:ext>
            </a:extLst>
          </p:cNvPr>
          <p:cNvSpPr/>
          <p:nvPr/>
        </p:nvSpPr>
        <p:spPr>
          <a:xfrm>
            <a:off x="4667951" y="6005290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ST Outcome5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E8957D-797B-2549-B15B-8823AF14CD71}"/>
              </a:ext>
            </a:extLst>
          </p:cNvPr>
          <p:cNvSpPr/>
          <p:nvPr/>
        </p:nvSpPr>
        <p:spPr>
          <a:xfrm>
            <a:off x="8129628" y="2524140"/>
            <a:ext cx="900000" cy="1812278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Impact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42AC08-7C9B-1A4E-87D1-7890A8FD0222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139588" y="1892514"/>
            <a:ext cx="142431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15536E-1A3E-4C49-B81A-E947EB3AE35E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152547" y="2768665"/>
            <a:ext cx="148906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167A914-607E-3D4B-9286-5A420DDB85BD}"/>
              </a:ext>
            </a:extLst>
          </p:cNvPr>
          <p:cNvCxnSpPr>
            <a:cxnSpLocks/>
          </p:cNvCxnSpPr>
          <p:nvPr/>
        </p:nvCxnSpPr>
        <p:spPr>
          <a:xfrm>
            <a:off x="1145352" y="3423910"/>
            <a:ext cx="156100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333285E-CE70-534E-944A-18A605F5A568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152547" y="4520967"/>
            <a:ext cx="148906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1AE05F-76D9-3740-A5C7-6B6B2299FF12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1152547" y="5397118"/>
            <a:ext cx="148906" cy="270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D3838E4-3874-154A-B579-644EF7FCAAE9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1161109" y="6273270"/>
            <a:ext cx="140344" cy="2706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F92D09F-7426-A541-BCC4-A7194D29DFBD}"/>
              </a:ext>
            </a:extLst>
          </p:cNvPr>
          <p:cNvCxnSpPr>
            <a:cxnSpLocks/>
          </p:cNvCxnSpPr>
          <p:nvPr/>
        </p:nvCxnSpPr>
        <p:spPr>
          <a:xfrm flipH="1">
            <a:off x="1145352" y="1878428"/>
            <a:ext cx="130" cy="155057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690A411-FE29-4F4E-9B46-250656F5AADB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1014347" y="2283450"/>
            <a:ext cx="123850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A44A065-1FF8-C945-8434-36F101A669E8}"/>
              </a:ext>
            </a:extLst>
          </p:cNvPr>
          <p:cNvCxnSpPr>
            <a:cxnSpLocks/>
          </p:cNvCxnSpPr>
          <p:nvPr/>
        </p:nvCxnSpPr>
        <p:spPr>
          <a:xfrm>
            <a:off x="1014372" y="3964228"/>
            <a:ext cx="138175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A4FCBAB-3D3B-F145-A8C5-6622FA05DFBC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1014347" y="5722899"/>
            <a:ext cx="131005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88100D-ABFC-5C45-BE35-2807F4828031}"/>
              </a:ext>
            </a:extLst>
          </p:cNvPr>
          <p:cNvCxnSpPr>
            <a:stCxn id="11" idx="3"/>
            <a:endCxn id="17" idx="1"/>
          </p:cNvCxnSpPr>
          <p:nvPr/>
        </p:nvCxnSpPr>
        <p:spPr>
          <a:xfrm>
            <a:off x="2722019" y="1892514"/>
            <a:ext cx="267672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383DDA-BD5A-7642-8A4D-8D1C11AA8D1F}"/>
              </a:ext>
            </a:extLst>
          </p:cNvPr>
          <p:cNvCxnSpPr>
            <a:cxnSpLocks/>
            <a:stCxn id="12" idx="3"/>
            <a:endCxn id="18" idx="1"/>
          </p:cNvCxnSpPr>
          <p:nvPr/>
        </p:nvCxnSpPr>
        <p:spPr>
          <a:xfrm flipV="1">
            <a:off x="2744879" y="2765374"/>
            <a:ext cx="221952" cy="3291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2564025-D02D-4247-861A-FA631534B020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 flipV="1">
            <a:off x="2744879" y="3643642"/>
            <a:ext cx="225985" cy="117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DE5EB6E-214A-C049-B30B-79E4DE6E92BB}"/>
              </a:ext>
            </a:extLst>
          </p:cNvPr>
          <p:cNvCxnSpPr>
            <a:cxnSpLocks/>
            <a:stCxn id="14" idx="3"/>
            <a:endCxn id="20" idx="1"/>
          </p:cNvCxnSpPr>
          <p:nvPr/>
        </p:nvCxnSpPr>
        <p:spPr>
          <a:xfrm flipV="1">
            <a:off x="2744879" y="4517676"/>
            <a:ext cx="225985" cy="3291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E9B66AA-CC05-9642-99AD-6E9454F1E33C}"/>
              </a:ext>
            </a:extLst>
          </p:cNvPr>
          <p:cNvCxnSpPr>
            <a:cxnSpLocks/>
            <a:stCxn id="15" idx="3"/>
            <a:endCxn id="21" idx="1"/>
          </p:cNvCxnSpPr>
          <p:nvPr/>
        </p:nvCxnSpPr>
        <p:spPr>
          <a:xfrm>
            <a:off x="2744879" y="5397118"/>
            <a:ext cx="221952" cy="270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C039874-A27C-8C42-A902-7651C8C0E23D}"/>
              </a:ext>
            </a:extLst>
          </p:cNvPr>
          <p:cNvCxnSpPr>
            <a:cxnSpLocks/>
            <a:stCxn id="16" idx="3"/>
            <a:endCxn id="22" idx="1"/>
          </p:cNvCxnSpPr>
          <p:nvPr/>
        </p:nvCxnSpPr>
        <p:spPr>
          <a:xfrm>
            <a:off x="2744879" y="6273270"/>
            <a:ext cx="225985" cy="69475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1CFC233-F4A2-5D42-B423-9751E84B43B1}"/>
              </a:ext>
            </a:extLst>
          </p:cNvPr>
          <p:cNvCxnSpPr>
            <a:cxnSpLocks/>
            <a:stCxn id="18" idx="3"/>
            <a:endCxn id="69" idx="1"/>
          </p:cNvCxnSpPr>
          <p:nvPr/>
        </p:nvCxnSpPr>
        <p:spPr>
          <a:xfrm>
            <a:off x="4402798" y="2765374"/>
            <a:ext cx="275654" cy="329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2F317B-16AF-734A-A9A5-88A430FF5BAF}"/>
              </a:ext>
            </a:extLst>
          </p:cNvPr>
          <p:cNvCxnSpPr>
            <a:cxnSpLocks/>
            <a:stCxn id="21" idx="3"/>
            <a:endCxn id="26" idx="1"/>
          </p:cNvCxnSpPr>
          <p:nvPr/>
        </p:nvCxnSpPr>
        <p:spPr>
          <a:xfrm flipV="1">
            <a:off x="4402798" y="5396610"/>
            <a:ext cx="265153" cy="3216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8D15127-E697-7F47-8DD9-B54DB2DD2D08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 flipV="1">
            <a:off x="4406831" y="6338523"/>
            <a:ext cx="261120" cy="422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D01050-6333-7848-9187-0046816B42E9}"/>
              </a:ext>
            </a:extLst>
          </p:cNvPr>
          <p:cNvCxnSpPr>
            <a:cxnSpLocks/>
            <a:endCxn id="25" idx="1"/>
          </p:cNvCxnSpPr>
          <p:nvPr/>
        </p:nvCxnSpPr>
        <p:spPr>
          <a:xfrm>
            <a:off x="4543142" y="4003185"/>
            <a:ext cx="124809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7D6E0CE-2900-3842-8966-E26A9D796F73}"/>
              </a:ext>
            </a:extLst>
          </p:cNvPr>
          <p:cNvCxnSpPr>
            <a:cxnSpLocks/>
          </p:cNvCxnSpPr>
          <p:nvPr/>
        </p:nvCxnSpPr>
        <p:spPr>
          <a:xfrm>
            <a:off x="4543142" y="3643642"/>
            <a:ext cx="0" cy="148606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12C67AB-D115-E644-A70E-F0B6EE40C8DB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4406831" y="3643642"/>
            <a:ext cx="136311" cy="11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CBE6E2B-855C-9B44-A953-67A6329E9FD0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4406831" y="4517676"/>
            <a:ext cx="136311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0EAB5B4-7928-5B42-9CAE-B04BDFA17C51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7945441" y="3430279"/>
            <a:ext cx="184187" cy="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0F3FBB7-A5FF-0740-847F-93ED65DA8FBB}"/>
              </a:ext>
            </a:extLst>
          </p:cNvPr>
          <p:cNvCxnSpPr>
            <a:cxnSpLocks/>
          </p:cNvCxnSpPr>
          <p:nvPr/>
        </p:nvCxnSpPr>
        <p:spPr>
          <a:xfrm>
            <a:off x="7945441" y="1897616"/>
            <a:ext cx="0" cy="349950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CE27369-971C-0A44-9762-DA08722C5220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7759221" y="1897616"/>
            <a:ext cx="186220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3145960-73F5-604E-88E1-3D782446FFB7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751155" y="2768665"/>
            <a:ext cx="200769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5D02CDD-8099-0345-B996-B416456E92B5}"/>
              </a:ext>
            </a:extLst>
          </p:cNvPr>
          <p:cNvCxnSpPr>
            <a:cxnSpLocks/>
          </p:cNvCxnSpPr>
          <p:nvPr/>
        </p:nvCxnSpPr>
        <p:spPr>
          <a:xfrm flipV="1">
            <a:off x="6115543" y="5733059"/>
            <a:ext cx="217868" cy="292147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560F629-F103-494B-B356-AC9BF2DED0CB}"/>
              </a:ext>
            </a:extLst>
          </p:cNvPr>
          <p:cNvCxnSpPr>
            <a:cxnSpLocks/>
          </p:cNvCxnSpPr>
          <p:nvPr/>
        </p:nvCxnSpPr>
        <p:spPr>
          <a:xfrm flipV="1">
            <a:off x="4406831" y="3101898"/>
            <a:ext cx="271621" cy="22469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0EA426F-A6C1-9546-9B89-75B74F93EEAD}"/>
              </a:ext>
            </a:extLst>
          </p:cNvPr>
          <p:cNvCxnSpPr>
            <a:cxnSpLocks/>
          </p:cNvCxnSpPr>
          <p:nvPr/>
        </p:nvCxnSpPr>
        <p:spPr>
          <a:xfrm>
            <a:off x="4402266" y="5129709"/>
            <a:ext cx="145210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A69EC45-1FBF-3D44-8BD0-EF6136E1014E}"/>
              </a:ext>
            </a:extLst>
          </p:cNvPr>
          <p:cNvSpPr/>
          <p:nvPr/>
        </p:nvSpPr>
        <p:spPr>
          <a:xfrm>
            <a:off x="123835" y="2031953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DF45A88-C873-DA46-822F-20A4E324F06C}"/>
              </a:ext>
            </a:extLst>
          </p:cNvPr>
          <p:cNvSpPr/>
          <p:nvPr/>
        </p:nvSpPr>
        <p:spPr>
          <a:xfrm>
            <a:off x="123835" y="2534946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19764EC-F869-084D-BDF6-B282D4DF63C2}"/>
              </a:ext>
            </a:extLst>
          </p:cNvPr>
          <p:cNvSpPr/>
          <p:nvPr/>
        </p:nvSpPr>
        <p:spPr>
          <a:xfrm>
            <a:off x="123835" y="3964228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3DFEE05-18E6-864F-8FA7-EA143AD0754F}"/>
              </a:ext>
            </a:extLst>
          </p:cNvPr>
          <p:cNvSpPr/>
          <p:nvPr/>
        </p:nvSpPr>
        <p:spPr>
          <a:xfrm>
            <a:off x="123835" y="5471402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E100767-C342-9D46-980F-01562E86F2C3}"/>
              </a:ext>
            </a:extLst>
          </p:cNvPr>
          <p:cNvSpPr/>
          <p:nvPr/>
        </p:nvSpPr>
        <p:spPr>
          <a:xfrm>
            <a:off x="123835" y="5940037"/>
            <a:ext cx="890512" cy="502993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Input 8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AC79481-E3A1-D647-B7D4-0BC3087587B1}"/>
              </a:ext>
            </a:extLst>
          </p:cNvPr>
          <p:cNvCxnSpPr>
            <a:cxnSpLocks/>
          </p:cNvCxnSpPr>
          <p:nvPr/>
        </p:nvCxnSpPr>
        <p:spPr>
          <a:xfrm>
            <a:off x="1152547" y="3643642"/>
            <a:ext cx="0" cy="877325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27022B8-91EE-FA47-A136-95ACD4E13C67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152547" y="3643642"/>
            <a:ext cx="148906" cy="1174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E1C30AA-FD55-8746-A2AE-6A67DB8E0E5F}"/>
              </a:ext>
            </a:extLst>
          </p:cNvPr>
          <p:cNvCxnSpPr>
            <a:cxnSpLocks/>
          </p:cNvCxnSpPr>
          <p:nvPr/>
        </p:nvCxnSpPr>
        <p:spPr>
          <a:xfrm>
            <a:off x="1152547" y="5397118"/>
            <a:ext cx="8562" cy="876152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6EACDAFC-E2DF-874A-9BCD-BBFAF4460967}"/>
              </a:ext>
            </a:extLst>
          </p:cNvPr>
          <p:cNvSpPr/>
          <p:nvPr/>
        </p:nvSpPr>
        <p:spPr>
          <a:xfrm>
            <a:off x="4697363" y="1559281"/>
            <a:ext cx="1440000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ST Outcome 1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FBDE6C2-6397-C64B-948F-97AC7B459CA3}"/>
              </a:ext>
            </a:extLst>
          </p:cNvPr>
          <p:cNvCxnSpPr>
            <a:cxnSpLocks/>
            <a:stCxn id="17" idx="3"/>
            <a:endCxn id="67" idx="1"/>
          </p:cNvCxnSpPr>
          <p:nvPr/>
        </p:nvCxnSpPr>
        <p:spPr>
          <a:xfrm>
            <a:off x="4429691" y="1892514"/>
            <a:ext cx="267672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6314A1C2-6A3F-B64B-9CCD-606862C6D0A2}"/>
              </a:ext>
            </a:extLst>
          </p:cNvPr>
          <p:cNvSpPr/>
          <p:nvPr/>
        </p:nvSpPr>
        <p:spPr>
          <a:xfrm>
            <a:off x="4678452" y="2435432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ST Outcome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A0C618C-D74D-FA42-910A-5076875A20C4}"/>
              </a:ext>
            </a:extLst>
          </p:cNvPr>
          <p:cNvCxnSpPr>
            <a:cxnSpLocks/>
            <a:stCxn id="67" idx="3"/>
            <a:endCxn id="23" idx="1"/>
          </p:cNvCxnSpPr>
          <p:nvPr/>
        </p:nvCxnSpPr>
        <p:spPr>
          <a:xfrm>
            <a:off x="6137363" y="1892514"/>
            <a:ext cx="181858" cy="510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E065058B-C996-C444-89F5-05592BEEF9A2}"/>
              </a:ext>
            </a:extLst>
          </p:cNvPr>
          <p:cNvSpPr/>
          <p:nvPr/>
        </p:nvSpPr>
        <p:spPr>
          <a:xfrm>
            <a:off x="6333411" y="3652993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LT Outcome 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1452CDF-C029-B947-9CCB-B1538CD762E6}"/>
              </a:ext>
            </a:extLst>
          </p:cNvPr>
          <p:cNvSpPr/>
          <p:nvPr/>
        </p:nvSpPr>
        <p:spPr>
          <a:xfrm>
            <a:off x="6323254" y="5062386"/>
            <a:ext cx="1435967" cy="666466"/>
          </a:xfrm>
          <a:prstGeom prst="rect">
            <a:avLst/>
          </a:prstGeom>
          <a:ln w="127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dirty="0"/>
              <a:t>LT Outcome 4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7C2E389-8F98-A24E-A18D-ABC0C569AA34}"/>
              </a:ext>
            </a:extLst>
          </p:cNvPr>
          <p:cNvCxnSpPr>
            <a:cxnSpLocks/>
            <a:stCxn id="71" idx="3"/>
          </p:cNvCxnSpPr>
          <p:nvPr/>
        </p:nvCxnSpPr>
        <p:spPr>
          <a:xfrm>
            <a:off x="7769378" y="3986226"/>
            <a:ext cx="176063" cy="1498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A7BB796-0A66-6142-A8AA-3FB5F90781A3}"/>
              </a:ext>
            </a:extLst>
          </p:cNvPr>
          <p:cNvCxnSpPr>
            <a:cxnSpLocks/>
            <a:stCxn id="72" idx="3"/>
          </p:cNvCxnSpPr>
          <p:nvPr/>
        </p:nvCxnSpPr>
        <p:spPr>
          <a:xfrm>
            <a:off x="7759221" y="5395619"/>
            <a:ext cx="192703" cy="0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05988AD-2534-594B-A525-58C438B87764}"/>
              </a:ext>
            </a:extLst>
          </p:cNvPr>
          <p:cNvCxnSpPr>
            <a:cxnSpLocks/>
            <a:stCxn id="26" idx="3"/>
            <a:endCxn id="72" idx="1"/>
          </p:cNvCxnSpPr>
          <p:nvPr/>
        </p:nvCxnSpPr>
        <p:spPr>
          <a:xfrm flipV="1">
            <a:off x="6103918" y="5395619"/>
            <a:ext cx="219336" cy="991"/>
          </a:xfrm>
          <a:prstGeom prst="straightConnector1">
            <a:avLst/>
          </a:prstGeom>
          <a:ln w="12700" cmpd="sng">
            <a:solidFill>
              <a:srgbClr val="000000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9CA7300-D34B-354D-A06D-0E6676BB10B8}"/>
              </a:ext>
            </a:extLst>
          </p:cNvPr>
          <p:cNvCxnSpPr>
            <a:cxnSpLocks/>
            <a:stCxn id="69" idx="3"/>
            <a:endCxn id="24" idx="1"/>
          </p:cNvCxnSpPr>
          <p:nvPr/>
        </p:nvCxnSpPr>
        <p:spPr>
          <a:xfrm>
            <a:off x="6114419" y="2768665"/>
            <a:ext cx="200769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6EA0904-0A82-0A49-9205-F42125108508}"/>
              </a:ext>
            </a:extLst>
          </p:cNvPr>
          <p:cNvCxnSpPr>
            <a:cxnSpLocks/>
          </p:cNvCxnSpPr>
          <p:nvPr/>
        </p:nvCxnSpPr>
        <p:spPr>
          <a:xfrm>
            <a:off x="6208833" y="2990809"/>
            <a:ext cx="19347" cy="2206662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A9B506C-DD6D-4348-931A-90EFB5920454}"/>
              </a:ext>
            </a:extLst>
          </p:cNvPr>
          <p:cNvCxnSpPr>
            <a:cxnSpLocks/>
          </p:cNvCxnSpPr>
          <p:nvPr/>
        </p:nvCxnSpPr>
        <p:spPr>
          <a:xfrm>
            <a:off x="6122214" y="2981154"/>
            <a:ext cx="91372" cy="1174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CCCAFF6-7BAF-5E4D-8EDE-BB13699639E8}"/>
              </a:ext>
            </a:extLst>
          </p:cNvPr>
          <p:cNvCxnSpPr>
            <a:cxnSpLocks/>
          </p:cNvCxnSpPr>
          <p:nvPr/>
        </p:nvCxnSpPr>
        <p:spPr>
          <a:xfrm>
            <a:off x="6103918" y="3855188"/>
            <a:ext cx="116867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118E561-A58F-724C-9F0D-68DD52FD7932}"/>
              </a:ext>
            </a:extLst>
          </p:cNvPr>
          <p:cNvCxnSpPr>
            <a:cxnSpLocks/>
          </p:cNvCxnSpPr>
          <p:nvPr/>
        </p:nvCxnSpPr>
        <p:spPr>
          <a:xfrm>
            <a:off x="6113315" y="5197471"/>
            <a:ext cx="114977" cy="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non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D35F8E7-C4E0-B14A-BE1C-8C3BF48467D2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6208833" y="3986225"/>
            <a:ext cx="124578" cy="1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8F4C4F2-817A-3B48-BD70-2C9B13AFB1EA}"/>
              </a:ext>
            </a:extLst>
          </p:cNvPr>
          <p:cNvCxnSpPr>
            <a:cxnSpLocks/>
            <a:stCxn id="25" idx="2"/>
            <a:endCxn id="26" idx="0"/>
          </p:cNvCxnSpPr>
          <p:nvPr/>
        </p:nvCxnSpPr>
        <p:spPr>
          <a:xfrm>
            <a:off x="5385935" y="4336418"/>
            <a:ext cx="0" cy="726959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41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220</Words>
  <Application>Microsoft Macintosh PowerPoint</Application>
  <PresentationFormat>Letter Paper (8.5x11 in)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 Name</dc:creator>
  <cp:lastModifiedBy>Walter Wodchis</cp:lastModifiedBy>
  <cp:revision>24</cp:revision>
  <cp:lastPrinted>2020-02-25T07:01:42Z</cp:lastPrinted>
  <dcterms:created xsi:type="dcterms:W3CDTF">2020-01-31T15:12:21Z</dcterms:created>
  <dcterms:modified xsi:type="dcterms:W3CDTF">2020-02-25T07:41:07Z</dcterms:modified>
</cp:coreProperties>
</file>