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F94AB-6903-FC49-B481-96F89E8D6AF6}" v="1" dt="2024-01-26T20:04:15.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3354"/>
  </p:normalViewPr>
  <p:slideViewPr>
    <p:cSldViewPr snapToGrid="0">
      <p:cViewPr varScale="1">
        <p:scale>
          <a:sx n="76" d="100"/>
          <a:sy n="76" d="100"/>
        </p:scale>
        <p:origin x="208" y="8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Sophia Witterick-Laskin" userId="S::s.wittericklaskin@mail.utoronto.ca::3e00bf42-de8c-424f-8180-3a4a3b33702f" providerId="AD" clId="Web-{24757495-9AF3-87DF-ADB8-3BB329C65BCD}"/>
    <pc:docChg chg="modSld">
      <pc:chgData name="Sophia Witterick-Laskin" userId="S::s.wittericklaskin@mail.utoronto.ca::3e00bf42-de8c-424f-8180-3a4a3b33702f" providerId="AD" clId="Web-{24757495-9AF3-87DF-ADB8-3BB329C65BCD}" dt="2024-01-15T13:04:49.506" v="59"/>
      <pc:docMkLst>
        <pc:docMk/>
      </pc:docMkLst>
      <pc:sldChg chg="modSp">
        <pc:chgData name="Sophia Witterick-Laskin" userId="S::s.wittericklaskin@mail.utoronto.ca::3e00bf42-de8c-424f-8180-3a4a3b33702f" providerId="AD" clId="Web-{24757495-9AF3-87DF-ADB8-3BB329C65BCD}" dt="2024-01-15T12:17:06.703" v="6" actId="20577"/>
        <pc:sldMkLst>
          <pc:docMk/>
          <pc:sldMk cId="1854821880" sldId="267"/>
        </pc:sldMkLst>
        <pc:spChg chg="mod">
          <ac:chgData name="Sophia Witterick-Laskin" userId="S::s.wittericklaskin@mail.utoronto.ca::3e00bf42-de8c-424f-8180-3a4a3b33702f" providerId="AD" clId="Web-{24757495-9AF3-87DF-ADB8-3BB329C65BCD}" dt="2024-01-15T12:17:06.703" v="6"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24757495-9AF3-87DF-ADB8-3BB329C65BCD}" dt="2024-01-15T12:17:35.156" v="7"/>
        <pc:sldMkLst>
          <pc:docMk/>
          <pc:sldMk cId="37686884" sldId="2145705972"/>
        </pc:sldMkLst>
        <pc:picChg chg="mod">
          <ac:chgData name="Sophia Witterick-Laskin" userId="S::s.wittericklaskin@mail.utoronto.ca::3e00bf42-de8c-424f-8180-3a4a3b33702f" providerId="AD" clId="Web-{24757495-9AF3-87DF-ADB8-3BB329C65BCD}" dt="2024-01-15T12:17:35.156" v="7"/>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24757495-9AF3-87DF-ADB8-3BB329C65BCD}" dt="2024-01-15T12:18:23.141" v="9"/>
        <pc:sldMkLst>
          <pc:docMk/>
          <pc:sldMk cId="3939394359" sldId="2145705974"/>
        </pc:sldMkLst>
        <pc:picChg chg="mod">
          <ac:chgData name="Sophia Witterick-Laskin" userId="S::s.wittericklaskin@mail.utoronto.ca::3e00bf42-de8c-424f-8180-3a4a3b33702f" providerId="AD" clId="Web-{24757495-9AF3-87DF-ADB8-3BB329C65BCD}" dt="2024-01-15T12:18:23.141" v="9"/>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24757495-9AF3-87DF-ADB8-3BB329C65BCD}" dt="2024-01-15T12:57:34.014" v="38"/>
        <pc:sldMkLst>
          <pc:docMk/>
          <pc:sldMk cId="2430284717" sldId="2145705985"/>
        </pc:sldMkLst>
        <pc:picChg chg="mod">
          <ac:chgData name="Sophia Witterick-Laskin" userId="S::s.wittericklaskin@mail.utoronto.ca::3e00bf42-de8c-424f-8180-3a4a3b33702f" providerId="AD" clId="Web-{24757495-9AF3-87DF-ADB8-3BB329C65BCD}" dt="2024-01-15T12:57:34.014" v="38"/>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24757495-9AF3-87DF-ADB8-3BB329C65BCD}" dt="2024-01-15T12:59:51.235" v="43"/>
        <pc:sldMkLst>
          <pc:docMk/>
          <pc:sldMk cId="2553211071" sldId="2145705987"/>
        </pc:sldMkLst>
        <pc:picChg chg="mod">
          <ac:chgData name="Sophia Witterick-Laskin" userId="S::s.wittericklaskin@mail.utoronto.ca::3e00bf42-de8c-424f-8180-3a4a3b33702f" providerId="AD" clId="Web-{24757495-9AF3-87DF-ADB8-3BB329C65BCD}" dt="2024-01-15T12:59:51.235" v="43"/>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24757495-9AF3-87DF-ADB8-3BB329C65BCD}" dt="2024-01-15T13:01:15.049" v="47"/>
        <pc:sldMkLst>
          <pc:docMk/>
          <pc:sldMk cId="3372501302" sldId="2145705988"/>
        </pc:sldMkLst>
        <pc:picChg chg="mod">
          <ac:chgData name="Sophia Witterick-Laskin" userId="S::s.wittericklaskin@mail.utoronto.ca::3e00bf42-de8c-424f-8180-3a4a3b33702f" providerId="AD" clId="Web-{24757495-9AF3-87DF-ADB8-3BB329C65BCD}" dt="2024-01-15T13:01:15.049" v="47"/>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24757495-9AF3-87DF-ADB8-3BB329C65BCD}" dt="2024-01-15T13:02:38.082" v="51"/>
        <pc:sldMkLst>
          <pc:docMk/>
          <pc:sldMk cId="2098748951" sldId="2145705989"/>
        </pc:sldMkLst>
        <pc:picChg chg="mod">
          <ac:chgData name="Sophia Witterick-Laskin" userId="S::s.wittericklaskin@mail.utoronto.ca::3e00bf42-de8c-424f-8180-3a4a3b33702f" providerId="AD" clId="Web-{24757495-9AF3-87DF-ADB8-3BB329C65BCD}" dt="2024-01-15T13:02:38.082" v="51"/>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24757495-9AF3-87DF-ADB8-3BB329C65BCD}" dt="2024-01-15T13:03:58.474" v="56"/>
        <pc:sldMkLst>
          <pc:docMk/>
          <pc:sldMk cId="1349373594" sldId="2145705990"/>
        </pc:sldMkLst>
        <pc:spChg chg="mod">
          <ac:chgData name="Sophia Witterick-Laskin" userId="S::s.wittericklaskin@mail.utoronto.ca::3e00bf42-de8c-424f-8180-3a4a3b33702f" providerId="AD" clId="Web-{24757495-9AF3-87DF-ADB8-3BB329C65BCD}" dt="2024-01-15T13:03:37.521" v="55"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24757495-9AF3-87DF-ADB8-3BB329C65BCD}" dt="2024-01-15T13:03:58.474" v="56"/>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24757495-9AF3-87DF-ADB8-3BB329C65BCD}" dt="2024-01-15T12:17:57.844" v="8"/>
        <pc:sldMkLst>
          <pc:docMk/>
          <pc:sldMk cId="2843147832" sldId="2145706002"/>
        </pc:sldMkLst>
        <pc:picChg chg="mod">
          <ac:chgData name="Sophia Witterick-Laskin" userId="S::s.wittericklaskin@mail.utoronto.ca::3e00bf42-de8c-424f-8180-3a4a3b33702f" providerId="AD" clId="Web-{24757495-9AF3-87DF-ADB8-3BB329C65BCD}" dt="2024-01-15T12:17:57.844" v="8"/>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24757495-9AF3-87DF-ADB8-3BB329C65BCD}" dt="2024-01-15T12:18:42.470" v="10"/>
        <pc:sldMkLst>
          <pc:docMk/>
          <pc:sldMk cId="3648120818" sldId="2145706004"/>
        </pc:sldMkLst>
        <pc:picChg chg="mod">
          <ac:chgData name="Sophia Witterick-Laskin" userId="S::s.wittericklaskin@mail.utoronto.ca::3e00bf42-de8c-424f-8180-3a4a3b33702f" providerId="AD" clId="Web-{24757495-9AF3-87DF-ADB8-3BB329C65BCD}" dt="2024-01-15T12:18:42.470" v="10"/>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24757495-9AF3-87DF-ADB8-3BB329C65BCD}" dt="2024-01-15T12:44:52.047" v="14"/>
        <pc:sldMkLst>
          <pc:docMk/>
          <pc:sldMk cId="2022376663" sldId="2145706010"/>
        </pc:sldMkLst>
        <pc:picChg chg="mod">
          <ac:chgData name="Sophia Witterick-Laskin" userId="S::s.wittericklaskin@mail.utoronto.ca::3e00bf42-de8c-424f-8180-3a4a3b33702f" providerId="AD" clId="Web-{24757495-9AF3-87DF-ADB8-3BB329C65BCD}" dt="2024-01-15T12:44:52.047" v="14"/>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24757495-9AF3-87DF-ADB8-3BB329C65BCD}" dt="2024-01-15T12:50:36.866" v="18"/>
        <pc:sldMkLst>
          <pc:docMk/>
          <pc:sldMk cId="1324297427" sldId="2145706011"/>
        </pc:sldMkLst>
        <pc:picChg chg="mod">
          <ac:chgData name="Sophia Witterick-Laskin" userId="S::s.wittericklaskin@mail.utoronto.ca::3e00bf42-de8c-424f-8180-3a4a3b33702f" providerId="AD" clId="Web-{24757495-9AF3-87DF-ADB8-3BB329C65BCD}" dt="2024-01-15T12:50:36.866" v="18"/>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24757495-9AF3-87DF-ADB8-3BB329C65BCD}" dt="2024-01-15T12:52:05.743" v="22"/>
        <pc:sldMkLst>
          <pc:docMk/>
          <pc:sldMk cId="491162313" sldId="2145706012"/>
        </pc:sldMkLst>
        <pc:picChg chg="mod">
          <ac:chgData name="Sophia Witterick-Laskin" userId="S::s.wittericklaskin@mail.utoronto.ca::3e00bf42-de8c-424f-8180-3a4a3b33702f" providerId="AD" clId="Web-{24757495-9AF3-87DF-ADB8-3BB329C65BCD}" dt="2024-01-15T12:52:05.743" v="22"/>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24757495-9AF3-87DF-ADB8-3BB329C65BCD}" dt="2024-01-15T12:53:19.853" v="26"/>
        <pc:sldMkLst>
          <pc:docMk/>
          <pc:sldMk cId="2374218833" sldId="2145706013"/>
        </pc:sldMkLst>
        <pc:picChg chg="mod">
          <ac:chgData name="Sophia Witterick-Laskin" userId="S::s.wittericklaskin@mail.utoronto.ca::3e00bf42-de8c-424f-8180-3a4a3b33702f" providerId="AD" clId="Web-{24757495-9AF3-87DF-ADB8-3BB329C65BCD}" dt="2024-01-15T12:53:19.853" v="26"/>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24757495-9AF3-87DF-ADB8-3BB329C65BCD}" dt="2024-01-15T12:53:49.323" v="27"/>
        <pc:sldMkLst>
          <pc:docMk/>
          <pc:sldMk cId="2688015001" sldId="2145706014"/>
        </pc:sldMkLst>
        <pc:picChg chg="mod">
          <ac:chgData name="Sophia Witterick-Laskin" userId="S::s.wittericklaskin@mail.utoronto.ca::3e00bf42-de8c-424f-8180-3a4a3b33702f" providerId="AD" clId="Web-{24757495-9AF3-87DF-ADB8-3BB329C65BCD}" dt="2024-01-15T12:53:49.323" v="27"/>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24757495-9AF3-87DF-ADB8-3BB329C65BCD}" dt="2024-01-15T12:56:01.887" v="34"/>
        <pc:sldMkLst>
          <pc:docMk/>
          <pc:sldMk cId="2294197848" sldId="2145706015"/>
        </pc:sldMkLst>
        <pc:picChg chg="mod">
          <ac:chgData name="Sophia Witterick-Laskin" userId="S::s.wittericklaskin@mail.utoronto.ca::3e00bf42-de8c-424f-8180-3a4a3b33702f" providerId="AD" clId="Web-{24757495-9AF3-87DF-ADB8-3BB329C65BCD}" dt="2024-01-15T12:56:01.887" v="34"/>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24757495-9AF3-87DF-ADB8-3BB329C65BCD}" dt="2024-01-15T12:58:12.812" v="39"/>
        <pc:sldMkLst>
          <pc:docMk/>
          <pc:sldMk cId="1898988213" sldId="2145706016"/>
        </pc:sldMkLst>
        <pc:picChg chg="mod">
          <ac:chgData name="Sophia Witterick-Laskin" userId="S::s.wittericklaskin@mail.utoronto.ca::3e00bf42-de8c-424f-8180-3a4a3b33702f" providerId="AD" clId="Web-{24757495-9AF3-87DF-ADB8-3BB329C65BCD}" dt="2024-01-15T12:58:12.812" v="39"/>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24757495-9AF3-87DF-ADB8-3BB329C65BCD}" dt="2024-01-15T12:43:49.827" v="11"/>
        <pc:sldMkLst>
          <pc:docMk/>
          <pc:sldMk cId="749718581" sldId="2145706017"/>
        </pc:sldMkLst>
        <pc:picChg chg="mod">
          <ac:chgData name="Sophia Witterick-Laskin" userId="S::s.wittericklaskin@mail.utoronto.ca::3e00bf42-de8c-424f-8180-3a4a3b33702f" providerId="AD" clId="Web-{24757495-9AF3-87DF-ADB8-3BB329C65BCD}" dt="2024-01-15T12:43:49.827" v="11"/>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24757495-9AF3-87DF-ADB8-3BB329C65BCD}" dt="2024-01-15T12:44:31.484" v="13"/>
        <pc:sldMkLst>
          <pc:docMk/>
          <pc:sldMk cId="3697992228" sldId="2145706018"/>
        </pc:sldMkLst>
        <pc:picChg chg="mod">
          <ac:chgData name="Sophia Witterick-Laskin" userId="S::s.wittericklaskin@mail.utoronto.ca::3e00bf42-de8c-424f-8180-3a4a3b33702f" providerId="AD" clId="Web-{24757495-9AF3-87DF-ADB8-3BB329C65BCD}" dt="2024-01-15T12:44:31.484" v="13"/>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24757495-9AF3-87DF-ADB8-3BB329C65BCD}" dt="2024-01-15T12:44:06.546" v="12"/>
        <pc:sldMkLst>
          <pc:docMk/>
          <pc:sldMk cId="2150844214" sldId="2145706019"/>
        </pc:sldMkLst>
        <pc:picChg chg="mod">
          <ac:chgData name="Sophia Witterick-Laskin" userId="S::s.wittericklaskin@mail.utoronto.ca::3e00bf42-de8c-424f-8180-3a4a3b33702f" providerId="AD" clId="Web-{24757495-9AF3-87DF-ADB8-3BB329C65BCD}" dt="2024-01-15T12:44:06.546" v="12"/>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24757495-9AF3-87DF-ADB8-3BB329C65BCD}" dt="2024-01-15T12:48:07.426" v="15"/>
        <pc:sldMkLst>
          <pc:docMk/>
          <pc:sldMk cId="1842479642" sldId="2145706020"/>
        </pc:sldMkLst>
        <pc:picChg chg="mod">
          <ac:chgData name="Sophia Witterick-Laskin" userId="S::s.wittericklaskin@mail.utoronto.ca::3e00bf42-de8c-424f-8180-3a4a3b33702f" providerId="AD" clId="Web-{24757495-9AF3-87DF-ADB8-3BB329C65BCD}" dt="2024-01-15T12:48:07.426" v="15"/>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24757495-9AF3-87DF-ADB8-3BB329C65BCD}" dt="2024-01-15T12:50:16.756" v="17"/>
        <pc:sldMkLst>
          <pc:docMk/>
          <pc:sldMk cId="2005040338" sldId="2145706021"/>
        </pc:sldMkLst>
        <pc:picChg chg="mod">
          <ac:chgData name="Sophia Witterick-Laskin" userId="S::s.wittericklaskin@mail.utoronto.ca::3e00bf42-de8c-424f-8180-3a4a3b33702f" providerId="AD" clId="Web-{24757495-9AF3-87DF-ADB8-3BB329C65BCD}" dt="2024-01-15T12:50:16.756" v="17"/>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24757495-9AF3-87DF-ADB8-3BB329C65BCD}" dt="2024-01-15T12:49:39.006" v="16"/>
        <pc:sldMkLst>
          <pc:docMk/>
          <pc:sldMk cId="3264786710" sldId="2145706022"/>
        </pc:sldMkLst>
        <pc:picChg chg="mod">
          <ac:chgData name="Sophia Witterick-Laskin" userId="S::s.wittericklaskin@mail.utoronto.ca::3e00bf42-de8c-424f-8180-3a4a3b33702f" providerId="AD" clId="Web-{24757495-9AF3-87DF-ADB8-3BB329C65BCD}" dt="2024-01-15T12:49:39.006" v="16"/>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24757495-9AF3-87DF-ADB8-3BB329C65BCD}" dt="2024-01-15T12:51:08.867" v="19"/>
        <pc:sldMkLst>
          <pc:docMk/>
          <pc:sldMk cId="2440108064" sldId="2145706023"/>
        </pc:sldMkLst>
        <pc:picChg chg="mod">
          <ac:chgData name="Sophia Witterick-Laskin" userId="S::s.wittericklaskin@mail.utoronto.ca::3e00bf42-de8c-424f-8180-3a4a3b33702f" providerId="AD" clId="Web-{24757495-9AF3-87DF-ADB8-3BB329C65BCD}" dt="2024-01-15T12:51:08.867" v="19"/>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24757495-9AF3-87DF-ADB8-3BB329C65BCD}" dt="2024-01-15T12:51:28.039" v="20"/>
        <pc:sldMkLst>
          <pc:docMk/>
          <pc:sldMk cId="2625319900" sldId="2145706024"/>
        </pc:sldMkLst>
        <pc:picChg chg="mod">
          <ac:chgData name="Sophia Witterick-Laskin" userId="S::s.wittericklaskin@mail.utoronto.ca::3e00bf42-de8c-424f-8180-3a4a3b33702f" providerId="AD" clId="Web-{24757495-9AF3-87DF-ADB8-3BB329C65BCD}" dt="2024-01-15T12:51:28.039" v="20"/>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24757495-9AF3-87DF-ADB8-3BB329C65BCD}" dt="2024-01-15T12:51:49.133" v="21"/>
        <pc:sldMkLst>
          <pc:docMk/>
          <pc:sldMk cId="675589504" sldId="2145706025"/>
        </pc:sldMkLst>
        <pc:picChg chg="mod">
          <ac:chgData name="Sophia Witterick-Laskin" userId="S::s.wittericklaskin@mail.utoronto.ca::3e00bf42-de8c-424f-8180-3a4a3b33702f" providerId="AD" clId="Web-{24757495-9AF3-87DF-ADB8-3BB329C65BCD}" dt="2024-01-15T12:51:49.133" v="21"/>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24757495-9AF3-87DF-ADB8-3BB329C65BCD}" dt="2024-01-15T12:52:27.696" v="23"/>
        <pc:sldMkLst>
          <pc:docMk/>
          <pc:sldMk cId="2860827661" sldId="2145706026"/>
        </pc:sldMkLst>
        <pc:picChg chg="mod">
          <ac:chgData name="Sophia Witterick-Laskin" userId="S::s.wittericklaskin@mail.utoronto.ca::3e00bf42-de8c-424f-8180-3a4a3b33702f" providerId="AD" clId="Web-{24757495-9AF3-87DF-ADB8-3BB329C65BCD}" dt="2024-01-15T12:52:27.696" v="23"/>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24757495-9AF3-87DF-ADB8-3BB329C65BCD}" dt="2024-01-15T12:52:45.462" v="24"/>
        <pc:sldMkLst>
          <pc:docMk/>
          <pc:sldMk cId="3301483294" sldId="2145706027"/>
        </pc:sldMkLst>
        <pc:picChg chg="mod">
          <ac:chgData name="Sophia Witterick-Laskin" userId="S::s.wittericklaskin@mail.utoronto.ca::3e00bf42-de8c-424f-8180-3a4a3b33702f" providerId="AD" clId="Web-{24757495-9AF3-87DF-ADB8-3BB329C65BCD}" dt="2024-01-15T12:52:45.462" v="24"/>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24757495-9AF3-87DF-ADB8-3BB329C65BCD}" dt="2024-01-15T12:53:01.931" v="25"/>
        <pc:sldMkLst>
          <pc:docMk/>
          <pc:sldMk cId="1292816694" sldId="2145706028"/>
        </pc:sldMkLst>
        <pc:picChg chg="mod">
          <ac:chgData name="Sophia Witterick-Laskin" userId="S::s.wittericklaskin@mail.utoronto.ca::3e00bf42-de8c-424f-8180-3a4a3b33702f" providerId="AD" clId="Web-{24757495-9AF3-87DF-ADB8-3BB329C65BCD}" dt="2024-01-15T12:53:01.931" v="25"/>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24757495-9AF3-87DF-ADB8-3BB329C65BCD}" dt="2024-01-15T12:54:07.198" v="28"/>
        <pc:sldMkLst>
          <pc:docMk/>
          <pc:sldMk cId="1160220387" sldId="2145706029"/>
        </pc:sldMkLst>
        <pc:picChg chg="mod">
          <ac:chgData name="Sophia Witterick-Laskin" userId="S::s.wittericklaskin@mail.utoronto.ca::3e00bf42-de8c-424f-8180-3a4a3b33702f" providerId="AD" clId="Web-{24757495-9AF3-87DF-ADB8-3BB329C65BCD}" dt="2024-01-15T12:54:07.198" v="28"/>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24757495-9AF3-87DF-ADB8-3BB329C65BCD}" dt="2024-01-15T12:54:26.808" v="29"/>
        <pc:sldMkLst>
          <pc:docMk/>
          <pc:sldMk cId="4079941585" sldId="2145706030"/>
        </pc:sldMkLst>
        <pc:picChg chg="mod">
          <ac:chgData name="Sophia Witterick-Laskin" userId="S::s.wittericklaskin@mail.utoronto.ca::3e00bf42-de8c-424f-8180-3a4a3b33702f" providerId="AD" clId="Web-{24757495-9AF3-87DF-ADB8-3BB329C65BCD}" dt="2024-01-15T12:54:26.808" v="29"/>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24757495-9AF3-87DF-ADB8-3BB329C65BCD}" dt="2024-01-15T12:54:45.074" v="30"/>
        <pc:sldMkLst>
          <pc:docMk/>
          <pc:sldMk cId="3821899295" sldId="2145706031"/>
        </pc:sldMkLst>
        <pc:picChg chg="mod">
          <ac:chgData name="Sophia Witterick-Laskin" userId="S::s.wittericklaskin@mail.utoronto.ca::3e00bf42-de8c-424f-8180-3a4a3b33702f" providerId="AD" clId="Web-{24757495-9AF3-87DF-ADB8-3BB329C65BCD}" dt="2024-01-15T12:54:45.074" v="30"/>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24757495-9AF3-87DF-ADB8-3BB329C65BCD}" dt="2024-01-15T12:55:03.668" v="31"/>
        <pc:sldMkLst>
          <pc:docMk/>
          <pc:sldMk cId="603201134" sldId="2145706032"/>
        </pc:sldMkLst>
        <pc:picChg chg="mod">
          <ac:chgData name="Sophia Witterick-Laskin" userId="S::s.wittericklaskin@mail.utoronto.ca::3e00bf42-de8c-424f-8180-3a4a3b33702f" providerId="AD" clId="Web-{24757495-9AF3-87DF-ADB8-3BB329C65BCD}" dt="2024-01-15T12:55:03.668" v="31"/>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24757495-9AF3-87DF-ADB8-3BB329C65BCD}" dt="2024-01-15T12:55:21.824" v="32"/>
        <pc:sldMkLst>
          <pc:docMk/>
          <pc:sldMk cId="2434483580" sldId="2145706033"/>
        </pc:sldMkLst>
        <pc:picChg chg="mod">
          <ac:chgData name="Sophia Witterick-Laskin" userId="S::s.wittericklaskin@mail.utoronto.ca::3e00bf42-de8c-424f-8180-3a4a3b33702f" providerId="AD" clId="Web-{24757495-9AF3-87DF-ADB8-3BB329C65BCD}" dt="2024-01-15T12:55:21.824" v="32"/>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24757495-9AF3-87DF-ADB8-3BB329C65BCD}" dt="2024-01-15T12:55:41.340" v="33"/>
        <pc:sldMkLst>
          <pc:docMk/>
          <pc:sldMk cId="2786559792" sldId="2145706034"/>
        </pc:sldMkLst>
        <pc:picChg chg="mod">
          <ac:chgData name="Sophia Witterick-Laskin" userId="S::s.wittericklaskin@mail.utoronto.ca::3e00bf42-de8c-424f-8180-3a4a3b33702f" providerId="AD" clId="Web-{24757495-9AF3-87DF-ADB8-3BB329C65BCD}" dt="2024-01-15T12:55:41.340" v="33"/>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24757495-9AF3-87DF-ADB8-3BB329C65BCD}" dt="2024-01-15T12:56:31.904" v="35"/>
        <pc:sldMkLst>
          <pc:docMk/>
          <pc:sldMk cId="3357886841" sldId="2145706035"/>
        </pc:sldMkLst>
        <pc:picChg chg="mod">
          <ac:chgData name="Sophia Witterick-Laskin" userId="S::s.wittericklaskin@mail.utoronto.ca::3e00bf42-de8c-424f-8180-3a4a3b33702f" providerId="AD" clId="Web-{24757495-9AF3-87DF-ADB8-3BB329C65BCD}" dt="2024-01-15T12:56:31.904" v="35"/>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24757495-9AF3-87DF-ADB8-3BB329C65BCD}" dt="2024-01-15T12:56:51.029" v="36"/>
        <pc:sldMkLst>
          <pc:docMk/>
          <pc:sldMk cId="3891985410" sldId="2145706036"/>
        </pc:sldMkLst>
        <pc:picChg chg="mod">
          <ac:chgData name="Sophia Witterick-Laskin" userId="S::s.wittericklaskin@mail.utoronto.ca::3e00bf42-de8c-424f-8180-3a4a3b33702f" providerId="AD" clId="Web-{24757495-9AF3-87DF-ADB8-3BB329C65BCD}" dt="2024-01-15T12:56:51.029" v="36"/>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24757495-9AF3-87DF-ADB8-3BB329C65BCD}" dt="2024-01-15T12:57:14.842" v="37"/>
        <pc:sldMkLst>
          <pc:docMk/>
          <pc:sldMk cId="2352960486" sldId="2145706037"/>
        </pc:sldMkLst>
        <pc:picChg chg="mod">
          <ac:chgData name="Sophia Witterick-Laskin" userId="S::s.wittericklaskin@mail.utoronto.ca::3e00bf42-de8c-424f-8180-3a4a3b33702f" providerId="AD" clId="Web-{24757495-9AF3-87DF-ADB8-3BB329C65BCD}" dt="2024-01-15T12:57:14.842" v="37"/>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24757495-9AF3-87DF-ADB8-3BB329C65BCD}" dt="2024-01-15T12:58:33.562" v="40"/>
        <pc:sldMkLst>
          <pc:docMk/>
          <pc:sldMk cId="38636857" sldId="2145706038"/>
        </pc:sldMkLst>
        <pc:picChg chg="mod">
          <ac:chgData name="Sophia Witterick-Laskin" userId="S::s.wittericklaskin@mail.utoronto.ca::3e00bf42-de8c-424f-8180-3a4a3b33702f" providerId="AD" clId="Web-{24757495-9AF3-87DF-ADB8-3BB329C65BCD}" dt="2024-01-15T12:58:33.562" v="40"/>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24757495-9AF3-87DF-ADB8-3BB329C65BCD}" dt="2024-01-15T12:58:56.141" v="41"/>
        <pc:sldMkLst>
          <pc:docMk/>
          <pc:sldMk cId="972707406" sldId="2145706039"/>
        </pc:sldMkLst>
        <pc:picChg chg="mod">
          <ac:chgData name="Sophia Witterick-Laskin" userId="S::s.wittericklaskin@mail.utoronto.ca::3e00bf42-de8c-424f-8180-3a4a3b33702f" providerId="AD" clId="Web-{24757495-9AF3-87DF-ADB8-3BB329C65BCD}" dt="2024-01-15T12:58:56.141" v="41"/>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24757495-9AF3-87DF-ADB8-3BB329C65BCD}" dt="2024-01-15T12:59:20.860" v="42"/>
        <pc:sldMkLst>
          <pc:docMk/>
          <pc:sldMk cId="810661731" sldId="2145706040"/>
        </pc:sldMkLst>
        <pc:picChg chg="mod">
          <ac:chgData name="Sophia Witterick-Laskin" userId="S::s.wittericklaskin@mail.utoronto.ca::3e00bf42-de8c-424f-8180-3a4a3b33702f" providerId="AD" clId="Web-{24757495-9AF3-87DF-ADB8-3BB329C65BCD}" dt="2024-01-15T12:59:20.860" v="42"/>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24757495-9AF3-87DF-ADB8-3BB329C65BCD}" dt="2024-01-15T13:00:10.876" v="44"/>
        <pc:sldMkLst>
          <pc:docMk/>
          <pc:sldMk cId="3783444805" sldId="2145706041"/>
        </pc:sldMkLst>
        <pc:picChg chg="mod">
          <ac:chgData name="Sophia Witterick-Laskin" userId="S::s.wittericklaskin@mail.utoronto.ca::3e00bf42-de8c-424f-8180-3a4a3b33702f" providerId="AD" clId="Web-{24757495-9AF3-87DF-ADB8-3BB329C65BCD}" dt="2024-01-15T13:00:10.876" v="44"/>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24757495-9AF3-87DF-ADB8-3BB329C65BCD}" dt="2024-01-15T13:00:30.470" v="45"/>
        <pc:sldMkLst>
          <pc:docMk/>
          <pc:sldMk cId="3246325511" sldId="2145706042"/>
        </pc:sldMkLst>
        <pc:picChg chg="mod">
          <ac:chgData name="Sophia Witterick-Laskin" userId="S::s.wittericklaskin@mail.utoronto.ca::3e00bf42-de8c-424f-8180-3a4a3b33702f" providerId="AD" clId="Web-{24757495-9AF3-87DF-ADB8-3BB329C65BCD}" dt="2024-01-15T13:00:30.470" v="45"/>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24757495-9AF3-87DF-ADB8-3BB329C65BCD}" dt="2024-01-15T13:00:47.455" v="46"/>
        <pc:sldMkLst>
          <pc:docMk/>
          <pc:sldMk cId="2547392201" sldId="2145706043"/>
        </pc:sldMkLst>
        <pc:picChg chg="mod">
          <ac:chgData name="Sophia Witterick-Laskin" userId="S::s.wittericklaskin@mail.utoronto.ca::3e00bf42-de8c-424f-8180-3a4a3b33702f" providerId="AD" clId="Web-{24757495-9AF3-87DF-ADB8-3BB329C65BCD}" dt="2024-01-15T13:00:47.455" v="46"/>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24757495-9AF3-87DF-ADB8-3BB329C65BCD}" dt="2024-01-15T13:01:32.143" v="48"/>
        <pc:sldMkLst>
          <pc:docMk/>
          <pc:sldMk cId="2650018604" sldId="2145706044"/>
        </pc:sldMkLst>
        <pc:picChg chg="mod">
          <ac:chgData name="Sophia Witterick-Laskin" userId="S::s.wittericklaskin@mail.utoronto.ca::3e00bf42-de8c-424f-8180-3a4a3b33702f" providerId="AD" clId="Web-{24757495-9AF3-87DF-ADB8-3BB329C65BCD}" dt="2024-01-15T13:01:32.143" v="48"/>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24757495-9AF3-87DF-ADB8-3BB329C65BCD}" dt="2024-01-15T13:01:52.081" v="49"/>
        <pc:sldMkLst>
          <pc:docMk/>
          <pc:sldMk cId="864383090" sldId="2145706045"/>
        </pc:sldMkLst>
        <pc:picChg chg="mod">
          <ac:chgData name="Sophia Witterick-Laskin" userId="S::s.wittericklaskin@mail.utoronto.ca::3e00bf42-de8c-424f-8180-3a4a3b33702f" providerId="AD" clId="Web-{24757495-9AF3-87DF-ADB8-3BB329C65BCD}" dt="2024-01-15T13:01:52.081" v="49"/>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24757495-9AF3-87DF-ADB8-3BB329C65BCD}" dt="2024-01-15T13:02:12.769" v="50"/>
        <pc:sldMkLst>
          <pc:docMk/>
          <pc:sldMk cId="4216681678" sldId="2145706046"/>
        </pc:sldMkLst>
        <pc:picChg chg="mod">
          <ac:chgData name="Sophia Witterick-Laskin" userId="S::s.wittericklaskin@mail.utoronto.ca::3e00bf42-de8c-424f-8180-3a4a3b33702f" providerId="AD" clId="Web-{24757495-9AF3-87DF-ADB8-3BB329C65BCD}" dt="2024-01-15T13:02:12.769" v="50"/>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24757495-9AF3-87DF-ADB8-3BB329C65BCD}" dt="2024-01-15T13:02:55.489" v="52"/>
        <pc:sldMkLst>
          <pc:docMk/>
          <pc:sldMk cId="4274295591" sldId="2145706047"/>
        </pc:sldMkLst>
        <pc:picChg chg="mod">
          <ac:chgData name="Sophia Witterick-Laskin" userId="S::s.wittericklaskin@mail.utoronto.ca::3e00bf42-de8c-424f-8180-3a4a3b33702f" providerId="AD" clId="Web-{24757495-9AF3-87DF-ADB8-3BB329C65BCD}" dt="2024-01-15T13:02:55.489" v="52"/>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24757495-9AF3-87DF-ADB8-3BB329C65BCD}" dt="2024-01-15T13:03:12.864" v="53"/>
        <pc:sldMkLst>
          <pc:docMk/>
          <pc:sldMk cId="1102513469" sldId="2145706048"/>
        </pc:sldMkLst>
        <pc:picChg chg="mod">
          <ac:chgData name="Sophia Witterick-Laskin" userId="S::s.wittericklaskin@mail.utoronto.ca::3e00bf42-de8c-424f-8180-3a4a3b33702f" providerId="AD" clId="Web-{24757495-9AF3-87DF-ADB8-3BB329C65BCD}" dt="2024-01-15T13:03:12.864" v="53"/>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24757495-9AF3-87DF-ADB8-3BB329C65BCD}" dt="2024-01-15T13:03:30.833" v="54"/>
        <pc:sldMkLst>
          <pc:docMk/>
          <pc:sldMk cId="2693564460" sldId="2145706049"/>
        </pc:sldMkLst>
        <pc:picChg chg="mod">
          <ac:chgData name="Sophia Witterick-Laskin" userId="S::s.wittericklaskin@mail.utoronto.ca::3e00bf42-de8c-424f-8180-3a4a3b33702f" providerId="AD" clId="Web-{24757495-9AF3-87DF-ADB8-3BB329C65BCD}" dt="2024-01-15T13:03:30.833" v="54"/>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24757495-9AF3-87DF-ADB8-3BB329C65BCD}" dt="2024-01-15T13:04:17.787" v="57"/>
        <pc:sldMkLst>
          <pc:docMk/>
          <pc:sldMk cId="1090974854" sldId="2145706050"/>
        </pc:sldMkLst>
        <pc:picChg chg="mod">
          <ac:chgData name="Sophia Witterick-Laskin" userId="S::s.wittericklaskin@mail.utoronto.ca::3e00bf42-de8c-424f-8180-3a4a3b33702f" providerId="AD" clId="Web-{24757495-9AF3-87DF-ADB8-3BB329C65BCD}" dt="2024-01-15T13:04:17.787" v="57"/>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24757495-9AF3-87DF-ADB8-3BB329C65BCD}" dt="2024-01-15T13:04:33.084" v="58"/>
        <pc:sldMkLst>
          <pc:docMk/>
          <pc:sldMk cId="3876548494" sldId="2145706051"/>
        </pc:sldMkLst>
        <pc:picChg chg="mod">
          <ac:chgData name="Sophia Witterick-Laskin" userId="S::s.wittericklaskin@mail.utoronto.ca::3e00bf42-de8c-424f-8180-3a4a3b33702f" providerId="AD" clId="Web-{24757495-9AF3-87DF-ADB8-3BB329C65BCD}" dt="2024-01-15T13:04:33.084" v="58"/>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24757495-9AF3-87DF-ADB8-3BB329C65BCD}" dt="2024-01-15T13:04:49.506" v="59"/>
        <pc:sldMkLst>
          <pc:docMk/>
          <pc:sldMk cId="2193863033" sldId="2145706052"/>
        </pc:sldMkLst>
        <pc:picChg chg="mod">
          <ac:chgData name="Sophia Witterick-Laskin" userId="S::s.wittericklaskin@mail.utoronto.ca::3e00bf42-de8c-424f-8180-3a4a3b33702f" providerId="AD" clId="Web-{24757495-9AF3-87DF-ADB8-3BB329C65BCD}" dt="2024-01-15T13:04:49.506" v="59"/>
          <ac:picMkLst>
            <pc:docMk/>
            <pc:sldMk cId="2193863033" sldId="2145706052"/>
            <ac:picMk id="9" creationId="{99A1A8E4-7B54-4396-BC49-02DEDAFCE79B}"/>
          </ac:picMkLst>
        </pc:pic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Laraib Abrar" userId="896418e6-4c8a-471a-bec6-eeb9012decd5" providerId="ADAL" clId="{B5CF94AB-6903-FC49-B481-96F89E8D6AF6}"/>
    <pc:docChg chg="modSld">
      <pc:chgData name="Laraib Abrar" userId="896418e6-4c8a-471a-bec6-eeb9012decd5" providerId="ADAL" clId="{B5CF94AB-6903-FC49-B481-96F89E8D6AF6}" dt="2024-01-26T20:04:15.626" v="0"/>
      <pc:docMkLst>
        <pc:docMk/>
      </pc:docMkLst>
      <pc:sldChg chg="modSp">
        <pc:chgData name="Laraib Abrar" userId="896418e6-4c8a-471a-bec6-eeb9012decd5" providerId="ADAL" clId="{B5CF94AB-6903-FC49-B481-96F89E8D6AF6}" dt="2024-01-26T20:04:15.626" v="0"/>
        <pc:sldMkLst>
          <pc:docMk/>
          <pc:sldMk cId="3372501302" sldId="2145705988"/>
        </pc:sldMkLst>
        <pc:spChg chg="mod">
          <ac:chgData name="Laraib Abrar" userId="896418e6-4c8a-471a-bec6-eeb9012decd5" providerId="ADAL" clId="{B5CF94AB-6903-FC49-B481-96F89E8D6AF6}" dt="2024-01-26T20:04:15.626" v="0"/>
          <ac:spMkLst>
            <pc:docMk/>
            <pc:sldMk cId="3372501302" sldId="2145705988"/>
            <ac:spMk id="3" creationId="{114F98F8-739F-964C-A534-3836E8D18612}"/>
          </ac:spMkLst>
        </pc:spChg>
      </pc:sldChg>
      <pc:sldChg chg="modSp">
        <pc:chgData name="Laraib Abrar" userId="896418e6-4c8a-471a-bec6-eeb9012decd5" providerId="ADAL" clId="{B5CF94AB-6903-FC49-B481-96F89E8D6AF6}" dt="2024-01-26T20:04:15.626" v="0"/>
        <pc:sldMkLst>
          <pc:docMk/>
          <pc:sldMk cId="2098748951" sldId="2145705989"/>
        </pc:sldMkLst>
        <pc:spChg chg="mod">
          <ac:chgData name="Laraib Abrar" userId="896418e6-4c8a-471a-bec6-eeb9012decd5" providerId="ADAL" clId="{B5CF94AB-6903-FC49-B481-96F89E8D6AF6}" dt="2024-01-26T20:04:15.626" v="0"/>
          <ac:spMkLst>
            <pc:docMk/>
            <pc:sldMk cId="2098748951" sldId="2145705989"/>
            <ac:spMk id="3" creationId="{114F98F8-739F-964C-A534-3836E8D18612}"/>
          </ac:spMkLst>
        </pc:spChg>
      </pc:sldChg>
      <pc:sldChg chg="modSp">
        <pc:chgData name="Laraib Abrar" userId="896418e6-4c8a-471a-bec6-eeb9012decd5" providerId="ADAL" clId="{B5CF94AB-6903-FC49-B481-96F89E8D6AF6}" dt="2024-01-26T20:04:15.626" v="0"/>
        <pc:sldMkLst>
          <pc:docMk/>
          <pc:sldMk cId="2650018604" sldId="2145706044"/>
        </pc:sldMkLst>
        <pc:spChg chg="mod">
          <ac:chgData name="Laraib Abrar" userId="896418e6-4c8a-471a-bec6-eeb9012decd5" providerId="ADAL" clId="{B5CF94AB-6903-FC49-B481-96F89E8D6AF6}" dt="2024-01-26T20:04:15.626" v="0"/>
          <ac:spMkLst>
            <pc:docMk/>
            <pc:sldMk cId="2650018604" sldId="2145706044"/>
            <ac:spMk id="3" creationId="{114F98F8-739F-964C-A534-3836E8D18612}"/>
          </ac:spMkLst>
        </pc:spChg>
      </pc:sldChg>
      <pc:sldChg chg="modSp">
        <pc:chgData name="Laraib Abrar" userId="896418e6-4c8a-471a-bec6-eeb9012decd5" providerId="ADAL" clId="{B5CF94AB-6903-FC49-B481-96F89E8D6AF6}" dt="2024-01-26T20:04:15.626" v="0"/>
        <pc:sldMkLst>
          <pc:docMk/>
          <pc:sldMk cId="864383090" sldId="2145706045"/>
        </pc:sldMkLst>
        <pc:spChg chg="mod">
          <ac:chgData name="Laraib Abrar" userId="896418e6-4c8a-471a-bec6-eeb9012decd5" providerId="ADAL" clId="{B5CF94AB-6903-FC49-B481-96F89E8D6AF6}" dt="2024-01-26T20:04:15.626" v="0"/>
          <ac:spMkLst>
            <pc:docMk/>
            <pc:sldMk cId="864383090" sldId="2145706045"/>
            <ac:spMk id="3" creationId="{114F98F8-739F-964C-A534-3836E8D18612}"/>
          </ac:spMkLst>
        </pc:spChg>
      </pc:sldChg>
      <pc:sldChg chg="modSp">
        <pc:chgData name="Laraib Abrar" userId="896418e6-4c8a-471a-bec6-eeb9012decd5" providerId="ADAL" clId="{B5CF94AB-6903-FC49-B481-96F89E8D6AF6}" dt="2024-01-26T20:04:15.626" v="0"/>
        <pc:sldMkLst>
          <pc:docMk/>
          <pc:sldMk cId="4216681678" sldId="2145706046"/>
        </pc:sldMkLst>
        <pc:spChg chg="mod">
          <ac:chgData name="Laraib Abrar" userId="896418e6-4c8a-471a-bec6-eeb9012decd5" providerId="ADAL" clId="{B5CF94AB-6903-FC49-B481-96F89E8D6AF6}" dt="2024-01-26T20:04:15.626" v="0"/>
          <ac:spMkLst>
            <pc:docMk/>
            <pc:sldMk cId="4216681678" sldId="2145706046"/>
            <ac:spMk id="3" creationId="{114F98F8-739F-964C-A534-3836E8D18612}"/>
          </ac:spMkLst>
        </pc:spChg>
      </pc:sldChg>
      <pc:sldChg chg="modSp">
        <pc:chgData name="Laraib Abrar" userId="896418e6-4c8a-471a-bec6-eeb9012decd5" providerId="ADAL" clId="{B5CF94AB-6903-FC49-B481-96F89E8D6AF6}" dt="2024-01-26T20:04:15.626" v="0"/>
        <pc:sldMkLst>
          <pc:docMk/>
          <pc:sldMk cId="4274295591" sldId="2145706047"/>
        </pc:sldMkLst>
        <pc:spChg chg="mod">
          <ac:chgData name="Laraib Abrar" userId="896418e6-4c8a-471a-bec6-eeb9012decd5" providerId="ADAL" clId="{B5CF94AB-6903-FC49-B481-96F89E8D6AF6}" dt="2024-01-26T20:04:15.626" v="0"/>
          <ac:spMkLst>
            <pc:docMk/>
            <pc:sldMk cId="4274295591" sldId="2145706047"/>
            <ac:spMk id="3" creationId="{114F98F8-739F-964C-A534-3836E8D18612}"/>
          </ac:spMkLst>
        </pc:spChg>
      </pc:sldChg>
      <pc:sldChg chg="modSp">
        <pc:chgData name="Laraib Abrar" userId="896418e6-4c8a-471a-bec6-eeb9012decd5" providerId="ADAL" clId="{B5CF94AB-6903-FC49-B481-96F89E8D6AF6}" dt="2024-01-26T20:04:15.626" v="0"/>
        <pc:sldMkLst>
          <pc:docMk/>
          <pc:sldMk cId="1102513469" sldId="2145706048"/>
        </pc:sldMkLst>
        <pc:spChg chg="mod">
          <ac:chgData name="Laraib Abrar" userId="896418e6-4c8a-471a-bec6-eeb9012decd5" providerId="ADAL" clId="{B5CF94AB-6903-FC49-B481-96F89E8D6AF6}" dt="2024-01-26T20:04:15.626" v="0"/>
          <ac:spMkLst>
            <pc:docMk/>
            <pc:sldMk cId="1102513469" sldId="2145706048"/>
            <ac:spMk id="3" creationId="{114F98F8-739F-964C-A534-3836E8D18612}"/>
          </ac:spMkLst>
        </pc:spChg>
      </pc:sldChg>
      <pc:sldChg chg="modSp">
        <pc:chgData name="Laraib Abrar" userId="896418e6-4c8a-471a-bec6-eeb9012decd5" providerId="ADAL" clId="{B5CF94AB-6903-FC49-B481-96F89E8D6AF6}" dt="2024-01-26T20:04:15.626" v="0"/>
        <pc:sldMkLst>
          <pc:docMk/>
          <pc:sldMk cId="2693564460" sldId="2145706049"/>
        </pc:sldMkLst>
        <pc:spChg chg="mod">
          <ac:chgData name="Laraib Abrar" userId="896418e6-4c8a-471a-bec6-eeb9012decd5" providerId="ADAL" clId="{B5CF94AB-6903-FC49-B481-96F89E8D6AF6}" dt="2024-01-26T20:04:15.626"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Brantford Brant Norfolk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40.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40.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751694890"/>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0.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40.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40.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0.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49819817"/>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37611" y="4048026"/>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958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40.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40.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40.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40.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4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4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17.7%.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0.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4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4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51.4%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0.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4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4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53.2%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0.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4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4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12.5%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0.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4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4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38.4%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0.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4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4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28%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0.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4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4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23.6%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0.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4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4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56.6%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40.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4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4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4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14291114"/>
              </p:ext>
            </p:extLst>
          </p:nvPr>
        </p:nvGraphicFramePr>
        <p:xfrm>
          <a:off x="977325"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039063" y="3217029"/>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3.2%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40.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805856" y="5576934"/>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40.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4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4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4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40.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16</TotalTime>
  <Words>9012</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62</cp:revision>
  <dcterms:created xsi:type="dcterms:W3CDTF">2022-01-12T21:19:05Z</dcterms:created>
  <dcterms:modified xsi:type="dcterms:W3CDTF">2024-01-26T20:04:18Z</dcterms:modified>
</cp:coreProperties>
</file>