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FBD89-AABD-7143-8E96-194DC218F196}" v="1" dt="2024-01-25T21:21:38.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106" d="100"/>
          <a:sy n="106" d="100"/>
        </p:scale>
        <p:origin x="792" y="30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a Witterick-Laskin" userId="S::s.wittericklaskin@mail.utoronto.ca::3e00bf42-de8c-424f-8180-3a4a3b33702f" providerId="AD" clId="Web-{4DF45FBE-5C42-4BFF-1ECA-E155707E9641}"/>
    <pc:docChg chg="modSld">
      <pc:chgData name="Sophia Witterick-Laskin" userId="S::s.wittericklaskin@mail.utoronto.ca::3e00bf42-de8c-424f-8180-3a4a3b33702f" providerId="AD" clId="Web-{4DF45FBE-5C42-4BFF-1ECA-E155707E9641}" dt="2024-01-10T11:51:45.484" v="24"/>
      <pc:docMkLst>
        <pc:docMk/>
      </pc:docMkLst>
      <pc:sldChg chg="modSp">
        <pc:chgData name="Sophia Witterick-Laskin" userId="S::s.wittericklaskin@mail.utoronto.ca::3e00bf42-de8c-424f-8180-3a4a3b33702f" providerId="AD" clId="Web-{4DF45FBE-5C42-4BFF-1ECA-E155707E9641}" dt="2024-01-10T11:41:31.629" v="15"/>
        <pc:sldMkLst>
          <pc:docMk/>
          <pc:sldMk cId="2553211071" sldId="2145705987"/>
        </pc:sldMkLst>
        <pc:picChg chg="mod">
          <ac:chgData name="Sophia Witterick-Laskin" userId="S::s.wittericklaskin@mail.utoronto.ca::3e00bf42-de8c-424f-8180-3a4a3b33702f" providerId="AD" clId="Web-{4DF45FBE-5C42-4BFF-1ECA-E155707E9641}" dt="2024-01-10T11:41:31.629" v="15"/>
          <ac:picMkLst>
            <pc:docMk/>
            <pc:sldMk cId="2553211071" sldId="2145705987"/>
            <ac:picMk id="5" creationId="{2DC9AF45-EF8F-4A68-8F25-FFD7629AA773}"/>
          </ac:picMkLst>
        </pc:picChg>
      </pc:sldChg>
      <pc:sldChg chg="modSp">
        <pc:chgData name="Sophia Witterick-Laskin" userId="S::s.wittericklaskin@mail.utoronto.ca::3e00bf42-de8c-424f-8180-3a4a3b33702f" providerId="AD" clId="Web-{4DF45FBE-5C42-4BFF-1ECA-E155707E9641}" dt="2024-01-10T11:42:50.021" v="17"/>
        <pc:sldMkLst>
          <pc:docMk/>
          <pc:sldMk cId="3372501302" sldId="2145705988"/>
        </pc:sldMkLst>
        <pc:picChg chg="mod">
          <ac:chgData name="Sophia Witterick-Laskin" userId="S::s.wittericklaskin@mail.utoronto.ca::3e00bf42-de8c-424f-8180-3a4a3b33702f" providerId="AD" clId="Web-{4DF45FBE-5C42-4BFF-1ECA-E155707E9641}" dt="2024-01-10T11:42:50.021" v="17"/>
          <ac:picMkLst>
            <pc:docMk/>
            <pc:sldMk cId="3372501302" sldId="2145705988"/>
            <ac:picMk id="5" creationId="{04B061E3-59CB-495C-AC3E-BA868D6D6F07}"/>
          </ac:picMkLst>
        </pc:picChg>
      </pc:sldChg>
      <pc:sldChg chg="modSp">
        <pc:chgData name="Sophia Witterick-Laskin" userId="S::s.wittericklaskin@mail.utoronto.ca::3e00bf42-de8c-424f-8180-3a4a3b33702f" providerId="AD" clId="Web-{4DF45FBE-5C42-4BFF-1ECA-E155707E9641}" dt="2024-01-10T11:44:39.820" v="19"/>
        <pc:sldMkLst>
          <pc:docMk/>
          <pc:sldMk cId="2098748951" sldId="2145705989"/>
        </pc:sldMkLst>
        <pc:picChg chg="mod">
          <ac:chgData name="Sophia Witterick-Laskin" userId="S::s.wittericklaskin@mail.utoronto.ca::3e00bf42-de8c-424f-8180-3a4a3b33702f" providerId="AD" clId="Web-{4DF45FBE-5C42-4BFF-1ECA-E155707E9641}" dt="2024-01-10T11:44:39.820" v="19"/>
          <ac:picMkLst>
            <pc:docMk/>
            <pc:sldMk cId="2098748951" sldId="2145705989"/>
            <ac:picMk id="5" creationId="{1E12BC96-235F-4C44-8158-3508A3160643}"/>
          </ac:picMkLst>
        </pc:picChg>
      </pc:sldChg>
      <pc:sldChg chg="modSp">
        <pc:chgData name="Sophia Witterick-Laskin" userId="S::s.wittericklaskin@mail.utoronto.ca::3e00bf42-de8c-424f-8180-3a4a3b33702f" providerId="AD" clId="Web-{4DF45FBE-5C42-4BFF-1ECA-E155707E9641}" dt="2024-01-10T11:51:21.546" v="23"/>
        <pc:sldMkLst>
          <pc:docMk/>
          <pc:sldMk cId="1349373594" sldId="2145705990"/>
        </pc:sldMkLst>
        <pc:spChg chg="mod">
          <ac:chgData name="Sophia Witterick-Laskin" userId="S::s.wittericklaskin@mail.utoronto.ca::3e00bf42-de8c-424f-8180-3a4a3b33702f" providerId="AD" clId="Web-{4DF45FBE-5C42-4BFF-1ECA-E155707E9641}" dt="2024-01-10T11:50:56.608" v="22" actId="1076"/>
          <ac:spMkLst>
            <pc:docMk/>
            <pc:sldMk cId="1349373594" sldId="2145705990"/>
            <ac:spMk id="13" creationId="{DF4E0F38-43EE-4049-AD14-CDFDF486DC5E}"/>
          </ac:spMkLst>
        </pc:spChg>
        <pc:picChg chg="mod">
          <ac:chgData name="Sophia Witterick-Laskin" userId="S::s.wittericklaskin@mail.utoronto.ca::3e00bf42-de8c-424f-8180-3a4a3b33702f" providerId="AD" clId="Web-{4DF45FBE-5C42-4BFF-1ECA-E155707E9641}" dt="2024-01-10T11:51:21.546" v="23"/>
          <ac:picMkLst>
            <pc:docMk/>
            <pc:sldMk cId="1349373594" sldId="2145705990"/>
            <ac:picMk id="5" creationId="{F9C117A2-18D7-4BD8-93E3-74AF870F2378}"/>
          </ac:picMkLst>
        </pc:picChg>
      </pc:sldChg>
      <pc:sldChg chg="modSp">
        <pc:chgData name="Sophia Witterick-Laskin" userId="S::s.wittericklaskin@mail.utoronto.ca::3e00bf42-de8c-424f-8180-3a4a3b33702f" providerId="AD" clId="Web-{4DF45FBE-5C42-4BFF-1ECA-E155707E9641}" dt="2024-01-10T11:39:57.768" v="13"/>
        <pc:sldMkLst>
          <pc:docMk/>
          <pc:sldMk cId="1898988213" sldId="2145706016"/>
        </pc:sldMkLst>
        <pc:picChg chg="mod">
          <ac:chgData name="Sophia Witterick-Laskin" userId="S::s.wittericklaskin@mail.utoronto.ca::3e00bf42-de8c-424f-8180-3a4a3b33702f" providerId="AD" clId="Web-{4DF45FBE-5C42-4BFF-1ECA-E155707E9641}" dt="2024-01-10T11:39:57.768" v="13"/>
          <ac:picMkLst>
            <pc:docMk/>
            <pc:sldMk cId="1898988213" sldId="2145706016"/>
            <ac:picMk id="5" creationId="{8B10E9B7-1FEC-4460-B5B3-6664FD48F91F}"/>
          </ac:picMkLst>
        </pc:picChg>
      </pc:sldChg>
      <pc:sldChg chg="modSp">
        <pc:chgData name="Sophia Witterick-Laskin" userId="S::s.wittericklaskin@mail.utoronto.ca::3e00bf42-de8c-424f-8180-3a4a3b33702f" providerId="AD" clId="Web-{4DF45FBE-5C42-4BFF-1ECA-E155707E9641}" dt="2024-01-10T11:33:57.027" v="7"/>
        <pc:sldMkLst>
          <pc:docMk/>
          <pc:sldMk cId="2150844214" sldId="2145706019"/>
        </pc:sldMkLst>
        <pc:picChg chg="mod">
          <ac:chgData name="Sophia Witterick-Laskin" userId="S::s.wittericklaskin@mail.utoronto.ca::3e00bf42-de8c-424f-8180-3a4a3b33702f" providerId="AD" clId="Web-{4DF45FBE-5C42-4BFF-1ECA-E155707E9641}" dt="2024-01-10T11:33:57.027" v="7"/>
          <ac:picMkLst>
            <pc:docMk/>
            <pc:sldMk cId="2150844214" sldId="2145706019"/>
            <ac:picMk id="5" creationId="{27D2E60E-A7CD-4645-93CD-D84F03E36508}"/>
          </ac:picMkLst>
        </pc:picChg>
      </pc:sldChg>
      <pc:sldChg chg="modSp">
        <pc:chgData name="Sophia Witterick-Laskin" userId="S::s.wittericklaskin@mail.utoronto.ca::3e00bf42-de8c-424f-8180-3a4a3b33702f" providerId="AD" clId="Web-{4DF45FBE-5C42-4BFF-1ECA-E155707E9641}" dt="2024-01-10T11:34:37.168" v="8"/>
        <pc:sldMkLst>
          <pc:docMk/>
          <pc:sldMk cId="3264786710" sldId="2145706022"/>
        </pc:sldMkLst>
        <pc:picChg chg="mod">
          <ac:chgData name="Sophia Witterick-Laskin" userId="S::s.wittericklaskin@mail.utoronto.ca::3e00bf42-de8c-424f-8180-3a4a3b33702f" providerId="AD" clId="Web-{4DF45FBE-5C42-4BFF-1ECA-E155707E9641}" dt="2024-01-10T11:34:37.168" v="8"/>
          <ac:picMkLst>
            <pc:docMk/>
            <pc:sldMk cId="3264786710" sldId="2145706022"/>
            <ac:picMk id="8" creationId="{8DFA3F16-E87A-481A-A9A9-0D792363871D}"/>
          </ac:picMkLst>
        </pc:picChg>
      </pc:sldChg>
      <pc:sldChg chg="modSp">
        <pc:chgData name="Sophia Witterick-Laskin" userId="S::s.wittericklaskin@mail.utoronto.ca::3e00bf42-de8c-424f-8180-3a4a3b33702f" providerId="AD" clId="Web-{4DF45FBE-5C42-4BFF-1ECA-E155707E9641}" dt="2024-01-10T11:35:25.778" v="9"/>
        <pc:sldMkLst>
          <pc:docMk/>
          <pc:sldMk cId="2625319900" sldId="2145706024"/>
        </pc:sldMkLst>
        <pc:picChg chg="mod">
          <ac:chgData name="Sophia Witterick-Laskin" userId="S::s.wittericklaskin@mail.utoronto.ca::3e00bf42-de8c-424f-8180-3a4a3b33702f" providerId="AD" clId="Web-{4DF45FBE-5C42-4BFF-1ECA-E155707E9641}" dt="2024-01-10T11:35:25.778" v="9"/>
          <ac:picMkLst>
            <pc:docMk/>
            <pc:sldMk cId="2625319900" sldId="2145706024"/>
            <ac:picMk id="5" creationId="{E8E13107-FC41-48B1-9C1D-55FDAAA0509A}"/>
          </ac:picMkLst>
        </pc:picChg>
      </pc:sldChg>
      <pc:sldChg chg="modSp">
        <pc:chgData name="Sophia Witterick-Laskin" userId="S::s.wittericklaskin@mail.utoronto.ca::3e00bf42-de8c-424f-8180-3a4a3b33702f" providerId="AD" clId="Web-{4DF45FBE-5C42-4BFF-1ECA-E155707E9641}" dt="2024-01-10T11:33:27.386" v="6"/>
        <pc:sldMkLst>
          <pc:docMk/>
          <pc:sldMk cId="3301483294" sldId="2145706027"/>
        </pc:sldMkLst>
        <pc:picChg chg="mod">
          <ac:chgData name="Sophia Witterick-Laskin" userId="S::s.wittericklaskin@mail.utoronto.ca::3e00bf42-de8c-424f-8180-3a4a3b33702f" providerId="AD" clId="Web-{4DF45FBE-5C42-4BFF-1ECA-E155707E9641}" dt="2024-01-10T11:33:27.386" v="6"/>
          <ac:picMkLst>
            <pc:docMk/>
            <pc:sldMk cId="3301483294" sldId="2145706027"/>
            <ac:picMk id="5" creationId="{9A6E90BA-39D4-4861-B3CD-756A14A74CAB}"/>
          </ac:picMkLst>
        </pc:picChg>
      </pc:sldChg>
      <pc:sldChg chg="modSp">
        <pc:chgData name="Sophia Witterick-Laskin" userId="S::s.wittericklaskin@mail.utoronto.ca::3e00bf42-de8c-424f-8180-3a4a3b33702f" providerId="AD" clId="Web-{4DF45FBE-5C42-4BFF-1ECA-E155707E9641}" dt="2024-01-10T11:36:30.873" v="10"/>
        <pc:sldMkLst>
          <pc:docMk/>
          <pc:sldMk cId="1160220387" sldId="2145706029"/>
        </pc:sldMkLst>
        <pc:picChg chg="mod">
          <ac:chgData name="Sophia Witterick-Laskin" userId="S::s.wittericklaskin@mail.utoronto.ca::3e00bf42-de8c-424f-8180-3a4a3b33702f" providerId="AD" clId="Web-{4DF45FBE-5C42-4BFF-1ECA-E155707E9641}" dt="2024-01-10T11:36:30.873" v="10"/>
          <ac:picMkLst>
            <pc:docMk/>
            <pc:sldMk cId="1160220387" sldId="2145706029"/>
            <ac:picMk id="7" creationId="{9ABAF4DB-2FC9-47BE-B426-194BE5452158}"/>
          </ac:picMkLst>
        </pc:picChg>
      </pc:sldChg>
      <pc:sldChg chg="modSp">
        <pc:chgData name="Sophia Witterick-Laskin" userId="S::s.wittericklaskin@mail.utoronto.ca::3e00bf42-de8c-424f-8180-3a4a3b33702f" providerId="AD" clId="Web-{4DF45FBE-5C42-4BFF-1ECA-E155707E9641}" dt="2024-01-10T11:37:18.093" v="11"/>
        <pc:sldMkLst>
          <pc:docMk/>
          <pc:sldMk cId="2434483580" sldId="2145706033"/>
        </pc:sldMkLst>
        <pc:picChg chg="mod">
          <ac:chgData name="Sophia Witterick-Laskin" userId="S::s.wittericklaskin@mail.utoronto.ca::3e00bf42-de8c-424f-8180-3a4a3b33702f" providerId="AD" clId="Web-{4DF45FBE-5C42-4BFF-1ECA-E155707E9641}" dt="2024-01-10T11:37:18.093" v="11"/>
          <ac:picMkLst>
            <pc:docMk/>
            <pc:sldMk cId="2434483580" sldId="2145706033"/>
            <ac:picMk id="7" creationId="{DC954D06-189F-4E5B-94D9-0CB7A6718CD9}"/>
          </ac:picMkLst>
        </pc:picChg>
      </pc:sldChg>
      <pc:sldChg chg="modSp">
        <pc:chgData name="Sophia Witterick-Laskin" userId="S::s.wittericklaskin@mail.utoronto.ca::3e00bf42-de8c-424f-8180-3a4a3b33702f" providerId="AD" clId="Web-{4DF45FBE-5C42-4BFF-1ECA-E155707E9641}" dt="2024-01-10T11:38:09.172" v="12"/>
        <pc:sldMkLst>
          <pc:docMk/>
          <pc:sldMk cId="3891985410" sldId="2145706036"/>
        </pc:sldMkLst>
        <pc:picChg chg="mod">
          <ac:chgData name="Sophia Witterick-Laskin" userId="S::s.wittericklaskin@mail.utoronto.ca::3e00bf42-de8c-424f-8180-3a4a3b33702f" providerId="AD" clId="Web-{4DF45FBE-5C42-4BFF-1ECA-E155707E9641}" dt="2024-01-10T11:38:09.172" v="12"/>
          <ac:picMkLst>
            <pc:docMk/>
            <pc:sldMk cId="3891985410" sldId="2145706036"/>
            <ac:picMk id="5" creationId="{F5F7A7C2-0F49-4427-A172-4008955F9E87}"/>
          </ac:picMkLst>
        </pc:picChg>
      </pc:sldChg>
      <pc:sldChg chg="modSp">
        <pc:chgData name="Sophia Witterick-Laskin" userId="S::s.wittericklaskin@mail.utoronto.ca::3e00bf42-de8c-424f-8180-3a4a3b33702f" providerId="AD" clId="Web-{4DF45FBE-5C42-4BFF-1ECA-E155707E9641}" dt="2024-01-10T11:40:46.550" v="14"/>
        <pc:sldMkLst>
          <pc:docMk/>
          <pc:sldMk cId="38636857" sldId="2145706038"/>
        </pc:sldMkLst>
        <pc:picChg chg="mod">
          <ac:chgData name="Sophia Witterick-Laskin" userId="S::s.wittericklaskin@mail.utoronto.ca::3e00bf42-de8c-424f-8180-3a4a3b33702f" providerId="AD" clId="Web-{4DF45FBE-5C42-4BFF-1ECA-E155707E9641}" dt="2024-01-10T11:40:46.550" v="14"/>
          <ac:picMkLst>
            <pc:docMk/>
            <pc:sldMk cId="38636857" sldId="2145706038"/>
            <ac:picMk id="5" creationId="{65192521-7C90-4093-9ED9-AB74FE1CB667}"/>
          </ac:picMkLst>
        </pc:picChg>
      </pc:sldChg>
      <pc:sldChg chg="modSp">
        <pc:chgData name="Sophia Witterick-Laskin" userId="S::s.wittericklaskin@mail.utoronto.ca::3e00bf42-de8c-424f-8180-3a4a3b33702f" providerId="AD" clId="Web-{4DF45FBE-5C42-4BFF-1ECA-E155707E9641}" dt="2024-01-10T11:42:05.207" v="16"/>
        <pc:sldMkLst>
          <pc:docMk/>
          <pc:sldMk cId="3783444805" sldId="2145706041"/>
        </pc:sldMkLst>
        <pc:picChg chg="mod">
          <ac:chgData name="Sophia Witterick-Laskin" userId="S::s.wittericklaskin@mail.utoronto.ca::3e00bf42-de8c-424f-8180-3a4a3b33702f" providerId="AD" clId="Web-{4DF45FBE-5C42-4BFF-1ECA-E155707E9641}" dt="2024-01-10T11:42:05.207" v="16"/>
          <ac:picMkLst>
            <pc:docMk/>
            <pc:sldMk cId="3783444805" sldId="2145706041"/>
            <ac:picMk id="5" creationId="{AD46258B-DB20-4426-8035-226E9AA3901E}"/>
          </ac:picMkLst>
        </pc:picChg>
      </pc:sldChg>
      <pc:sldChg chg="modSp">
        <pc:chgData name="Sophia Witterick-Laskin" userId="S::s.wittericklaskin@mail.utoronto.ca::3e00bf42-de8c-424f-8180-3a4a3b33702f" providerId="AD" clId="Web-{4DF45FBE-5C42-4BFF-1ECA-E155707E9641}" dt="2024-01-10T11:43:46.412" v="18"/>
        <pc:sldMkLst>
          <pc:docMk/>
          <pc:sldMk cId="2650018604" sldId="2145706044"/>
        </pc:sldMkLst>
        <pc:picChg chg="mod">
          <ac:chgData name="Sophia Witterick-Laskin" userId="S::s.wittericklaskin@mail.utoronto.ca::3e00bf42-de8c-424f-8180-3a4a3b33702f" providerId="AD" clId="Web-{4DF45FBE-5C42-4BFF-1ECA-E155707E9641}" dt="2024-01-10T11:43:46.412" v="18"/>
          <ac:picMkLst>
            <pc:docMk/>
            <pc:sldMk cId="2650018604" sldId="2145706044"/>
            <ac:picMk id="5" creationId="{70154183-041F-4D5D-992A-54C3C12B7689}"/>
          </ac:picMkLst>
        </pc:picChg>
      </pc:sldChg>
      <pc:sldChg chg="modSp">
        <pc:chgData name="Sophia Witterick-Laskin" userId="S::s.wittericklaskin@mail.utoronto.ca::3e00bf42-de8c-424f-8180-3a4a3b33702f" providerId="AD" clId="Web-{4DF45FBE-5C42-4BFF-1ECA-E155707E9641}" dt="2024-01-10T11:45:24.930" v="21" actId="20577"/>
        <pc:sldMkLst>
          <pc:docMk/>
          <pc:sldMk cId="4274295591" sldId="2145706047"/>
        </pc:sldMkLst>
        <pc:spChg chg="mod">
          <ac:chgData name="Sophia Witterick-Laskin" userId="S::s.wittericklaskin@mail.utoronto.ca::3e00bf42-de8c-424f-8180-3a4a3b33702f" providerId="AD" clId="Web-{4DF45FBE-5C42-4BFF-1ECA-E155707E9641}" dt="2024-01-10T11:45:24.930" v="21" actId="20577"/>
          <ac:spMkLst>
            <pc:docMk/>
            <pc:sldMk cId="4274295591" sldId="2145706047"/>
            <ac:spMk id="3" creationId="{114F98F8-739F-964C-A534-3836E8D18612}"/>
          </ac:spMkLst>
        </pc:spChg>
        <pc:picChg chg="mod">
          <ac:chgData name="Sophia Witterick-Laskin" userId="S::s.wittericklaskin@mail.utoronto.ca::3e00bf42-de8c-424f-8180-3a4a3b33702f" providerId="AD" clId="Web-{4DF45FBE-5C42-4BFF-1ECA-E155707E9641}" dt="2024-01-10T11:45:21.133" v="20"/>
          <ac:picMkLst>
            <pc:docMk/>
            <pc:sldMk cId="4274295591" sldId="2145706047"/>
            <ac:picMk id="5" creationId="{8A219E0F-1D59-4D1F-8CFB-D6B3277333CB}"/>
          </ac:picMkLst>
        </pc:picChg>
      </pc:sldChg>
      <pc:sldChg chg="modSp">
        <pc:chgData name="Sophia Witterick-Laskin" userId="S::s.wittericklaskin@mail.utoronto.ca::3e00bf42-de8c-424f-8180-3a4a3b33702f" providerId="AD" clId="Web-{4DF45FBE-5C42-4BFF-1ECA-E155707E9641}" dt="2024-01-10T11:51:45.484" v="24"/>
        <pc:sldMkLst>
          <pc:docMk/>
          <pc:sldMk cId="1090974854" sldId="2145706050"/>
        </pc:sldMkLst>
        <pc:picChg chg="mod">
          <ac:chgData name="Sophia Witterick-Laskin" userId="S::s.wittericklaskin@mail.utoronto.ca::3e00bf42-de8c-424f-8180-3a4a3b33702f" providerId="AD" clId="Web-{4DF45FBE-5C42-4BFF-1ECA-E155707E9641}" dt="2024-01-10T11:51:45.484" v="24"/>
          <ac:picMkLst>
            <pc:docMk/>
            <pc:sldMk cId="1090974854" sldId="2145706050"/>
            <ac:picMk id="9" creationId="{99A1A8E4-7B54-4396-BC49-02DEDAFCE79B}"/>
          </ac:picMkLst>
        </pc:picChg>
      </pc:sldChg>
    </pc:docChg>
  </pc:docChgLst>
  <pc:docChgLst>
    <pc:chgData name="Laraib Abrar" userId="896418e6-4c8a-471a-bec6-eeb9012decd5" providerId="ADAL" clId="{C45FBD89-AABD-7143-8E96-194DC218F196}"/>
    <pc:docChg chg="custSel modSld">
      <pc:chgData name="Laraib Abrar" userId="896418e6-4c8a-471a-bec6-eeb9012decd5" providerId="ADAL" clId="{C45FBD89-AABD-7143-8E96-194DC218F196}" dt="2024-01-25T21:21:38.961" v="1"/>
      <pc:docMkLst>
        <pc:docMk/>
      </pc:docMkLst>
      <pc:sldChg chg="modSp mod">
        <pc:chgData name="Laraib Abrar" userId="896418e6-4c8a-471a-bec6-eeb9012decd5" providerId="ADAL" clId="{C45FBD89-AABD-7143-8E96-194DC218F196}" dt="2024-01-25T21:21:37.070" v="0" actId="313"/>
        <pc:sldMkLst>
          <pc:docMk/>
          <pc:sldMk cId="3372501302" sldId="2145705988"/>
        </pc:sldMkLst>
        <pc:spChg chg="mod">
          <ac:chgData name="Laraib Abrar" userId="896418e6-4c8a-471a-bec6-eeb9012decd5" providerId="ADAL" clId="{C45FBD89-AABD-7143-8E96-194DC218F196}" dt="2024-01-25T21:21:37.070" v="0" actId="313"/>
          <ac:spMkLst>
            <pc:docMk/>
            <pc:sldMk cId="3372501302" sldId="2145705988"/>
            <ac:spMk id="3" creationId="{114F98F8-739F-964C-A534-3836E8D18612}"/>
          </ac:spMkLst>
        </pc:spChg>
      </pc:sldChg>
      <pc:sldChg chg="modSp">
        <pc:chgData name="Laraib Abrar" userId="896418e6-4c8a-471a-bec6-eeb9012decd5" providerId="ADAL" clId="{C45FBD89-AABD-7143-8E96-194DC218F196}" dt="2024-01-25T21:21:38.961" v="1"/>
        <pc:sldMkLst>
          <pc:docMk/>
          <pc:sldMk cId="2098748951" sldId="2145705989"/>
        </pc:sldMkLst>
        <pc:spChg chg="mod">
          <ac:chgData name="Laraib Abrar" userId="896418e6-4c8a-471a-bec6-eeb9012decd5" providerId="ADAL" clId="{C45FBD89-AABD-7143-8E96-194DC218F196}" dt="2024-01-25T21:21:38.961" v="1"/>
          <ac:spMkLst>
            <pc:docMk/>
            <pc:sldMk cId="2098748951" sldId="2145705989"/>
            <ac:spMk id="3" creationId="{114F98F8-739F-964C-A534-3836E8D18612}"/>
          </ac:spMkLst>
        </pc:spChg>
      </pc:sldChg>
      <pc:sldChg chg="modSp">
        <pc:chgData name="Laraib Abrar" userId="896418e6-4c8a-471a-bec6-eeb9012decd5" providerId="ADAL" clId="{C45FBD89-AABD-7143-8E96-194DC218F196}" dt="2024-01-25T21:21:38.961" v="1"/>
        <pc:sldMkLst>
          <pc:docMk/>
          <pc:sldMk cId="2650018604" sldId="2145706044"/>
        </pc:sldMkLst>
        <pc:spChg chg="mod">
          <ac:chgData name="Laraib Abrar" userId="896418e6-4c8a-471a-bec6-eeb9012decd5" providerId="ADAL" clId="{C45FBD89-AABD-7143-8E96-194DC218F196}" dt="2024-01-25T21:21:38.961" v="1"/>
          <ac:spMkLst>
            <pc:docMk/>
            <pc:sldMk cId="2650018604" sldId="2145706044"/>
            <ac:spMk id="3" creationId="{114F98F8-739F-964C-A534-3836E8D18612}"/>
          </ac:spMkLst>
        </pc:spChg>
      </pc:sldChg>
      <pc:sldChg chg="modSp">
        <pc:chgData name="Laraib Abrar" userId="896418e6-4c8a-471a-bec6-eeb9012decd5" providerId="ADAL" clId="{C45FBD89-AABD-7143-8E96-194DC218F196}" dt="2024-01-25T21:21:38.961" v="1"/>
        <pc:sldMkLst>
          <pc:docMk/>
          <pc:sldMk cId="864383090" sldId="2145706045"/>
        </pc:sldMkLst>
        <pc:spChg chg="mod">
          <ac:chgData name="Laraib Abrar" userId="896418e6-4c8a-471a-bec6-eeb9012decd5" providerId="ADAL" clId="{C45FBD89-AABD-7143-8E96-194DC218F196}" dt="2024-01-25T21:21:38.961" v="1"/>
          <ac:spMkLst>
            <pc:docMk/>
            <pc:sldMk cId="864383090" sldId="2145706045"/>
            <ac:spMk id="3" creationId="{114F98F8-739F-964C-A534-3836E8D18612}"/>
          </ac:spMkLst>
        </pc:spChg>
      </pc:sldChg>
      <pc:sldChg chg="modSp">
        <pc:chgData name="Laraib Abrar" userId="896418e6-4c8a-471a-bec6-eeb9012decd5" providerId="ADAL" clId="{C45FBD89-AABD-7143-8E96-194DC218F196}" dt="2024-01-25T21:21:38.961" v="1"/>
        <pc:sldMkLst>
          <pc:docMk/>
          <pc:sldMk cId="4216681678" sldId="2145706046"/>
        </pc:sldMkLst>
        <pc:spChg chg="mod">
          <ac:chgData name="Laraib Abrar" userId="896418e6-4c8a-471a-bec6-eeb9012decd5" providerId="ADAL" clId="{C45FBD89-AABD-7143-8E96-194DC218F196}" dt="2024-01-25T21:21:38.961" v="1"/>
          <ac:spMkLst>
            <pc:docMk/>
            <pc:sldMk cId="4216681678" sldId="2145706046"/>
            <ac:spMk id="3" creationId="{114F98F8-739F-964C-A534-3836E8D18612}"/>
          </ac:spMkLst>
        </pc:spChg>
      </pc:sldChg>
      <pc:sldChg chg="modSp">
        <pc:chgData name="Laraib Abrar" userId="896418e6-4c8a-471a-bec6-eeb9012decd5" providerId="ADAL" clId="{C45FBD89-AABD-7143-8E96-194DC218F196}" dt="2024-01-25T21:21:38.961" v="1"/>
        <pc:sldMkLst>
          <pc:docMk/>
          <pc:sldMk cId="4274295591" sldId="2145706047"/>
        </pc:sldMkLst>
        <pc:spChg chg="mod">
          <ac:chgData name="Laraib Abrar" userId="896418e6-4c8a-471a-bec6-eeb9012decd5" providerId="ADAL" clId="{C45FBD89-AABD-7143-8E96-194DC218F196}" dt="2024-01-25T21:21:38.961" v="1"/>
          <ac:spMkLst>
            <pc:docMk/>
            <pc:sldMk cId="4274295591" sldId="2145706047"/>
            <ac:spMk id="3" creationId="{114F98F8-739F-964C-A534-3836E8D18612}"/>
          </ac:spMkLst>
        </pc:spChg>
      </pc:sldChg>
      <pc:sldChg chg="modSp">
        <pc:chgData name="Laraib Abrar" userId="896418e6-4c8a-471a-bec6-eeb9012decd5" providerId="ADAL" clId="{C45FBD89-AABD-7143-8E96-194DC218F196}" dt="2024-01-25T21:21:38.961" v="1"/>
        <pc:sldMkLst>
          <pc:docMk/>
          <pc:sldMk cId="1102513469" sldId="2145706048"/>
        </pc:sldMkLst>
        <pc:spChg chg="mod">
          <ac:chgData name="Laraib Abrar" userId="896418e6-4c8a-471a-bec6-eeb9012decd5" providerId="ADAL" clId="{C45FBD89-AABD-7143-8E96-194DC218F196}" dt="2024-01-25T21:21:38.961" v="1"/>
          <ac:spMkLst>
            <pc:docMk/>
            <pc:sldMk cId="1102513469" sldId="2145706048"/>
            <ac:spMk id="3" creationId="{114F98F8-739F-964C-A534-3836E8D18612}"/>
          </ac:spMkLst>
        </pc:spChg>
      </pc:sldChg>
      <pc:sldChg chg="modSp">
        <pc:chgData name="Laraib Abrar" userId="896418e6-4c8a-471a-bec6-eeb9012decd5" providerId="ADAL" clId="{C45FBD89-AABD-7143-8E96-194DC218F196}" dt="2024-01-25T21:21:38.961" v="1"/>
        <pc:sldMkLst>
          <pc:docMk/>
          <pc:sldMk cId="2693564460" sldId="2145706049"/>
        </pc:sldMkLst>
        <pc:spChg chg="mod">
          <ac:chgData name="Laraib Abrar" userId="896418e6-4c8a-471a-bec6-eeb9012decd5" providerId="ADAL" clId="{C45FBD89-AABD-7143-8E96-194DC218F196}" dt="2024-01-25T21:21:38.961" v="1"/>
          <ac:spMkLst>
            <pc:docMk/>
            <pc:sldMk cId="2693564460" sldId="2145706049"/>
            <ac:spMk id="3" creationId="{114F98F8-739F-964C-A534-3836E8D18612}"/>
          </ac:spMkLst>
        </pc:spChg>
      </pc:sldChg>
    </pc:docChg>
  </pc:docChgLst>
  <pc:docChgLst>
    <pc:chgData name="Nusrat Nessa" userId="S::nusrat.nessa@utoronto.ca::b6702c6d-af07-4490-8c7b-be18b4049152" providerId="AD" clId="Web-{7D38283A-07A3-BE1D-69A5-045D412D68AD}"/>
    <pc:docChg chg="modSld">
      <pc:chgData name="Nusrat Nessa" userId="S::nusrat.nessa@utoronto.ca::b6702c6d-af07-4490-8c7b-be18b4049152" providerId="AD" clId="Web-{7D38283A-07A3-BE1D-69A5-045D412D68AD}" dt="2024-01-12T18:26:59.045" v="50" actId="20577"/>
      <pc:docMkLst>
        <pc:docMk/>
      </pc:docMkLst>
      <pc:sldChg chg="modSp">
        <pc:chgData name="Nusrat Nessa" userId="S::nusrat.nessa@utoronto.ca::b6702c6d-af07-4490-8c7b-be18b4049152" providerId="AD" clId="Web-{7D38283A-07A3-BE1D-69A5-045D412D68AD}" dt="2024-01-12T18:25:54.435" v="38" actId="1076"/>
        <pc:sldMkLst>
          <pc:docMk/>
          <pc:sldMk cId="864383090" sldId="2145706045"/>
        </pc:sldMkLst>
        <pc:spChg chg="mod">
          <ac:chgData name="Nusrat Nessa" userId="S::nusrat.nessa@utoronto.ca::b6702c6d-af07-4490-8c7b-be18b4049152" providerId="AD" clId="Web-{7D38283A-07A3-BE1D-69A5-045D412D68AD}" dt="2024-01-12T18:25:54.435" v="38" actId="1076"/>
          <ac:spMkLst>
            <pc:docMk/>
            <pc:sldMk cId="864383090" sldId="2145706045"/>
            <ac:spMk id="13" creationId="{DF4E0F38-43EE-4049-AD14-CDFDF486DC5E}"/>
          </ac:spMkLst>
        </pc:spChg>
      </pc:sldChg>
      <pc:sldChg chg="modSp">
        <pc:chgData name="Nusrat Nessa" userId="S::nusrat.nessa@utoronto.ca::b6702c6d-af07-4490-8c7b-be18b4049152" providerId="AD" clId="Web-{7D38283A-07A3-BE1D-69A5-045D412D68AD}" dt="2024-01-12T18:20:01.820" v="2" actId="20577"/>
        <pc:sldMkLst>
          <pc:docMk/>
          <pc:sldMk cId="1488346169" sldId="2145706055"/>
        </pc:sldMkLst>
        <pc:spChg chg="mod">
          <ac:chgData name="Nusrat Nessa" userId="S::nusrat.nessa@utoronto.ca::b6702c6d-af07-4490-8c7b-be18b4049152" providerId="AD" clId="Web-{7D38283A-07A3-BE1D-69A5-045D412D68AD}" dt="2024-01-12T18:20:01.820" v="2" actId="20577"/>
          <ac:spMkLst>
            <pc:docMk/>
            <pc:sldMk cId="1488346169" sldId="2145706055"/>
            <ac:spMk id="10" creationId="{74F69AAC-063D-4CAD-8D99-314F67A645D2}"/>
          </ac:spMkLst>
        </pc:spChg>
      </pc:sldChg>
      <pc:sldChg chg="modSp">
        <pc:chgData name="Nusrat Nessa" userId="S::nusrat.nessa@utoronto.ca::b6702c6d-af07-4490-8c7b-be18b4049152" providerId="AD" clId="Web-{7D38283A-07A3-BE1D-69A5-045D412D68AD}" dt="2024-01-12T18:21:15.728" v="6" actId="20577"/>
        <pc:sldMkLst>
          <pc:docMk/>
          <pc:sldMk cId="2850936706" sldId="2145706056"/>
        </pc:sldMkLst>
        <pc:spChg chg="mod">
          <ac:chgData name="Nusrat Nessa" userId="S::nusrat.nessa@utoronto.ca::b6702c6d-af07-4490-8c7b-be18b4049152" providerId="AD" clId="Web-{7D38283A-07A3-BE1D-69A5-045D412D68AD}" dt="2024-01-12T18:21:15.728" v="6" actId="20577"/>
          <ac:spMkLst>
            <pc:docMk/>
            <pc:sldMk cId="2850936706" sldId="2145706056"/>
            <ac:spMk id="10" creationId="{74F69AAC-063D-4CAD-8D99-314F67A645D2}"/>
          </ac:spMkLst>
        </pc:spChg>
      </pc:sldChg>
      <pc:sldChg chg="modSp">
        <pc:chgData name="Nusrat Nessa" userId="S::nusrat.nessa@utoronto.ca::b6702c6d-af07-4490-8c7b-be18b4049152" providerId="AD" clId="Web-{7D38283A-07A3-BE1D-69A5-045D412D68AD}" dt="2024-01-12T18:21:37.884" v="10" actId="20577"/>
        <pc:sldMkLst>
          <pc:docMk/>
          <pc:sldMk cId="135765560" sldId="2145706057"/>
        </pc:sldMkLst>
        <pc:spChg chg="mod">
          <ac:chgData name="Nusrat Nessa" userId="S::nusrat.nessa@utoronto.ca::b6702c6d-af07-4490-8c7b-be18b4049152" providerId="AD" clId="Web-{7D38283A-07A3-BE1D-69A5-045D412D68AD}" dt="2024-01-12T18:21:37.884" v="10" actId="20577"/>
          <ac:spMkLst>
            <pc:docMk/>
            <pc:sldMk cId="135765560" sldId="2145706057"/>
            <ac:spMk id="10" creationId="{74F69AAC-063D-4CAD-8D99-314F67A645D2}"/>
          </ac:spMkLst>
        </pc:spChg>
      </pc:sldChg>
      <pc:sldChg chg="modSp">
        <pc:chgData name="Nusrat Nessa" userId="S::nusrat.nessa@utoronto.ca::b6702c6d-af07-4490-8c7b-be18b4049152" providerId="AD" clId="Web-{7D38283A-07A3-BE1D-69A5-045D412D68AD}" dt="2024-01-12T18:22:27.057" v="14" actId="20577"/>
        <pc:sldMkLst>
          <pc:docMk/>
          <pc:sldMk cId="2725022862" sldId="2145706058"/>
        </pc:sldMkLst>
        <pc:spChg chg="mod">
          <ac:chgData name="Nusrat Nessa" userId="S::nusrat.nessa@utoronto.ca::b6702c6d-af07-4490-8c7b-be18b4049152" providerId="AD" clId="Web-{7D38283A-07A3-BE1D-69A5-045D412D68AD}" dt="2024-01-12T18:22:27.057" v="14" actId="20577"/>
          <ac:spMkLst>
            <pc:docMk/>
            <pc:sldMk cId="2725022862" sldId="2145706058"/>
            <ac:spMk id="10" creationId="{74F69AAC-063D-4CAD-8D99-314F67A645D2}"/>
          </ac:spMkLst>
        </pc:spChg>
      </pc:sldChg>
      <pc:sldChg chg="modSp">
        <pc:chgData name="Nusrat Nessa" userId="S::nusrat.nessa@utoronto.ca::b6702c6d-af07-4490-8c7b-be18b4049152" providerId="AD" clId="Web-{7D38283A-07A3-BE1D-69A5-045D412D68AD}" dt="2024-01-12T18:23:28.542" v="21" actId="20577"/>
        <pc:sldMkLst>
          <pc:docMk/>
          <pc:sldMk cId="3060131008" sldId="2145706060"/>
        </pc:sldMkLst>
        <pc:spChg chg="mod">
          <ac:chgData name="Nusrat Nessa" userId="S::nusrat.nessa@utoronto.ca::b6702c6d-af07-4490-8c7b-be18b4049152" providerId="AD" clId="Web-{7D38283A-07A3-BE1D-69A5-045D412D68AD}" dt="2024-01-12T18:23:28.542" v="21" actId="20577"/>
          <ac:spMkLst>
            <pc:docMk/>
            <pc:sldMk cId="3060131008" sldId="2145706060"/>
            <ac:spMk id="10" creationId="{74F69AAC-063D-4CAD-8D99-314F67A645D2}"/>
          </ac:spMkLst>
        </pc:spChg>
      </pc:sldChg>
      <pc:sldChg chg="modSp">
        <pc:chgData name="Nusrat Nessa" userId="S::nusrat.nessa@utoronto.ca::b6702c6d-af07-4490-8c7b-be18b4049152" providerId="AD" clId="Web-{7D38283A-07A3-BE1D-69A5-045D412D68AD}" dt="2024-01-12T18:23:55.292" v="24" actId="20577"/>
        <pc:sldMkLst>
          <pc:docMk/>
          <pc:sldMk cId="827014832" sldId="2145706061"/>
        </pc:sldMkLst>
        <pc:spChg chg="mod">
          <ac:chgData name="Nusrat Nessa" userId="S::nusrat.nessa@utoronto.ca::b6702c6d-af07-4490-8c7b-be18b4049152" providerId="AD" clId="Web-{7D38283A-07A3-BE1D-69A5-045D412D68AD}" dt="2024-01-12T18:23:55.292" v="24" actId="20577"/>
          <ac:spMkLst>
            <pc:docMk/>
            <pc:sldMk cId="827014832" sldId="2145706061"/>
            <ac:spMk id="10" creationId="{74F69AAC-063D-4CAD-8D99-314F67A645D2}"/>
          </ac:spMkLst>
        </pc:spChg>
      </pc:sldChg>
      <pc:sldChg chg="modSp">
        <pc:chgData name="Nusrat Nessa" userId="S::nusrat.nessa@utoronto.ca::b6702c6d-af07-4490-8c7b-be18b4049152" providerId="AD" clId="Web-{7D38283A-07A3-BE1D-69A5-045D412D68AD}" dt="2024-01-12T18:24:20.793" v="28" actId="20577"/>
        <pc:sldMkLst>
          <pc:docMk/>
          <pc:sldMk cId="1896356862" sldId="2145706062"/>
        </pc:sldMkLst>
        <pc:spChg chg="mod">
          <ac:chgData name="Nusrat Nessa" userId="S::nusrat.nessa@utoronto.ca::b6702c6d-af07-4490-8c7b-be18b4049152" providerId="AD" clId="Web-{7D38283A-07A3-BE1D-69A5-045D412D68AD}" dt="2024-01-12T18:24:20.793" v="28" actId="20577"/>
          <ac:spMkLst>
            <pc:docMk/>
            <pc:sldMk cId="1896356862" sldId="2145706062"/>
            <ac:spMk id="10" creationId="{74F69AAC-063D-4CAD-8D99-314F67A645D2}"/>
          </ac:spMkLst>
        </pc:spChg>
      </pc:sldChg>
      <pc:sldChg chg="modSp">
        <pc:chgData name="Nusrat Nessa" userId="S::nusrat.nessa@utoronto.ca::b6702c6d-af07-4490-8c7b-be18b4049152" providerId="AD" clId="Web-{7D38283A-07A3-BE1D-69A5-045D412D68AD}" dt="2024-01-12T18:24:59.293" v="32" actId="20577"/>
        <pc:sldMkLst>
          <pc:docMk/>
          <pc:sldMk cId="2062726242" sldId="2145706063"/>
        </pc:sldMkLst>
        <pc:spChg chg="mod">
          <ac:chgData name="Nusrat Nessa" userId="S::nusrat.nessa@utoronto.ca::b6702c6d-af07-4490-8c7b-be18b4049152" providerId="AD" clId="Web-{7D38283A-07A3-BE1D-69A5-045D412D68AD}" dt="2024-01-12T18:24:59.293" v="32" actId="20577"/>
          <ac:spMkLst>
            <pc:docMk/>
            <pc:sldMk cId="2062726242" sldId="2145706063"/>
            <ac:spMk id="10" creationId="{74F69AAC-063D-4CAD-8D99-314F67A645D2}"/>
          </ac:spMkLst>
        </pc:spChg>
      </pc:sldChg>
      <pc:sldChg chg="modSp">
        <pc:chgData name="Nusrat Nessa" userId="S::nusrat.nessa@utoronto.ca::b6702c6d-af07-4490-8c7b-be18b4049152" providerId="AD" clId="Web-{7D38283A-07A3-BE1D-69A5-045D412D68AD}" dt="2024-01-12T18:25:26.622" v="37" actId="20577"/>
        <pc:sldMkLst>
          <pc:docMk/>
          <pc:sldMk cId="4249287565" sldId="2145706064"/>
        </pc:sldMkLst>
        <pc:spChg chg="mod">
          <ac:chgData name="Nusrat Nessa" userId="S::nusrat.nessa@utoronto.ca::b6702c6d-af07-4490-8c7b-be18b4049152" providerId="AD" clId="Web-{7D38283A-07A3-BE1D-69A5-045D412D68AD}" dt="2024-01-12T18:25:26.622" v="37" actId="20577"/>
          <ac:spMkLst>
            <pc:docMk/>
            <pc:sldMk cId="4249287565" sldId="2145706064"/>
            <ac:spMk id="10" creationId="{74F69AAC-063D-4CAD-8D99-314F67A645D2}"/>
          </ac:spMkLst>
        </pc:spChg>
      </pc:sldChg>
      <pc:sldChg chg="modSp">
        <pc:chgData name="Nusrat Nessa" userId="S::nusrat.nessa@utoronto.ca::b6702c6d-af07-4490-8c7b-be18b4049152" providerId="AD" clId="Web-{7D38283A-07A3-BE1D-69A5-045D412D68AD}" dt="2024-01-12T18:26:17.951" v="42" actId="20577"/>
        <pc:sldMkLst>
          <pc:docMk/>
          <pc:sldMk cId="1520170389" sldId="2145706065"/>
        </pc:sldMkLst>
        <pc:spChg chg="mod">
          <ac:chgData name="Nusrat Nessa" userId="S::nusrat.nessa@utoronto.ca::b6702c6d-af07-4490-8c7b-be18b4049152" providerId="AD" clId="Web-{7D38283A-07A3-BE1D-69A5-045D412D68AD}" dt="2024-01-12T18:26:17.951" v="42" actId="20577"/>
          <ac:spMkLst>
            <pc:docMk/>
            <pc:sldMk cId="1520170389" sldId="2145706065"/>
            <ac:spMk id="10" creationId="{74F69AAC-063D-4CAD-8D99-314F67A645D2}"/>
          </ac:spMkLst>
        </pc:spChg>
      </pc:sldChg>
      <pc:sldChg chg="modSp">
        <pc:chgData name="Nusrat Nessa" userId="S::nusrat.nessa@utoronto.ca::b6702c6d-af07-4490-8c7b-be18b4049152" providerId="AD" clId="Web-{7D38283A-07A3-BE1D-69A5-045D412D68AD}" dt="2024-01-12T18:26:59.045" v="50" actId="20577"/>
        <pc:sldMkLst>
          <pc:docMk/>
          <pc:sldMk cId="3770930259" sldId="2145706066"/>
        </pc:sldMkLst>
        <pc:spChg chg="mod">
          <ac:chgData name="Nusrat Nessa" userId="S::nusrat.nessa@utoronto.ca::b6702c6d-af07-4490-8c7b-be18b4049152" providerId="AD" clId="Web-{7D38283A-07A3-BE1D-69A5-045D412D68AD}" dt="2024-01-12T18:26:59.045" v="50" actId="20577"/>
          <ac:spMkLst>
            <pc:docMk/>
            <pc:sldMk cId="3770930259" sldId="2145706066"/>
            <ac:spMk id="10" creationId="{74F69AAC-063D-4CAD-8D99-314F67A645D2}"/>
          </ac:spMkLst>
        </pc:spChg>
        <pc:graphicFrameChg chg="mod">
          <ac:chgData name="Nusrat Nessa" userId="S::nusrat.nessa@utoronto.ca::b6702c6d-af07-4490-8c7b-be18b4049152" providerId="AD" clId="Web-{7D38283A-07A3-BE1D-69A5-045D412D68AD}" dt="2024-01-12T18:26:43.904" v="46" actId="1076"/>
          <ac:graphicFrameMkLst>
            <pc:docMk/>
            <pc:sldMk cId="3770930259" sldId="2145706066"/>
            <ac:graphicFrameMk id="8" creationId="{C128B61C-6BB0-4082-9861-FB6F37DC1A81}"/>
          </ac:graphicFrameMkLst>
        </pc:graphicFrameChg>
      </pc:sldChg>
    </pc:docChg>
  </pc:docChgLst>
  <pc:docChgLst>
    <pc:chgData name="Sophia Witterick-Laskin" userId="S::s.wittericklaskin@mail.utoronto.ca::3e00bf42-de8c-424f-8180-3a4a3b33702f" providerId="AD" clId="Web-{89DD457D-09CE-4E32-7FD8-D46647123760}"/>
    <pc:docChg chg="modSld">
      <pc:chgData name="Sophia Witterick-Laskin" userId="S::s.wittericklaskin@mail.utoronto.ca::3e00bf42-de8c-424f-8180-3a4a3b33702f" providerId="AD" clId="Web-{89DD457D-09CE-4E32-7FD8-D46647123760}" dt="2023-12-30T19:52:00.100" v="36"/>
      <pc:docMkLst>
        <pc:docMk/>
      </pc:docMkLst>
      <pc:sldChg chg="modSp">
        <pc:chgData name="Sophia Witterick-Laskin" userId="S::s.wittericklaskin@mail.utoronto.ca::3e00bf42-de8c-424f-8180-3a4a3b33702f" providerId="AD" clId="Web-{89DD457D-09CE-4E32-7FD8-D46647123760}" dt="2023-12-30T17:51:34.481" v="0" actId="20577"/>
        <pc:sldMkLst>
          <pc:docMk/>
          <pc:sldMk cId="1854821880" sldId="267"/>
        </pc:sldMkLst>
        <pc:spChg chg="mod">
          <ac:chgData name="Sophia Witterick-Laskin" userId="S::s.wittericklaskin@mail.utoronto.ca::3e00bf42-de8c-424f-8180-3a4a3b33702f" providerId="AD" clId="Web-{89DD457D-09CE-4E32-7FD8-D46647123760}" dt="2023-12-30T17:51:34.481" v="0" actId="20577"/>
          <ac:spMkLst>
            <pc:docMk/>
            <pc:sldMk cId="1854821880" sldId="267"/>
            <ac:spMk id="4" creationId="{00000000-0000-0000-0000-000000000000}"/>
          </ac:spMkLst>
        </pc:spChg>
      </pc:sldChg>
      <pc:sldChg chg="modSp">
        <pc:chgData name="Sophia Witterick-Laskin" userId="S::s.wittericklaskin@mail.utoronto.ca::3e00bf42-de8c-424f-8180-3a4a3b33702f" providerId="AD" clId="Web-{89DD457D-09CE-4E32-7FD8-D46647123760}" dt="2023-12-30T17:52:01.575" v="1"/>
        <pc:sldMkLst>
          <pc:docMk/>
          <pc:sldMk cId="37686884" sldId="2145705972"/>
        </pc:sldMkLst>
        <pc:picChg chg="mod">
          <ac:chgData name="Sophia Witterick-Laskin" userId="S::s.wittericklaskin@mail.utoronto.ca::3e00bf42-de8c-424f-8180-3a4a3b33702f" providerId="AD" clId="Web-{89DD457D-09CE-4E32-7FD8-D46647123760}" dt="2023-12-30T17:52:01.575" v="1"/>
          <ac:picMkLst>
            <pc:docMk/>
            <pc:sldMk cId="37686884" sldId="2145705972"/>
            <ac:picMk id="4" creationId="{19A73D34-0309-4A3E-820F-03EB8DFB87CD}"/>
          </ac:picMkLst>
        </pc:picChg>
      </pc:sldChg>
      <pc:sldChg chg="modSp">
        <pc:chgData name="Sophia Witterick-Laskin" userId="S::s.wittericklaskin@mail.utoronto.ca::3e00bf42-de8c-424f-8180-3a4a3b33702f" providerId="AD" clId="Web-{89DD457D-09CE-4E32-7FD8-D46647123760}" dt="2023-12-30T17:52:53.654" v="4" actId="20577"/>
        <pc:sldMkLst>
          <pc:docMk/>
          <pc:sldMk cId="3939394359" sldId="2145705974"/>
        </pc:sldMkLst>
        <pc:spChg chg="mod">
          <ac:chgData name="Sophia Witterick-Laskin" userId="S::s.wittericklaskin@mail.utoronto.ca::3e00bf42-de8c-424f-8180-3a4a3b33702f" providerId="AD" clId="Web-{89DD457D-09CE-4E32-7FD8-D46647123760}" dt="2023-12-30T17:52:53.654" v="4" actId="20577"/>
          <ac:spMkLst>
            <pc:docMk/>
            <pc:sldMk cId="3939394359" sldId="2145705974"/>
            <ac:spMk id="7" creationId="{C0BC1556-050F-4ECE-91F7-17900CCC3013}"/>
          </ac:spMkLst>
        </pc:spChg>
        <pc:picChg chg="mod">
          <ac:chgData name="Sophia Witterick-Laskin" userId="S::s.wittericklaskin@mail.utoronto.ca::3e00bf42-de8c-424f-8180-3a4a3b33702f" providerId="AD" clId="Web-{89DD457D-09CE-4E32-7FD8-D46647123760}" dt="2023-12-30T17:52:46.888" v="3"/>
          <ac:picMkLst>
            <pc:docMk/>
            <pc:sldMk cId="3939394359" sldId="2145705974"/>
            <ac:picMk id="9" creationId="{B30A52BE-095A-4379-A938-F5D75CD39D93}"/>
          </ac:picMkLst>
        </pc:picChg>
      </pc:sldChg>
      <pc:sldChg chg="modSp">
        <pc:chgData name="Sophia Witterick-Laskin" userId="S::s.wittericklaskin@mail.utoronto.ca::3e00bf42-de8c-424f-8180-3a4a3b33702f" providerId="AD" clId="Web-{89DD457D-09CE-4E32-7FD8-D46647123760}" dt="2023-12-30T19:36:38.974" v="26"/>
        <pc:sldMkLst>
          <pc:docMk/>
          <pc:sldMk cId="2430284717" sldId="2145705985"/>
        </pc:sldMkLst>
        <pc:picChg chg="mod">
          <ac:chgData name="Sophia Witterick-Laskin" userId="S::s.wittericklaskin@mail.utoronto.ca::3e00bf42-de8c-424f-8180-3a4a3b33702f" providerId="AD" clId="Web-{89DD457D-09CE-4E32-7FD8-D46647123760}" dt="2023-12-30T19:36:38.974" v="26"/>
          <ac:picMkLst>
            <pc:docMk/>
            <pc:sldMk cId="2430284717" sldId="2145705985"/>
            <ac:picMk id="5" creationId="{F5F7A7C2-0F49-4427-A172-4008955F9E87}"/>
          </ac:picMkLst>
        </pc:picChg>
      </pc:sldChg>
      <pc:sldChg chg="modSp">
        <pc:chgData name="Sophia Witterick-Laskin" userId="S::s.wittericklaskin@mail.utoronto.ca::3e00bf42-de8c-424f-8180-3a4a3b33702f" providerId="AD" clId="Web-{89DD457D-09CE-4E32-7FD8-D46647123760}" dt="2023-12-30T17:52:22.013" v="2"/>
        <pc:sldMkLst>
          <pc:docMk/>
          <pc:sldMk cId="2843147832" sldId="2145706002"/>
        </pc:sldMkLst>
        <pc:picChg chg="mod">
          <ac:chgData name="Sophia Witterick-Laskin" userId="S::s.wittericklaskin@mail.utoronto.ca::3e00bf42-de8c-424f-8180-3a4a3b33702f" providerId="AD" clId="Web-{89DD457D-09CE-4E32-7FD8-D46647123760}" dt="2023-12-30T17:52:22.013" v="2"/>
          <ac:picMkLst>
            <pc:docMk/>
            <pc:sldMk cId="2843147832" sldId="2145706002"/>
            <ac:picMk id="6" creationId="{18D5237A-BF22-448C-98D0-2A0874021FAD}"/>
          </ac:picMkLst>
        </pc:picChg>
      </pc:sldChg>
      <pc:sldChg chg="modSp">
        <pc:chgData name="Sophia Witterick-Laskin" userId="S::s.wittericklaskin@mail.utoronto.ca::3e00bf42-de8c-424f-8180-3a4a3b33702f" providerId="AD" clId="Web-{89DD457D-09CE-4E32-7FD8-D46647123760}" dt="2023-12-30T17:53:18.498" v="5"/>
        <pc:sldMkLst>
          <pc:docMk/>
          <pc:sldMk cId="3648120818" sldId="2145706004"/>
        </pc:sldMkLst>
        <pc:picChg chg="mod">
          <ac:chgData name="Sophia Witterick-Laskin" userId="S::s.wittericklaskin@mail.utoronto.ca::3e00bf42-de8c-424f-8180-3a4a3b33702f" providerId="AD" clId="Web-{89DD457D-09CE-4E32-7FD8-D46647123760}" dt="2023-12-30T17:53:18.498" v="5"/>
          <ac:picMkLst>
            <pc:docMk/>
            <pc:sldMk cId="3648120818" sldId="2145706004"/>
            <ac:picMk id="5" creationId="{11BE70E3-A4FE-4376-B503-1A356ACF54C5}"/>
          </ac:picMkLst>
        </pc:picChg>
      </pc:sldChg>
      <pc:sldChg chg="modSp">
        <pc:chgData name="Sophia Witterick-Laskin" userId="S::s.wittericklaskin@mail.utoronto.ca::3e00bf42-de8c-424f-8180-3a4a3b33702f" providerId="AD" clId="Web-{89DD457D-09CE-4E32-7FD8-D46647123760}" dt="2023-12-30T19:12:31.233" v="8"/>
        <pc:sldMkLst>
          <pc:docMk/>
          <pc:sldMk cId="2022376663" sldId="2145706010"/>
        </pc:sldMkLst>
        <pc:picChg chg="mod">
          <ac:chgData name="Sophia Witterick-Laskin" userId="S::s.wittericklaskin@mail.utoronto.ca::3e00bf42-de8c-424f-8180-3a4a3b33702f" providerId="AD" clId="Web-{89DD457D-09CE-4E32-7FD8-D46647123760}" dt="2023-12-30T19:12:31.233" v="8"/>
          <ac:picMkLst>
            <pc:docMk/>
            <pc:sldMk cId="2022376663" sldId="2145706010"/>
            <ac:picMk id="5" creationId="{4B2E622C-A82E-4DC2-8AB9-BBD9AFB1A39D}"/>
          </ac:picMkLst>
        </pc:picChg>
      </pc:sldChg>
      <pc:sldChg chg="modSp">
        <pc:chgData name="Sophia Witterick-Laskin" userId="S::s.wittericklaskin@mail.utoronto.ca::3e00bf42-de8c-424f-8180-3a4a3b33702f" providerId="AD" clId="Web-{89DD457D-09CE-4E32-7FD8-D46647123760}" dt="2023-12-30T19:17:25.142" v="11"/>
        <pc:sldMkLst>
          <pc:docMk/>
          <pc:sldMk cId="1324297427" sldId="2145706011"/>
        </pc:sldMkLst>
        <pc:picChg chg="mod">
          <ac:chgData name="Sophia Witterick-Laskin" userId="S::s.wittericklaskin@mail.utoronto.ca::3e00bf42-de8c-424f-8180-3a4a3b33702f" providerId="AD" clId="Web-{89DD457D-09CE-4E32-7FD8-D46647123760}" dt="2023-12-30T19:17:25.142" v="11"/>
          <ac:picMkLst>
            <pc:docMk/>
            <pc:sldMk cId="1324297427" sldId="2145706011"/>
            <ac:picMk id="5" creationId="{78997D79-D397-44DA-9626-FD4F28802D02}"/>
          </ac:picMkLst>
        </pc:picChg>
      </pc:sldChg>
      <pc:sldChg chg="modSp">
        <pc:chgData name="Sophia Witterick-Laskin" userId="S::s.wittericklaskin@mail.utoronto.ca::3e00bf42-de8c-424f-8180-3a4a3b33702f" providerId="AD" clId="Web-{89DD457D-09CE-4E32-7FD8-D46647123760}" dt="2023-12-30T19:21:55.489" v="14"/>
        <pc:sldMkLst>
          <pc:docMk/>
          <pc:sldMk cId="491162313" sldId="2145706012"/>
        </pc:sldMkLst>
        <pc:picChg chg="mod">
          <ac:chgData name="Sophia Witterick-Laskin" userId="S::s.wittericklaskin@mail.utoronto.ca::3e00bf42-de8c-424f-8180-3a4a3b33702f" providerId="AD" clId="Web-{89DD457D-09CE-4E32-7FD8-D46647123760}" dt="2023-12-30T19:21:55.489" v="14"/>
          <ac:picMkLst>
            <pc:docMk/>
            <pc:sldMk cId="491162313" sldId="2145706012"/>
            <ac:picMk id="5" creationId="{E8E13107-FC41-48B1-9C1D-55FDAAA0509A}"/>
          </ac:picMkLst>
        </pc:picChg>
      </pc:sldChg>
      <pc:sldChg chg="modSp">
        <pc:chgData name="Sophia Witterick-Laskin" userId="S::s.wittericklaskin@mail.utoronto.ca::3e00bf42-de8c-424f-8180-3a4a3b33702f" providerId="AD" clId="Web-{89DD457D-09CE-4E32-7FD8-D46647123760}" dt="2023-12-30T19:25:49.920" v="17"/>
        <pc:sldMkLst>
          <pc:docMk/>
          <pc:sldMk cId="2374218833" sldId="2145706013"/>
        </pc:sldMkLst>
        <pc:picChg chg="mod">
          <ac:chgData name="Sophia Witterick-Laskin" userId="S::s.wittericklaskin@mail.utoronto.ca::3e00bf42-de8c-424f-8180-3a4a3b33702f" providerId="AD" clId="Web-{89DD457D-09CE-4E32-7FD8-D46647123760}" dt="2023-12-30T19:25:49.920" v="17"/>
          <ac:picMkLst>
            <pc:docMk/>
            <pc:sldMk cId="2374218833" sldId="2145706013"/>
            <ac:picMk id="5" creationId="{9A6E90BA-39D4-4861-B3CD-756A14A74CAB}"/>
          </ac:picMkLst>
        </pc:picChg>
      </pc:sldChg>
      <pc:sldChg chg="modSp">
        <pc:chgData name="Sophia Witterick-Laskin" userId="S::s.wittericklaskin@mail.utoronto.ca::3e00bf42-de8c-424f-8180-3a4a3b33702f" providerId="AD" clId="Web-{89DD457D-09CE-4E32-7FD8-D46647123760}" dt="2023-12-30T19:26:38.483" v="18"/>
        <pc:sldMkLst>
          <pc:docMk/>
          <pc:sldMk cId="2688015001" sldId="2145706014"/>
        </pc:sldMkLst>
        <pc:picChg chg="mod">
          <ac:chgData name="Sophia Witterick-Laskin" userId="S::s.wittericklaskin@mail.utoronto.ca::3e00bf42-de8c-424f-8180-3a4a3b33702f" providerId="AD" clId="Web-{89DD457D-09CE-4E32-7FD8-D46647123760}" dt="2023-12-30T19:26:38.483" v="18"/>
          <ac:picMkLst>
            <pc:docMk/>
            <pc:sldMk cId="2688015001" sldId="2145706014"/>
            <ac:picMk id="7" creationId="{6B430791-FDED-48D1-ACC8-7FA8510D700E}"/>
          </ac:picMkLst>
        </pc:picChg>
      </pc:sldChg>
      <pc:sldChg chg="modSp">
        <pc:chgData name="Sophia Witterick-Laskin" userId="S::s.wittericklaskin@mail.utoronto.ca::3e00bf42-de8c-424f-8180-3a4a3b33702f" providerId="AD" clId="Web-{89DD457D-09CE-4E32-7FD8-D46647123760}" dt="2023-12-30T19:33:52.925" v="23"/>
        <pc:sldMkLst>
          <pc:docMk/>
          <pc:sldMk cId="2294197848" sldId="2145706015"/>
        </pc:sldMkLst>
        <pc:picChg chg="mod">
          <ac:chgData name="Sophia Witterick-Laskin" userId="S::s.wittericklaskin@mail.utoronto.ca::3e00bf42-de8c-424f-8180-3a4a3b33702f" providerId="AD" clId="Web-{89DD457D-09CE-4E32-7FD8-D46647123760}" dt="2023-12-30T19:33:52.925" v="23"/>
          <ac:picMkLst>
            <pc:docMk/>
            <pc:sldMk cId="2294197848" sldId="2145706015"/>
            <ac:picMk id="7" creationId="{DC954D06-189F-4E5B-94D9-0CB7A6718CD9}"/>
          </ac:picMkLst>
        </pc:picChg>
      </pc:sldChg>
      <pc:sldChg chg="modSp">
        <pc:chgData name="Sophia Witterick-Laskin" userId="S::s.wittericklaskin@mail.utoronto.ca::3e00bf42-de8c-424f-8180-3a4a3b33702f" providerId="AD" clId="Web-{89DD457D-09CE-4E32-7FD8-D46647123760}" dt="2023-12-30T19:01:37.364" v="6"/>
        <pc:sldMkLst>
          <pc:docMk/>
          <pc:sldMk cId="749718581" sldId="2145706017"/>
        </pc:sldMkLst>
        <pc:picChg chg="mod">
          <ac:chgData name="Sophia Witterick-Laskin" userId="S::s.wittericklaskin@mail.utoronto.ca::3e00bf42-de8c-424f-8180-3a4a3b33702f" providerId="AD" clId="Web-{89DD457D-09CE-4E32-7FD8-D46647123760}" dt="2023-12-30T19:01:37.364" v="6"/>
          <ac:picMkLst>
            <pc:docMk/>
            <pc:sldMk cId="749718581" sldId="2145706017"/>
            <ac:picMk id="5" creationId="{54302890-8708-4912-8195-62F7A3DC1E4F}"/>
          </ac:picMkLst>
        </pc:picChg>
      </pc:sldChg>
      <pc:sldChg chg="modSp">
        <pc:chgData name="Sophia Witterick-Laskin" userId="S::s.wittericklaskin@mail.utoronto.ca::3e00bf42-de8c-424f-8180-3a4a3b33702f" providerId="AD" clId="Web-{89DD457D-09CE-4E32-7FD8-D46647123760}" dt="2023-12-30T19:03:21.758" v="7"/>
        <pc:sldMkLst>
          <pc:docMk/>
          <pc:sldMk cId="3697992228" sldId="2145706018"/>
        </pc:sldMkLst>
        <pc:picChg chg="mod">
          <ac:chgData name="Sophia Witterick-Laskin" userId="S::s.wittericklaskin@mail.utoronto.ca::3e00bf42-de8c-424f-8180-3a4a3b33702f" providerId="AD" clId="Web-{89DD457D-09CE-4E32-7FD8-D46647123760}" dt="2023-12-30T19:03:21.758" v="7"/>
          <ac:picMkLst>
            <pc:docMk/>
            <pc:sldMk cId="3697992228" sldId="2145706018"/>
            <ac:picMk id="5" creationId="{CED9392B-758D-41D3-9E95-85C013F49D05}"/>
          </ac:picMkLst>
        </pc:picChg>
      </pc:sldChg>
      <pc:sldChg chg="modSp">
        <pc:chgData name="Sophia Witterick-Laskin" userId="S::s.wittericklaskin@mail.utoronto.ca::3e00bf42-de8c-424f-8180-3a4a3b33702f" providerId="AD" clId="Web-{89DD457D-09CE-4E32-7FD8-D46647123760}" dt="2023-12-30T19:14:37.500" v="9"/>
        <pc:sldMkLst>
          <pc:docMk/>
          <pc:sldMk cId="1842479642" sldId="2145706020"/>
        </pc:sldMkLst>
        <pc:picChg chg="mod">
          <ac:chgData name="Sophia Witterick-Laskin" userId="S::s.wittericklaskin@mail.utoronto.ca::3e00bf42-de8c-424f-8180-3a4a3b33702f" providerId="AD" clId="Web-{89DD457D-09CE-4E32-7FD8-D46647123760}" dt="2023-12-30T19:14:37.500" v="9"/>
          <ac:picMkLst>
            <pc:docMk/>
            <pc:sldMk cId="1842479642" sldId="2145706020"/>
            <ac:picMk id="10" creationId="{DF5876F2-DECF-4CAB-93C9-EA185A518574}"/>
          </ac:picMkLst>
        </pc:picChg>
      </pc:sldChg>
      <pc:sldChg chg="modSp">
        <pc:chgData name="Sophia Witterick-Laskin" userId="S::s.wittericklaskin@mail.utoronto.ca::3e00bf42-de8c-424f-8180-3a4a3b33702f" providerId="AD" clId="Web-{89DD457D-09CE-4E32-7FD8-D46647123760}" dt="2023-12-30T19:17:05.892" v="10"/>
        <pc:sldMkLst>
          <pc:docMk/>
          <pc:sldMk cId="2005040338" sldId="2145706021"/>
        </pc:sldMkLst>
        <pc:picChg chg="mod">
          <ac:chgData name="Sophia Witterick-Laskin" userId="S::s.wittericklaskin@mail.utoronto.ca::3e00bf42-de8c-424f-8180-3a4a3b33702f" providerId="AD" clId="Web-{89DD457D-09CE-4E32-7FD8-D46647123760}" dt="2023-12-30T19:17:05.892" v="10"/>
          <ac:picMkLst>
            <pc:docMk/>
            <pc:sldMk cId="2005040338" sldId="2145706021"/>
            <ac:picMk id="5" creationId="{32E5D897-73E9-4FC6-B23D-8EB536E1EC41}"/>
          </ac:picMkLst>
        </pc:picChg>
      </pc:sldChg>
      <pc:sldChg chg="modSp">
        <pc:chgData name="Sophia Witterick-Laskin" userId="S::s.wittericklaskin@mail.utoronto.ca::3e00bf42-de8c-424f-8180-3a4a3b33702f" providerId="AD" clId="Web-{89DD457D-09CE-4E32-7FD8-D46647123760}" dt="2023-12-30T19:19:30.065" v="12"/>
        <pc:sldMkLst>
          <pc:docMk/>
          <pc:sldMk cId="2440108064" sldId="2145706023"/>
        </pc:sldMkLst>
        <pc:picChg chg="mod">
          <ac:chgData name="Sophia Witterick-Laskin" userId="S::s.wittericklaskin@mail.utoronto.ca::3e00bf42-de8c-424f-8180-3a4a3b33702f" providerId="AD" clId="Web-{89DD457D-09CE-4E32-7FD8-D46647123760}" dt="2023-12-30T19:19:30.065" v="12"/>
          <ac:picMkLst>
            <pc:docMk/>
            <pc:sldMk cId="2440108064" sldId="2145706023"/>
            <ac:picMk id="5" creationId="{E8E13107-FC41-48B1-9C1D-55FDAAA0509A}"/>
          </ac:picMkLst>
        </pc:picChg>
      </pc:sldChg>
      <pc:sldChg chg="modSp">
        <pc:chgData name="Sophia Witterick-Laskin" userId="S::s.wittericklaskin@mail.utoronto.ca::3e00bf42-de8c-424f-8180-3a4a3b33702f" providerId="AD" clId="Web-{89DD457D-09CE-4E32-7FD8-D46647123760}" dt="2023-12-30T19:21:23.895" v="13"/>
        <pc:sldMkLst>
          <pc:docMk/>
          <pc:sldMk cId="675589504" sldId="2145706025"/>
        </pc:sldMkLst>
        <pc:picChg chg="mod">
          <ac:chgData name="Sophia Witterick-Laskin" userId="S::s.wittericklaskin@mail.utoronto.ca::3e00bf42-de8c-424f-8180-3a4a3b33702f" providerId="AD" clId="Web-{89DD457D-09CE-4E32-7FD8-D46647123760}" dt="2023-12-30T19:21:23.895" v="13"/>
          <ac:picMkLst>
            <pc:docMk/>
            <pc:sldMk cId="675589504" sldId="2145706025"/>
            <ac:picMk id="5" creationId="{E8E13107-FC41-48B1-9C1D-55FDAAA0509A}"/>
          </ac:picMkLst>
        </pc:picChg>
      </pc:sldChg>
      <pc:sldChg chg="modSp">
        <pc:chgData name="Sophia Witterick-Laskin" userId="S::s.wittericklaskin@mail.utoronto.ca::3e00bf42-de8c-424f-8180-3a4a3b33702f" providerId="AD" clId="Web-{89DD457D-09CE-4E32-7FD8-D46647123760}" dt="2023-12-30T19:23:43.677" v="15"/>
        <pc:sldMkLst>
          <pc:docMk/>
          <pc:sldMk cId="2860827661" sldId="2145706026"/>
        </pc:sldMkLst>
        <pc:picChg chg="mod">
          <ac:chgData name="Sophia Witterick-Laskin" userId="S::s.wittericklaskin@mail.utoronto.ca::3e00bf42-de8c-424f-8180-3a4a3b33702f" providerId="AD" clId="Web-{89DD457D-09CE-4E32-7FD8-D46647123760}" dt="2023-12-30T19:23:43.677" v="15"/>
          <ac:picMkLst>
            <pc:docMk/>
            <pc:sldMk cId="2860827661" sldId="2145706026"/>
            <ac:picMk id="5" creationId="{68CFA313-C0F6-4268-BAF5-30F907882059}"/>
          </ac:picMkLst>
        </pc:picChg>
      </pc:sldChg>
      <pc:sldChg chg="modSp">
        <pc:chgData name="Sophia Witterick-Laskin" userId="S::s.wittericklaskin@mail.utoronto.ca::3e00bf42-de8c-424f-8180-3a4a3b33702f" providerId="AD" clId="Web-{89DD457D-09CE-4E32-7FD8-D46647123760}" dt="2023-12-30T19:25:08.069" v="16"/>
        <pc:sldMkLst>
          <pc:docMk/>
          <pc:sldMk cId="1292816694" sldId="2145706028"/>
        </pc:sldMkLst>
        <pc:picChg chg="mod">
          <ac:chgData name="Sophia Witterick-Laskin" userId="S::s.wittericklaskin@mail.utoronto.ca::3e00bf42-de8c-424f-8180-3a4a3b33702f" providerId="AD" clId="Web-{89DD457D-09CE-4E32-7FD8-D46647123760}" dt="2023-12-30T19:25:08.069" v="16"/>
          <ac:picMkLst>
            <pc:docMk/>
            <pc:sldMk cId="1292816694" sldId="2145706028"/>
            <ac:picMk id="5" creationId="{9A6E90BA-39D4-4861-B3CD-756A14A74CAB}"/>
          </ac:picMkLst>
        </pc:picChg>
      </pc:sldChg>
      <pc:sldChg chg="modSp">
        <pc:chgData name="Sophia Witterick-Laskin" userId="S::s.wittericklaskin@mail.utoronto.ca::3e00bf42-de8c-424f-8180-3a4a3b33702f" providerId="AD" clId="Web-{89DD457D-09CE-4E32-7FD8-D46647123760}" dt="2023-12-30T19:28:27.890" v="19"/>
        <pc:sldMkLst>
          <pc:docMk/>
          <pc:sldMk cId="4079941585" sldId="2145706030"/>
        </pc:sldMkLst>
        <pc:picChg chg="mod">
          <ac:chgData name="Sophia Witterick-Laskin" userId="S::s.wittericklaskin@mail.utoronto.ca::3e00bf42-de8c-424f-8180-3a4a3b33702f" providerId="AD" clId="Web-{89DD457D-09CE-4E32-7FD8-D46647123760}" dt="2023-12-30T19:28:27.890" v="19"/>
          <ac:picMkLst>
            <pc:docMk/>
            <pc:sldMk cId="4079941585" sldId="2145706030"/>
            <ac:picMk id="7" creationId="{9ABAF4DB-2FC9-47BE-B426-194BE5452158}"/>
          </ac:picMkLst>
        </pc:picChg>
      </pc:sldChg>
      <pc:sldChg chg="modSp">
        <pc:chgData name="Sophia Witterick-Laskin" userId="S::s.wittericklaskin@mail.utoronto.ca::3e00bf42-de8c-424f-8180-3a4a3b33702f" providerId="AD" clId="Web-{89DD457D-09CE-4E32-7FD8-D46647123760}" dt="2023-12-30T19:29:05.610" v="20"/>
        <pc:sldMkLst>
          <pc:docMk/>
          <pc:sldMk cId="3821899295" sldId="2145706031"/>
        </pc:sldMkLst>
        <pc:picChg chg="mod">
          <ac:chgData name="Sophia Witterick-Laskin" userId="S::s.wittericklaskin@mail.utoronto.ca::3e00bf42-de8c-424f-8180-3a4a3b33702f" providerId="AD" clId="Web-{89DD457D-09CE-4E32-7FD8-D46647123760}" dt="2023-12-30T19:29:05.610" v="20"/>
          <ac:picMkLst>
            <pc:docMk/>
            <pc:sldMk cId="3821899295" sldId="2145706031"/>
            <ac:picMk id="7" creationId="{9ABAF4DB-2FC9-47BE-B426-194BE5452158}"/>
          </ac:picMkLst>
        </pc:picChg>
      </pc:sldChg>
      <pc:sldChg chg="modSp">
        <pc:chgData name="Sophia Witterick-Laskin" userId="S::s.wittericklaskin@mail.utoronto.ca::3e00bf42-de8c-424f-8180-3a4a3b33702f" providerId="AD" clId="Web-{89DD457D-09CE-4E32-7FD8-D46647123760}" dt="2023-12-30T19:32:07.580" v="21"/>
        <pc:sldMkLst>
          <pc:docMk/>
          <pc:sldMk cId="603201134" sldId="2145706032"/>
        </pc:sldMkLst>
        <pc:picChg chg="mod">
          <ac:chgData name="Sophia Witterick-Laskin" userId="S::s.wittericklaskin@mail.utoronto.ca::3e00bf42-de8c-424f-8180-3a4a3b33702f" providerId="AD" clId="Web-{89DD457D-09CE-4E32-7FD8-D46647123760}" dt="2023-12-30T19:32:07.580" v="21"/>
          <ac:picMkLst>
            <pc:docMk/>
            <pc:sldMk cId="603201134" sldId="2145706032"/>
            <ac:picMk id="7" creationId="{8AF2F3D5-F3A8-401D-8DBC-6C4B777F2042}"/>
          </ac:picMkLst>
        </pc:picChg>
      </pc:sldChg>
      <pc:sldChg chg="modSp">
        <pc:chgData name="Sophia Witterick-Laskin" userId="S::s.wittericklaskin@mail.utoronto.ca::3e00bf42-de8c-424f-8180-3a4a3b33702f" providerId="AD" clId="Web-{89DD457D-09CE-4E32-7FD8-D46647123760}" dt="2023-12-30T19:33:23.550" v="22"/>
        <pc:sldMkLst>
          <pc:docMk/>
          <pc:sldMk cId="2786559792" sldId="2145706034"/>
        </pc:sldMkLst>
        <pc:picChg chg="mod">
          <ac:chgData name="Sophia Witterick-Laskin" userId="S::s.wittericklaskin@mail.utoronto.ca::3e00bf42-de8c-424f-8180-3a4a3b33702f" providerId="AD" clId="Web-{89DD457D-09CE-4E32-7FD8-D46647123760}" dt="2023-12-30T19:33:23.550" v="22"/>
          <ac:picMkLst>
            <pc:docMk/>
            <pc:sldMk cId="2786559792" sldId="2145706034"/>
            <ac:picMk id="7" creationId="{DC954D06-189F-4E5B-94D9-0CB7A6718CD9}"/>
          </ac:picMkLst>
        </pc:picChg>
      </pc:sldChg>
      <pc:sldChg chg="modSp">
        <pc:chgData name="Sophia Witterick-Laskin" userId="S::s.wittericklaskin@mail.utoronto.ca::3e00bf42-de8c-424f-8180-3a4a3b33702f" providerId="AD" clId="Web-{89DD457D-09CE-4E32-7FD8-D46647123760}" dt="2023-12-30T19:34:26.894" v="24"/>
        <pc:sldMkLst>
          <pc:docMk/>
          <pc:sldMk cId="3357886841" sldId="2145706035"/>
        </pc:sldMkLst>
        <pc:picChg chg="mod">
          <ac:chgData name="Sophia Witterick-Laskin" userId="S::s.wittericklaskin@mail.utoronto.ca::3e00bf42-de8c-424f-8180-3a4a3b33702f" providerId="AD" clId="Web-{89DD457D-09CE-4E32-7FD8-D46647123760}" dt="2023-12-30T19:34:26.894" v="24"/>
          <ac:picMkLst>
            <pc:docMk/>
            <pc:sldMk cId="3357886841" sldId="2145706035"/>
            <ac:picMk id="5" creationId="{39D26DC2-0597-4995-8900-5F181C4EE4C7}"/>
          </ac:picMkLst>
        </pc:picChg>
      </pc:sldChg>
      <pc:sldChg chg="modSp">
        <pc:chgData name="Sophia Witterick-Laskin" userId="S::s.wittericklaskin@mail.utoronto.ca::3e00bf42-de8c-424f-8180-3a4a3b33702f" providerId="AD" clId="Web-{89DD457D-09CE-4E32-7FD8-D46647123760}" dt="2023-12-30T19:35:57.208" v="25"/>
        <pc:sldMkLst>
          <pc:docMk/>
          <pc:sldMk cId="2352960486" sldId="2145706037"/>
        </pc:sldMkLst>
        <pc:picChg chg="mod">
          <ac:chgData name="Sophia Witterick-Laskin" userId="S::s.wittericklaskin@mail.utoronto.ca::3e00bf42-de8c-424f-8180-3a4a3b33702f" providerId="AD" clId="Web-{89DD457D-09CE-4E32-7FD8-D46647123760}" dt="2023-12-30T19:35:57.208" v="25"/>
          <ac:picMkLst>
            <pc:docMk/>
            <pc:sldMk cId="2352960486" sldId="2145706037"/>
            <ac:picMk id="5" creationId="{F5F7A7C2-0F49-4427-A172-4008955F9E87}"/>
          </ac:picMkLst>
        </pc:picChg>
      </pc:sldChg>
      <pc:sldChg chg="modSp">
        <pc:chgData name="Sophia Witterick-Laskin" userId="S::s.wittericklaskin@mail.utoronto.ca::3e00bf42-de8c-424f-8180-3a4a3b33702f" providerId="AD" clId="Web-{89DD457D-09CE-4E32-7FD8-D46647123760}" dt="2023-12-30T19:40:16.090" v="27"/>
        <pc:sldMkLst>
          <pc:docMk/>
          <pc:sldMk cId="972707406" sldId="2145706039"/>
        </pc:sldMkLst>
        <pc:picChg chg="mod">
          <ac:chgData name="Sophia Witterick-Laskin" userId="S::s.wittericklaskin@mail.utoronto.ca::3e00bf42-de8c-424f-8180-3a4a3b33702f" providerId="AD" clId="Web-{89DD457D-09CE-4E32-7FD8-D46647123760}" dt="2023-12-30T19:40:16.090" v="27"/>
          <ac:picMkLst>
            <pc:docMk/>
            <pc:sldMk cId="972707406" sldId="2145706039"/>
            <ac:picMk id="5" creationId="{65192521-7C90-4093-9ED9-AB74FE1CB667}"/>
          </ac:picMkLst>
        </pc:picChg>
      </pc:sldChg>
      <pc:sldChg chg="modSp">
        <pc:chgData name="Sophia Witterick-Laskin" userId="S::s.wittericklaskin@mail.utoronto.ca::3e00bf42-de8c-424f-8180-3a4a3b33702f" providerId="AD" clId="Web-{89DD457D-09CE-4E32-7FD8-D46647123760}" dt="2023-12-30T19:40:43.059" v="28"/>
        <pc:sldMkLst>
          <pc:docMk/>
          <pc:sldMk cId="810661731" sldId="2145706040"/>
        </pc:sldMkLst>
        <pc:picChg chg="mod">
          <ac:chgData name="Sophia Witterick-Laskin" userId="S::s.wittericklaskin@mail.utoronto.ca::3e00bf42-de8c-424f-8180-3a4a3b33702f" providerId="AD" clId="Web-{89DD457D-09CE-4E32-7FD8-D46647123760}" dt="2023-12-30T19:40:43.059" v="28"/>
          <ac:picMkLst>
            <pc:docMk/>
            <pc:sldMk cId="810661731" sldId="2145706040"/>
            <ac:picMk id="5" creationId="{65192521-7C90-4093-9ED9-AB74FE1CB667}"/>
          </ac:picMkLst>
        </pc:picChg>
      </pc:sldChg>
      <pc:sldChg chg="modSp">
        <pc:chgData name="Sophia Witterick-Laskin" userId="S::s.wittericklaskin@mail.utoronto.ca::3e00bf42-de8c-424f-8180-3a4a3b33702f" providerId="AD" clId="Web-{89DD457D-09CE-4E32-7FD8-D46647123760}" dt="2023-12-30T19:43:18.514" v="29"/>
        <pc:sldMkLst>
          <pc:docMk/>
          <pc:sldMk cId="3246325511" sldId="2145706042"/>
        </pc:sldMkLst>
        <pc:picChg chg="mod">
          <ac:chgData name="Sophia Witterick-Laskin" userId="S::s.wittericklaskin@mail.utoronto.ca::3e00bf42-de8c-424f-8180-3a4a3b33702f" providerId="AD" clId="Web-{89DD457D-09CE-4E32-7FD8-D46647123760}" dt="2023-12-30T19:43:18.514" v="29"/>
          <ac:picMkLst>
            <pc:docMk/>
            <pc:sldMk cId="3246325511" sldId="2145706042"/>
            <ac:picMk id="5" creationId="{AD46258B-DB20-4426-8035-226E9AA3901E}"/>
          </ac:picMkLst>
        </pc:picChg>
      </pc:sldChg>
      <pc:sldChg chg="modSp">
        <pc:chgData name="Sophia Witterick-Laskin" userId="S::s.wittericklaskin@mail.utoronto.ca::3e00bf42-de8c-424f-8180-3a4a3b33702f" providerId="AD" clId="Web-{89DD457D-09CE-4E32-7FD8-D46647123760}" dt="2023-12-30T19:43:39.826" v="30"/>
        <pc:sldMkLst>
          <pc:docMk/>
          <pc:sldMk cId="2547392201" sldId="2145706043"/>
        </pc:sldMkLst>
        <pc:picChg chg="mod">
          <ac:chgData name="Sophia Witterick-Laskin" userId="S::s.wittericklaskin@mail.utoronto.ca::3e00bf42-de8c-424f-8180-3a4a3b33702f" providerId="AD" clId="Web-{89DD457D-09CE-4E32-7FD8-D46647123760}" dt="2023-12-30T19:43:39.826" v="30"/>
          <ac:picMkLst>
            <pc:docMk/>
            <pc:sldMk cId="2547392201" sldId="2145706043"/>
            <ac:picMk id="5" creationId="{AD46258B-DB20-4426-8035-226E9AA3901E}"/>
          </ac:picMkLst>
        </pc:picChg>
      </pc:sldChg>
      <pc:sldChg chg="modSp">
        <pc:chgData name="Sophia Witterick-Laskin" userId="S::s.wittericklaskin@mail.utoronto.ca::3e00bf42-de8c-424f-8180-3a4a3b33702f" providerId="AD" clId="Web-{89DD457D-09CE-4E32-7FD8-D46647123760}" dt="2023-12-30T19:45:40.250" v="31"/>
        <pc:sldMkLst>
          <pc:docMk/>
          <pc:sldMk cId="864383090" sldId="2145706045"/>
        </pc:sldMkLst>
        <pc:picChg chg="mod">
          <ac:chgData name="Sophia Witterick-Laskin" userId="S::s.wittericklaskin@mail.utoronto.ca::3e00bf42-de8c-424f-8180-3a4a3b33702f" providerId="AD" clId="Web-{89DD457D-09CE-4E32-7FD8-D46647123760}" dt="2023-12-30T19:45:40.250" v="31"/>
          <ac:picMkLst>
            <pc:docMk/>
            <pc:sldMk cId="864383090" sldId="2145706045"/>
            <ac:picMk id="5" creationId="{70154183-041F-4D5D-992A-54C3C12B7689}"/>
          </ac:picMkLst>
        </pc:picChg>
      </pc:sldChg>
      <pc:sldChg chg="modSp">
        <pc:chgData name="Sophia Witterick-Laskin" userId="S::s.wittericklaskin@mail.utoronto.ca::3e00bf42-de8c-424f-8180-3a4a3b33702f" providerId="AD" clId="Web-{89DD457D-09CE-4E32-7FD8-D46647123760}" dt="2023-12-30T19:45:59.500" v="32"/>
        <pc:sldMkLst>
          <pc:docMk/>
          <pc:sldMk cId="4216681678" sldId="2145706046"/>
        </pc:sldMkLst>
        <pc:picChg chg="mod">
          <ac:chgData name="Sophia Witterick-Laskin" userId="S::s.wittericklaskin@mail.utoronto.ca::3e00bf42-de8c-424f-8180-3a4a3b33702f" providerId="AD" clId="Web-{89DD457D-09CE-4E32-7FD8-D46647123760}" dt="2023-12-30T19:45:59.500" v="32"/>
          <ac:picMkLst>
            <pc:docMk/>
            <pc:sldMk cId="4216681678" sldId="2145706046"/>
            <ac:picMk id="5" creationId="{70154183-041F-4D5D-992A-54C3C12B7689}"/>
          </ac:picMkLst>
        </pc:picChg>
      </pc:sldChg>
      <pc:sldChg chg="modSp">
        <pc:chgData name="Sophia Witterick-Laskin" userId="S::s.wittericklaskin@mail.utoronto.ca::3e00bf42-de8c-424f-8180-3a4a3b33702f" providerId="AD" clId="Web-{89DD457D-09CE-4E32-7FD8-D46647123760}" dt="2023-12-30T19:48:12.689" v="33"/>
        <pc:sldMkLst>
          <pc:docMk/>
          <pc:sldMk cId="1102513469" sldId="2145706048"/>
        </pc:sldMkLst>
        <pc:picChg chg="mod">
          <ac:chgData name="Sophia Witterick-Laskin" userId="S::s.wittericklaskin@mail.utoronto.ca::3e00bf42-de8c-424f-8180-3a4a3b33702f" providerId="AD" clId="Web-{89DD457D-09CE-4E32-7FD8-D46647123760}" dt="2023-12-30T19:48:12.689" v="33"/>
          <ac:picMkLst>
            <pc:docMk/>
            <pc:sldMk cId="1102513469" sldId="2145706048"/>
            <ac:picMk id="5" creationId="{8A219E0F-1D59-4D1F-8CFB-D6B3277333CB}"/>
          </ac:picMkLst>
        </pc:picChg>
      </pc:sldChg>
      <pc:sldChg chg="modSp">
        <pc:chgData name="Sophia Witterick-Laskin" userId="S::s.wittericklaskin@mail.utoronto.ca::3e00bf42-de8c-424f-8180-3a4a3b33702f" providerId="AD" clId="Web-{89DD457D-09CE-4E32-7FD8-D46647123760}" dt="2023-12-30T19:48:32.376" v="34"/>
        <pc:sldMkLst>
          <pc:docMk/>
          <pc:sldMk cId="2693564460" sldId="2145706049"/>
        </pc:sldMkLst>
        <pc:picChg chg="mod">
          <ac:chgData name="Sophia Witterick-Laskin" userId="S::s.wittericklaskin@mail.utoronto.ca::3e00bf42-de8c-424f-8180-3a4a3b33702f" providerId="AD" clId="Web-{89DD457D-09CE-4E32-7FD8-D46647123760}" dt="2023-12-30T19:48:32.376" v="34"/>
          <ac:picMkLst>
            <pc:docMk/>
            <pc:sldMk cId="2693564460" sldId="2145706049"/>
            <ac:picMk id="5" creationId="{8A219E0F-1D59-4D1F-8CFB-D6B3277333CB}"/>
          </ac:picMkLst>
        </pc:picChg>
      </pc:sldChg>
      <pc:sldChg chg="modSp">
        <pc:chgData name="Sophia Witterick-Laskin" userId="S::s.wittericklaskin@mail.utoronto.ca::3e00bf42-de8c-424f-8180-3a4a3b33702f" providerId="AD" clId="Web-{89DD457D-09CE-4E32-7FD8-D46647123760}" dt="2023-12-30T19:51:39.957" v="35"/>
        <pc:sldMkLst>
          <pc:docMk/>
          <pc:sldMk cId="3876548494" sldId="2145706051"/>
        </pc:sldMkLst>
        <pc:picChg chg="mod">
          <ac:chgData name="Sophia Witterick-Laskin" userId="S::s.wittericklaskin@mail.utoronto.ca::3e00bf42-de8c-424f-8180-3a4a3b33702f" providerId="AD" clId="Web-{89DD457D-09CE-4E32-7FD8-D46647123760}" dt="2023-12-30T19:51:39.957" v="35"/>
          <ac:picMkLst>
            <pc:docMk/>
            <pc:sldMk cId="3876548494" sldId="2145706051"/>
            <ac:picMk id="9" creationId="{99A1A8E4-7B54-4396-BC49-02DEDAFCE79B}"/>
          </ac:picMkLst>
        </pc:picChg>
      </pc:sldChg>
      <pc:sldChg chg="modSp">
        <pc:chgData name="Sophia Witterick-Laskin" userId="S::s.wittericklaskin@mail.utoronto.ca::3e00bf42-de8c-424f-8180-3a4a3b33702f" providerId="AD" clId="Web-{89DD457D-09CE-4E32-7FD8-D46647123760}" dt="2023-12-30T19:52:00.100" v="36"/>
        <pc:sldMkLst>
          <pc:docMk/>
          <pc:sldMk cId="2193863033" sldId="2145706052"/>
        </pc:sldMkLst>
        <pc:picChg chg="mod">
          <ac:chgData name="Sophia Witterick-Laskin" userId="S::s.wittericklaskin@mail.utoronto.ca::3e00bf42-de8c-424f-8180-3a4a3b33702f" providerId="AD" clId="Web-{89DD457D-09CE-4E32-7FD8-D46647123760}" dt="2023-12-30T19:52:00.100" v="36"/>
          <ac:picMkLst>
            <pc:docMk/>
            <pc:sldMk cId="2193863033" sldId="2145706052"/>
            <ac:picMk id="9" creationId="{99A1A8E4-7B54-4396-BC49-02DEDAFCE7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a:t>Barrie and Area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frail/older adults</a:t>
            </a:r>
            <a:endParaRPr lang="en-CA" sz="3600" b="1">
              <a:cs typeface="Arial"/>
            </a:endParaRPr>
          </a:p>
        </p:txBody>
      </p:sp>
      <p:pic>
        <p:nvPicPr>
          <p:cNvPr id="9" name="Picture 8" descr="FIG_OLDER_Radar07.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07.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162271305"/>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a:p>
          <a:p>
            <a:r>
              <a:rPr lang="en-CA" b="1" dirty="0"/>
              <a:t>Sample Interpretation: </a:t>
            </a:r>
            <a:r>
              <a:rPr lang="en-CA" dirty="0"/>
              <a:t>In the most deprived communities (Q5), 16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07.png">
            <a:extLst>
              <a:ext uri="{FF2B5EF4-FFF2-40B4-BE49-F238E27FC236}">
                <a16:creationId xmlns:a16="http://schemas.microsoft.com/office/drawing/2014/main" id="{54302890-8708-4912-8195-62F7A3DC1E4F}"/>
              </a:ext>
            </a:extLst>
          </p:cNvPr>
          <p:cNvPicPr>
            <a:picLocks noChangeAspect="1"/>
          </p:cNvPicPr>
          <p:nvPr/>
        </p:nvPicPr>
        <p:blipFill>
          <a:blip r:embed="rId3"/>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07.png">
            <a:extLst>
              <a:ext uri="{FF2B5EF4-FFF2-40B4-BE49-F238E27FC236}">
                <a16:creationId xmlns:a16="http://schemas.microsoft.com/office/drawing/2014/main" id="{27D2E60E-A7CD-4645-93CD-D84F03E36508}"/>
              </a:ext>
            </a:extLst>
          </p:cNvPr>
          <p:cNvPicPr>
            <a:picLocks noChangeAspect="1"/>
          </p:cNvPicPr>
          <p:nvPr/>
        </p:nvPicPr>
        <p:blipFill>
          <a:blip r:embed="rId3"/>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07.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07.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a:p>
          <a:p>
            <a:r>
              <a:rPr lang="en-CA" b="1" dirty="0"/>
              <a:t>Sample Interpretation: </a:t>
            </a:r>
            <a:r>
              <a:rPr lang="en-CA" dirty="0"/>
              <a:t>In the most deprived communities (Q5), 562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07.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07.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07.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07.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a:p>
          <a:p>
            <a:r>
              <a:rPr lang="en-CA" b="1" dirty="0"/>
              <a:t>Sample Interpretation: </a:t>
            </a:r>
            <a:r>
              <a:rPr lang="en-CA" dirty="0"/>
              <a:t>In the most deprived communities 57%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endParaRPr lang="en-CA" dirty="0">
              <a:cs typeface="Arial"/>
            </a:endParaRP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07.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07.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07.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07.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a:p>
          <a:p>
            <a:r>
              <a:rPr lang="en-CA" b="1" dirty="0"/>
              <a:t>Sample Interpretation: </a:t>
            </a:r>
            <a:r>
              <a:rPr lang="en-CA" dirty="0"/>
              <a:t>The proportion of inpatient days designated as ALC days in the most deprived communities (Q5) is 35.2%.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07.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07.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07.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07.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a:p>
          <a:p>
            <a:r>
              <a:rPr lang="en-CA" b="1"/>
              <a:t>Sample Interpretation: </a:t>
            </a:r>
            <a:r>
              <a:rPr lang="en-CA"/>
              <a:t>55.1% of patients in the most deprived communities (Q5) were up to date with their cervical cancer screening. Higher values are preferred and support early detection and better survival amongst women diagnosed with cervical cancer. </a:t>
            </a:r>
            <a:endParaRPr lang="en-CA">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07.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07.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07.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07.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a:p>
          <a:p>
            <a:r>
              <a:rPr lang="en-CA" b="1" dirty="0"/>
              <a:t>Sample Interpretation: </a:t>
            </a:r>
            <a:r>
              <a:rPr lang="en-CA" dirty="0"/>
              <a:t>62.4%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07.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07.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07.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07.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11.6%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07.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07.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07.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07.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a:cs typeface="Arial"/>
            </a:endParaRPr>
          </a:p>
          <a:p>
            <a:r>
              <a:rPr lang="en-CA" b="1" dirty="0"/>
              <a:t>Sample Interpretation: </a:t>
            </a:r>
            <a:r>
              <a:rPr lang="en-CA" dirty="0"/>
              <a:t>Amongst individuals living in the neighbourhoods with the highest material deprivation who present to ED with an MHA concern, 24.0%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07.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07.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07.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07.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a:cs typeface="Arial"/>
            </a:endParaRPr>
          </a:p>
          <a:p>
            <a:r>
              <a:rPr lang="en-CA" b="1" dirty="0"/>
              <a:t>Sample Interpretation: </a:t>
            </a:r>
            <a:r>
              <a:rPr lang="en-CA" dirty="0"/>
              <a:t>Amongst individuals who lived in the most deprived neighbourhoods (Q5 deprivation) and presented to the emergency department for an MHA concern, 36.8%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07.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07.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07.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07.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a:cs typeface="Arial"/>
            </a:endParaRPr>
          </a:p>
          <a:p>
            <a:r>
              <a:rPr lang="en-CA" b="1" dirty="0"/>
              <a:t>Sample Interpretation: </a:t>
            </a:r>
            <a:r>
              <a:rPr lang="en-CA" dirty="0"/>
              <a:t>12.5%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07.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07.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07.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95376" y="4629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07.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56.5%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07.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07.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07.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07.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388473846"/>
              </p:ext>
            </p:extLst>
          </p:nvPr>
        </p:nvGraphicFramePr>
        <p:xfrm>
          <a:off x="976397" y="11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5679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5.1%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07.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5832843" y="563871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07.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07.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07.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07.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07.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TotalTime>
  <Words>9012</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30</cp:revision>
  <dcterms:created xsi:type="dcterms:W3CDTF">2022-01-12T21:19:05Z</dcterms:created>
  <dcterms:modified xsi:type="dcterms:W3CDTF">2024-01-25T21:21:43Z</dcterms:modified>
</cp:coreProperties>
</file>