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5" r:id="rId38"/>
    <p:sldId id="2145706024"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793D88-4F27-B543-AE2F-FFB29A7FFDA0}" v="1" dt="2024-01-25T21:26:29.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ib Abrar" userId="896418e6-4c8a-471a-bec6-eeb9012decd5" providerId="ADAL" clId="{CE793D88-4F27-B543-AE2F-FFB29A7FFDA0}"/>
    <pc:docChg chg="modSld">
      <pc:chgData name="Laraib Abrar" userId="896418e6-4c8a-471a-bec6-eeb9012decd5" providerId="ADAL" clId="{CE793D88-4F27-B543-AE2F-FFB29A7FFDA0}" dt="2024-01-25T21:26:29.972" v="0"/>
      <pc:docMkLst>
        <pc:docMk/>
      </pc:docMkLst>
      <pc:sldChg chg="modSp">
        <pc:chgData name="Laraib Abrar" userId="896418e6-4c8a-471a-bec6-eeb9012decd5" providerId="ADAL" clId="{CE793D88-4F27-B543-AE2F-FFB29A7FFDA0}" dt="2024-01-25T21:26:29.972" v="0"/>
        <pc:sldMkLst>
          <pc:docMk/>
          <pc:sldMk cId="3372501302" sldId="2145705988"/>
        </pc:sldMkLst>
        <pc:spChg chg="mod">
          <ac:chgData name="Laraib Abrar" userId="896418e6-4c8a-471a-bec6-eeb9012decd5" providerId="ADAL" clId="{CE793D88-4F27-B543-AE2F-FFB29A7FFDA0}" dt="2024-01-25T21:26:29.972" v="0"/>
          <ac:spMkLst>
            <pc:docMk/>
            <pc:sldMk cId="3372501302" sldId="2145705988"/>
            <ac:spMk id="3" creationId="{114F98F8-739F-964C-A534-3836E8D18612}"/>
          </ac:spMkLst>
        </pc:spChg>
      </pc:sldChg>
      <pc:sldChg chg="modSp">
        <pc:chgData name="Laraib Abrar" userId="896418e6-4c8a-471a-bec6-eeb9012decd5" providerId="ADAL" clId="{CE793D88-4F27-B543-AE2F-FFB29A7FFDA0}" dt="2024-01-25T21:26:29.972" v="0"/>
        <pc:sldMkLst>
          <pc:docMk/>
          <pc:sldMk cId="2098748951" sldId="2145705989"/>
        </pc:sldMkLst>
        <pc:spChg chg="mod">
          <ac:chgData name="Laraib Abrar" userId="896418e6-4c8a-471a-bec6-eeb9012decd5" providerId="ADAL" clId="{CE793D88-4F27-B543-AE2F-FFB29A7FFDA0}" dt="2024-01-25T21:26:29.972" v="0"/>
          <ac:spMkLst>
            <pc:docMk/>
            <pc:sldMk cId="2098748951" sldId="2145705989"/>
            <ac:spMk id="3" creationId="{114F98F8-739F-964C-A534-3836E8D18612}"/>
          </ac:spMkLst>
        </pc:spChg>
      </pc:sldChg>
      <pc:sldChg chg="modSp">
        <pc:chgData name="Laraib Abrar" userId="896418e6-4c8a-471a-bec6-eeb9012decd5" providerId="ADAL" clId="{CE793D88-4F27-B543-AE2F-FFB29A7FFDA0}" dt="2024-01-25T21:26:29.972" v="0"/>
        <pc:sldMkLst>
          <pc:docMk/>
          <pc:sldMk cId="2650018604" sldId="2145706044"/>
        </pc:sldMkLst>
        <pc:spChg chg="mod">
          <ac:chgData name="Laraib Abrar" userId="896418e6-4c8a-471a-bec6-eeb9012decd5" providerId="ADAL" clId="{CE793D88-4F27-B543-AE2F-FFB29A7FFDA0}" dt="2024-01-25T21:26:29.972" v="0"/>
          <ac:spMkLst>
            <pc:docMk/>
            <pc:sldMk cId="2650018604" sldId="2145706044"/>
            <ac:spMk id="3" creationId="{114F98F8-739F-964C-A534-3836E8D18612}"/>
          </ac:spMkLst>
        </pc:spChg>
      </pc:sldChg>
      <pc:sldChg chg="modSp">
        <pc:chgData name="Laraib Abrar" userId="896418e6-4c8a-471a-bec6-eeb9012decd5" providerId="ADAL" clId="{CE793D88-4F27-B543-AE2F-FFB29A7FFDA0}" dt="2024-01-25T21:26:29.972" v="0"/>
        <pc:sldMkLst>
          <pc:docMk/>
          <pc:sldMk cId="864383090" sldId="2145706045"/>
        </pc:sldMkLst>
        <pc:spChg chg="mod">
          <ac:chgData name="Laraib Abrar" userId="896418e6-4c8a-471a-bec6-eeb9012decd5" providerId="ADAL" clId="{CE793D88-4F27-B543-AE2F-FFB29A7FFDA0}" dt="2024-01-25T21:26:29.972" v="0"/>
          <ac:spMkLst>
            <pc:docMk/>
            <pc:sldMk cId="864383090" sldId="2145706045"/>
            <ac:spMk id="3" creationId="{114F98F8-739F-964C-A534-3836E8D18612}"/>
          </ac:spMkLst>
        </pc:spChg>
      </pc:sldChg>
      <pc:sldChg chg="modSp">
        <pc:chgData name="Laraib Abrar" userId="896418e6-4c8a-471a-bec6-eeb9012decd5" providerId="ADAL" clId="{CE793D88-4F27-B543-AE2F-FFB29A7FFDA0}" dt="2024-01-25T21:26:29.972" v="0"/>
        <pc:sldMkLst>
          <pc:docMk/>
          <pc:sldMk cId="4216681678" sldId="2145706046"/>
        </pc:sldMkLst>
        <pc:spChg chg="mod">
          <ac:chgData name="Laraib Abrar" userId="896418e6-4c8a-471a-bec6-eeb9012decd5" providerId="ADAL" clId="{CE793D88-4F27-B543-AE2F-FFB29A7FFDA0}" dt="2024-01-25T21:26:29.972" v="0"/>
          <ac:spMkLst>
            <pc:docMk/>
            <pc:sldMk cId="4216681678" sldId="2145706046"/>
            <ac:spMk id="3" creationId="{114F98F8-739F-964C-A534-3836E8D18612}"/>
          </ac:spMkLst>
        </pc:spChg>
      </pc:sldChg>
      <pc:sldChg chg="modSp">
        <pc:chgData name="Laraib Abrar" userId="896418e6-4c8a-471a-bec6-eeb9012decd5" providerId="ADAL" clId="{CE793D88-4F27-B543-AE2F-FFB29A7FFDA0}" dt="2024-01-25T21:26:29.972" v="0"/>
        <pc:sldMkLst>
          <pc:docMk/>
          <pc:sldMk cId="4274295591" sldId="2145706047"/>
        </pc:sldMkLst>
        <pc:spChg chg="mod">
          <ac:chgData name="Laraib Abrar" userId="896418e6-4c8a-471a-bec6-eeb9012decd5" providerId="ADAL" clId="{CE793D88-4F27-B543-AE2F-FFB29A7FFDA0}" dt="2024-01-25T21:26:29.972" v="0"/>
          <ac:spMkLst>
            <pc:docMk/>
            <pc:sldMk cId="4274295591" sldId="2145706047"/>
            <ac:spMk id="3" creationId="{114F98F8-739F-964C-A534-3836E8D18612}"/>
          </ac:spMkLst>
        </pc:spChg>
      </pc:sldChg>
      <pc:sldChg chg="modSp">
        <pc:chgData name="Laraib Abrar" userId="896418e6-4c8a-471a-bec6-eeb9012decd5" providerId="ADAL" clId="{CE793D88-4F27-B543-AE2F-FFB29A7FFDA0}" dt="2024-01-25T21:26:29.972" v="0"/>
        <pc:sldMkLst>
          <pc:docMk/>
          <pc:sldMk cId="1102513469" sldId="2145706048"/>
        </pc:sldMkLst>
        <pc:spChg chg="mod">
          <ac:chgData name="Laraib Abrar" userId="896418e6-4c8a-471a-bec6-eeb9012decd5" providerId="ADAL" clId="{CE793D88-4F27-B543-AE2F-FFB29A7FFDA0}" dt="2024-01-25T21:26:29.972" v="0"/>
          <ac:spMkLst>
            <pc:docMk/>
            <pc:sldMk cId="1102513469" sldId="2145706048"/>
            <ac:spMk id="3" creationId="{114F98F8-739F-964C-A534-3836E8D18612}"/>
          </ac:spMkLst>
        </pc:spChg>
      </pc:sldChg>
      <pc:sldChg chg="modSp">
        <pc:chgData name="Laraib Abrar" userId="896418e6-4c8a-471a-bec6-eeb9012decd5" providerId="ADAL" clId="{CE793D88-4F27-B543-AE2F-FFB29A7FFDA0}" dt="2024-01-25T21:26:29.972" v="0"/>
        <pc:sldMkLst>
          <pc:docMk/>
          <pc:sldMk cId="2693564460" sldId="2145706049"/>
        </pc:sldMkLst>
        <pc:spChg chg="mod">
          <ac:chgData name="Laraib Abrar" userId="896418e6-4c8a-471a-bec6-eeb9012decd5" providerId="ADAL" clId="{CE793D88-4F27-B543-AE2F-FFB29A7FFDA0}" dt="2024-01-25T21:26:29.972" v="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Ruiyue Ma" userId="S::ruiyue.ma@mail.utoronto.ca::8b45745d-dac7-4197-8484-baf5f4ca719c" providerId="AD" clId="Web-{4AA1827B-55E6-082A-D377-BD5DB26944CB}"/>
    <pc:docChg chg="modSld">
      <pc:chgData name="Ruiyue Ma" userId="S::ruiyue.ma@mail.utoronto.ca::8b45745d-dac7-4197-8484-baf5f4ca719c" providerId="AD" clId="Web-{4AA1827B-55E6-082A-D377-BD5DB26944CB}" dt="2024-01-07T00:27:18.828" v="20"/>
      <pc:docMkLst>
        <pc:docMk/>
      </pc:docMkLst>
      <pc:sldChg chg="modSp">
        <pc:chgData name="Ruiyue Ma" userId="S::ruiyue.ma@mail.utoronto.ca::8b45745d-dac7-4197-8484-baf5f4ca719c" providerId="AD" clId="Web-{4AA1827B-55E6-082A-D377-BD5DB26944CB}" dt="2024-01-07T00:24:33.154" v="13"/>
        <pc:sldMkLst>
          <pc:docMk/>
          <pc:sldMk cId="2553211071" sldId="2145705987"/>
        </pc:sldMkLst>
        <pc:picChg chg="mod">
          <ac:chgData name="Ruiyue Ma" userId="S::ruiyue.ma@mail.utoronto.ca::8b45745d-dac7-4197-8484-baf5f4ca719c" providerId="AD" clId="Web-{4AA1827B-55E6-082A-D377-BD5DB26944CB}" dt="2024-01-07T00:24:33.154" v="13"/>
          <ac:picMkLst>
            <pc:docMk/>
            <pc:sldMk cId="2553211071" sldId="2145705987"/>
            <ac:picMk id="5" creationId="{2DC9AF45-EF8F-4A68-8F25-FFD7629AA773}"/>
          </ac:picMkLst>
        </pc:picChg>
      </pc:sldChg>
      <pc:sldChg chg="modSp">
        <pc:chgData name="Ruiyue Ma" userId="S::ruiyue.ma@mail.utoronto.ca::8b45745d-dac7-4197-8484-baf5f4ca719c" providerId="AD" clId="Web-{4AA1827B-55E6-082A-D377-BD5DB26944CB}" dt="2024-01-07T00:25:10.186" v="14"/>
        <pc:sldMkLst>
          <pc:docMk/>
          <pc:sldMk cId="3372501302" sldId="2145705988"/>
        </pc:sldMkLst>
        <pc:picChg chg="mod">
          <ac:chgData name="Ruiyue Ma" userId="S::ruiyue.ma@mail.utoronto.ca::8b45745d-dac7-4197-8484-baf5f4ca719c" providerId="AD" clId="Web-{4AA1827B-55E6-082A-D377-BD5DB26944CB}" dt="2024-01-07T00:25:10.186" v="14"/>
          <ac:picMkLst>
            <pc:docMk/>
            <pc:sldMk cId="3372501302" sldId="2145705988"/>
            <ac:picMk id="5" creationId="{04B061E3-59CB-495C-AC3E-BA868D6D6F07}"/>
          </ac:picMkLst>
        </pc:picChg>
      </pc:sldChg>
      <pc:sldChg chg="modSp">
        <pc:chgData name="Ruiyue Ma" userId="S::ruiyue.ma@mail.utoronto.ca::8b45745d-dac7-4197-8484-baf5f4ca719c" providerId="AD" clId="Web-{4AA1827B-55E6-082A-D377-BD5DB26944CB}" dt="2024-01-07T00:26:04.530" v="16"/>
        <pc:sldMkLst>
          <pc:docMk/>
          <pc:sldMk cId="2098748951" sldId="2145705989"/>
        </pc:sldMkLst>
        <pc:picChg chg="mod">
          <ac:chgData name="Ruiyue Ma" userId="S::ruiyue.ma@mail.utoronto.ca::8b45745d-dac7-4197-8484-baf5f4ca719c" providerId="AD" clId="Web-{4AA1827B-55E6-082A-D377-BD5DB26944CB}" dt="2024-01-07T00:26:04.530" v="16"/>
          <ac:picMkLst>
            <pc:docMk/>
            <pc:sldMk cId="2098748951" sldId="2145705989"/>
            <ac:picMk id="5" creationId="{1E12BC96-235F-4C44-8158-3508A3160643}"/>
          </ac:picMkLst>
        </pc:picChg>
      </pc:sldChg>
      <pc:sldChg chg="modSp">
        <pc:chgData name="Ruiyue Ma" userId="S::ruiyue.ma@mail.utoronto.ca::8b45745d-dac7-4197-8484-baf5f4ca719c" providerId="AD" clId="Web-{4AA1827B-55E6-082A-D377-BD5DB26944CB}" dt="2024-01-07T00:26:56.515" v="19" actId="1076"/>
        <pc:sldMkLst>
          <pc:docMk/>
          <pc:sldMk cId="1349373594" sldId="2145705990"/>
        </pc:sldMkLst>
        <pc:spChg chg="mod">
          <ac:chgData name="Ruiyue Ma" userId="S::ruiyue.ma@mail.utoronto.ca::8b45745d-dac7-4197-8484-baf5f4ca719c" providerId="AD" clId="Web-{4AA1827B-55E6-082A-D377-BD5DB26944CB}" dt="2024-01-07T00:26:56.515" v="19" actId="1076"/>
          <ac:spMkLst>
            <pc:docMk/>
            <pc:sldMk cId="1349373594" sldId="2145705990"/>
            <ac:spMk id="13" creationId="{DF4E0F38-43EE-4049-AD14-CDFDF486DC5E}"/>
          </ac:spMkLst>
        </pc:spChg>
        <pc:picChg chg="mod">
          <ac:chgData name="Ruiyue Ma" userId="S::ruiyue.ma@mail.utoronto.ca::8b45745d-dac7-4197-8484-baf5f4ca719c" providerId="AD" clId="Web-{4AA1827B-55E6-082A-D377-BD5DB26944CB}" dt="2024-01-07T00:26:53.250" v="18"/>
          <ac:picMkLst>
            <pc:docMk/>
            <pc:sldMk cId="1349373594" sldId="2145705990"/>
            <ac:picMk id="5" creationId="{F9C117A2-18D7-4BD8-93E3-74AF870F2378}"/>
          </ac:picMkLst>
        </pc:picChg>
      </pc:sldChg>
      <pc:sldChg chg="modSp">
        <pc:chgData name="Ruiyue Ma" userId="S::ruiyue.ma@mail.utoronto.ca::8b45745d-dac7-4197-8484-baf5f4ca719c" providerId="AD" clId="Web-{4AA1827B-55E6-082A-D377-BD5DB26944CB}" dt="2024-01-07T00:18:24.900" v="1"/>
        <pc:sldMkLst>
          <pc:docMk/>
          <pc:sldMk cId="2022376663" sldId="2145706010"/>
        </pc:sldMkLst>
        <pc:picChg chg="mod">
          <ac:chgData name="Ruiyue Ma" userId="S::ruiyue.ma@mail.utoronto.ca::8b45745d-dac7-4197-8484-baf5f4ca719c" providerId="AD" clId="Web-{4AA1827B-55E6-082A-D377-BD5DB26944CB}" dt="2024-01-07T00:18:24.900" v="1"/>
          <ac:picMkLst>
            <pc:docMk/>
            <pc:sldMk cId="2022376663" sldId="2145706010"/>
            <ac:picMk id="5" creationId="{4B2E622C-A82E-4DC2-8AB9-BBD9AFB1A39D}"/>
          </ac:picMkLst>
        </pc:picChg>
      </pc:sldChg>
      <pc:sldChg chg="modSp">
        <pc:chgData name="Ruiyue Ma" userId="S::ruiyue.ma@mail.utoronto.ca::8b45745d-dac7-4197-8484-baf5f4ca719c" providerId="AD" clId="Web-{4AA1827B-55E6-082A-D377-BD5DB26944CB}" dt="2024-01-07T00:22:55.825" v="9"/>
        <pc:sldMkLst>
          <pc:docMk/>
          <pc:sldMk cId="1898988213" sldId="2145706016"/>
        </pc:sldMkLst>
        <pc:picChg chg="mod">
          <ac:chgData name="Ruiyue Ma" userId="S::ruiyue.ma@mail.utoronto.ca::8b45745d-dac7-4197-8484-baf5f4ca719c" providerId="AD" clId="Web-{4AA1827B-55E6-082A-D377-BD5DB26944CB}" dt="2024-01-07T00:22:55.825" v="9"/>
          <ac:picMkLst>
            <pc:docMk/>
            <pc:sldMk cId="1898988213" sldId="2145706016"/>
            <ac:picMk id="5" creationId="{8B10E9B7-1FEC-4460-B5B3-6664FD48F91F}"/>
          </ac:picMkLst>
        </pc:picChg>
      </pc:sldChg>
      <pc:sldChg chg="modSp">
        <pc:chgData name="Ruiyue Ma" userId="S::ruiyue.ma@mail.utoronto.ca::8b45745d-dac7-4197-8484-baf5f4ca719c" providerId="AD" clId="Web-{4AA1827B-55E6-082A-D377-BD5DB26944CB}" dt="2024-01-07T00:17:54.322" v="0"/>
        <pc:sldMkLst>
          <pc:docMk/>
          <pc:sldMk cId="2150844214" sldId="2145706019"/>
        </pc:sldMkLst>
        <pc:picChg chg="mod">
          <ac:chgData name="Ruiyue Ma" userId="S::ruiyue.ma@mail.utoronto.ca::8b45745d-dac7-4197-8484-baf5f4ca719c" providerId="AD" clId="Web-{4AA1827B-55E6-082A-D377-BD5DB26944CB}" dt="2024-01-07T00:17:54.322" v="0"/>
          <ac:picMkLst>
            <pc:docMk/>
            <pc:sldMk cId="2150844214" sldId="2145706019"/>
            <ac:picMk id="5" creationId="{27D2E60E-A7CD-4645-93CD-D84F03E36508}"/>
          </ac:picMkLst>
        </pc:picChg>
      </pc:sldChg>
      <pc:sldChg chg="modSp">
        <pc:chgData name="Ruiyue Ma" userId="S::ruiyue.ma@mail.utoronto.ca::8b45745d-dac7-4197-8484-baf5f4ca719c" providerId="AD" clId="Web-{4AA1827B-55E6-082A-D377-BD5DB26944CB}" dt="2024-01-07T00:19:26.510" v="3"/>
        <pc:sldMkLst>
          <pc:docMk/>
          <pc:sldMk cId="3264786710" sldId="2145706022"/>
        </pc:sldMkLst>
        <pc:picChg chg="mod">
          <ac:chgData name="Ruiyue Ma" userId="S::ruiyue.ma@mail.utoronto.ca::8b45745d-dac7-4197-8484-baf5f4ca719c" providerId="AD" clId="Web-{4AA1827B-55E6-082A-D377-BD5DB26944CB}" dt="2024-01-07T00:19:26.510" v="3"/>
          <ac:picMkLst>
            <pc:docMk/>
            <pc:sldMk cId="3264786710" sldId="2145706022"/>
            <ac:picMk id="8" creationId="{8DFA3F16-E87A-481A-A9A9-0D792363871D}"/>
          </ac:picMkLst>
        </pc:picChg>
      </pc:sldChg>
      <pc:sldChg chg="modSp">
        <pc:chgData name="Ruiyue Ma" userId="S::ruiyue.ma@mail.utoronto.ca::8b45745d-dac7-4197-8484-baf5f4ca719c" providerId="AD" clId="Web-{4AA1827B-55E6-082A-D377-BD5DB26944CB}" dt="2024-01-07T00:20:03.136" v="4"/>
        <pc:sldMkLst>
          <pc:docMk/>
          <pc:sldMk cId="675589504" sldId="2145706025"/>
        </pc:sldMkLst>
        <pc:picChg chg="mod">
          <ac:chgData name="Ruiyue Ma" userId="S::ruiyue.ma@mail.utoronto.ca::8b45745d-dac7-4197-8484-baf5f4ca719c" providerId="AD" clId="Web-{4AA1827B-55E6-082A-D377-BD5DB26944CB}" dt="2024-01-07T00:20:03.136" v="4"/>
          <ac:picMkLst>
            <pc:docMk/>
            <pc:sldMk cId="675589504" sldId="2145706025"/>
            <ac:picMk id="5" creationId="{E8E13107-FC41-48B1-9C1D-55FDAAA0509A}"/>
          </ac:picMkLst>
        </pc:picChg>
      </pc:sldChg>
      <pc:sldChg chg="modSp">
        <pc:chgData name="Ruiyue Ma" userId="S::ruiyue.ma@mail.utoronto.ca::8b45745d-dac7-4197-8484-baf5f4ca719c" providerId="AD" clId="Web-{4AA1827B-55E6-082A-D377-BD5DB26944CB}" dt="2024-01-07T00:20:50.121" v="5"/>
        <pc:sldMkLst>
          <pc:docMk/>
          <pc:sldMk cId="3301483294" sldId="2145706027"/>
        </pc:sldMkLst>
        <pc:picChg chg="mod">
          <ac:chgData name="Ruiyue Ma" userId="S::ruiyue.ma@mail.utoronto.ca::8b45745d-dac7-4197-8484-baf5f4ca719c" providerId="AD" clId="Web-{4AA1827B-55E6-082A-D377-BD5DB26944CB}" dt="2024-01-07T00:20:50.121" v="5"/>
          <ac:picMkLst>
            <pc:docMk/>
            <pc:sldMk cId="3301483294" sldId="2145706027"/>
            <ac:picMk id="5" creationId="{9A6E90BA-39D4-4861-B3CD-756A14A74CAB}"/>
          </ac:picMkLst>
        </pc:picChg>
      </pc:sldChg>
      <pc:sldChg chg="modSp">
        <pc:chgData name="Ruiyue Ma" userId="S::ruiyue.ma@mail.utoronto.ca::8b45745d-dac7-4197-8484-baf5f4ca719c" providerId="AD" clId="Web-{4AA1827B-55E6-082A-D377-BD5DB26944CB}" dt="2024-01-07T00:21:24.340" v="6"/>
        <pc:sldMkLst>
          <pc:docMk/>
          <pc:sldMk cId="1160220387" sldId="2145706029"/>
        </pc:sldMkLst>
        <pc:picChg chg="mod">
          <ac:chgData name="Ruiyue Ma" userId="S::ruiyue.ma@mail.utoronto.ca::8b45745d-dac7-4197-8484-baf5f4ca719c" providerId="AD" clId="Web-{4AA1827B-55E6-082A-D377-BD5DB26944CB}" dt="2024-01-07T00:21:24.340" v="6"/>
          <ac:picMkLst>
            <pc:docMk/>
            <pc:sldMk cId="1160220387" sldId="2145706029"/>
            <ac:picMk id="7" creationId="{9ABAF4DB-2FC9-47BE-B426-194BE5452158}"/>
          </ac:picMkLst>
        </pc:picChg>
      </pc:sldChg>
      <pc:sldChg chg="modSp">
        <pc:chgData name="Ruiyue Ma" userId="S::ruiyue.ma@mail.utoronto.ca::8b45745d-dac7-4197-8484-baf5f4ca719c" providerId="AD" clId="Web-{4AA1827B-55E6-082A-D377-BD5DB26944CB}" dt="2024-01-07T00:21:51.340" v="7"/>
        <pc:sldMkLst>
          <pc:docMk/>
          <pc:sldMk cId="2434483580" sldId="2145706033"/>
        </pc:sldMkLst>
        <pc:picChg chg="mod">
          <ac:chgData name="Ruiyue Ma" userId="S::ruiyue.ma@mail.utoronto.ca::8b45745d-dac7-4197-8484-baf5f4ca719c" providerId="AD" clId="Web-{4AA1827B-55E6-082A-D377-BD5DB26944CB}" dt="2024-01-07T00:21:51.340" v="7"/>
          <ac:picMkLst>
            <pc:docMk/>
            <pc:sldMk cId="2434483580" sldId="2145706033"/>
            <ac:picMk id="7" creationId="{DC954D06-189F-4E5B-94D9-0CB7A6718CD9}"/>
          </ac:picMkLst>
        </pc:picChg>
      </pc:sldChg>
      <pc:sldChg chg="modSp">
        <pc:chgData name="Ruiyue Ma" userId="S::ruiyue.ma@mail.utoronto.ca::8b45745d-dac7-4197-8484-baf5f4ca719c" providerId="AD" clId="Web-{4AA1827B-55E6-082A-D377-BD5DB26944CB}" dt="2024-01-07T00:22:25.809" v="8"/>
        <pc:sldMkLst>
          <pc:docMk/>
          <pc:sldMk cId="3891985410" sldId="2145706036"/>
        </pc:sldMkLst>
        <pc:picChg chg="mod">
          <ac:chgData name="Ruiyue Ma" userId="S::ruiyue.ma@mail.utoronto.ca::8b45745d-dac7-4197-8484-baf5f4ca719c" providerId="AD" clId="Web-{4AA1827B-55E6-082A-D377-BD5DB26944CB}" dt="2024-01-07T00:22:25.809" v="8"/>
          <ac:picMkLst>
            <pc:docMk/>
            <pc:sldMk cId="3891985410" sldId="2145706036"/>
            <ac:picMk id="5" creationId="{F5F7A7C2-0F49-4427-A172-4008955F9E87}"/>
          </ac:picMkLst>
        </pc:picChg>
      </pc:sldChg>
      <pc:sldChg chg="modSp">
        <pc:chgData name="Ruiyue Ma" userId="S::ruiyue.ma@mail.utoronto.ca::8b45745d-dac7-4197-8484-baf5f4ca719c" providerId="AD" clId="Web-{4AA1827B-55E6-082A-D377-BD5DB26944CB}" dt="2024-01-07T00:23:14.294" v="10"/>
        <pc:sldMkLst>
          <pc:docMk/>
          <pc:sldMk cId="38636857" sldId="2145706038"/>
        </pc:sldMkLst>
        <pc:picChg chg="mod">
          <ac:chgData name="Ruiyue Ma" userId="S::ruiyue.ma@mail.utoronto.ca::8b45745d-dac7-4197-8484-baf5f4ca719c" providerId="AD" clId="Web-{4AA1827B-55E6-082A-D377-BD5DB26944CB}" dt="2024-01-07T00:23:14.294" v="10"/>
          <ac:picMkLst>
            <pc:docMk/>
            <pc:sldMk cId="38636857" sldId="2145706038"/>
            <ac:picMk id="5" creationId="{65192521-7C90-4093-9ED9-AB74FE1CB667}"/>
          </ac:picMkLst>
        </pc:picChg>
      </pc:sldChg>
      <pc:sldChg chg="modSp">
        <pc:chgData name="Ruiyue Ma" userId="S::ruiyue.ma@mail.utoronto.ca::8b45745d-dac7-4197-8484-baf5f4ca719c" providerId="AD" clId="Web-{4AA1827B-55E6-082A-D377-BD5DB26944CB}" dt="2024-01-07T00:24:10.373" v="12"/>
        <pc:sldMkLst>
          <pc:docMk/>
          <pc:sldMk cId="3783444805" sldId="2145706041"/>
        </pc:sldMkLst>
        <pc:picChg chg="mod">
          <ac:chgData name="Ruiyue Ma" userId="S::ruiyue.ma@mail.utoronto.ca::8b45745d-dac7-4197-8484-baf5f4ca719c" providerId="AD" clId="Web-{4AA1827B-55E6-082A-D377-BD5DB26944CB}" dt="2024-01-07T00:24:10.373" v="12"/>
          <ac:picMkLst>
            <pc:docMk/>
            <pc:sldMk cId="3783444805" sldId="2145706041"/>
            <ac:picMk id="5" creationId="{AD46258B-DB20-4426-8035-226E9AA3901E}"/>
          </ac:picMkLst>
        </pc:picChg>
      </pc:sldChg>
      <pc:sldChg chg="modSp">
        <pc:chgData name="Ruiyue Ma" userId="S::ruiyue.ma@mail.utoronto.ca::8b45745d-dac7-4197-8484-baf5f4ca719c" providerId="AD" clId="Web-{4AA1827B-55E6-082A-D377-BD5DB26944CB}" dt="2024-01-07T00:25:30.311" v="15"/>
        <pc:sldMkLst>
          <pc:docMk/>
          <pc:sldMk cId="2650018604" sldId="2145706044"/>
        </pc:sldMkLst>
        <pc:picChg chg="mod">
          <ac:chgData name="Ruiyue Ma" userId="S::ruiyue.ma@mail.utoronto.ca::8b45745d-dac7-4197-8484-baf5f4ca719c" providerId="AD" clId="Web-{4AA1827B-55E6-082A-D377-BD5DB26944CB}" dt="2024-01-07T00:25:30.311" v="15"/>
          <ac:picMkLst>
            <pc:docMk/>
            <pc:sldMk cId="2650018604" sldId="2145706044"/>
            <ac:picMk id="5" creationId="{70154183-041F-4D5D-992A-54C3C12B7689}"/>
          </ac:picMkLst>
        </pc:picChg>
      </pc:sldChg>
      <pc:sldChg chg="modSp">
        <pc:chgData name="Ruiyue Ma" userId="S::ruiyue.ma@mail.utoronto.ca::8b45745d-dac7-4197-8484-baf5f4ca719c" providerId="AD" clId="Web-{4AA1827B-55E6-082A-D377-BD5DB26944CB}" dt="2024-01-07T00:26:25.656" v="17"/>
        <pc:sldMkLst>
          <pc:docMk/>
          <pc:sldMk cId="4274295591" sldId="2145706047"/>
        </pc:sldMkLst>
        <pc:picChg chg="mod">
          <ac:chgData name="Ruiyue Ma" userId="S::ruiyue.ma@mail.utoronto.ca::8b45745d-dac7-4197-8484-baf5f4ca719c" providerId="AD" clId="Web-{4AA1827B-55E6-082A-D377-BD5DB26944CB}" dt="2024-01-07T00:26:25.656" v="17"/>
          <ac:picMkLst>
            <pc:docMk/>
            <pc:sldMk cId="4274295591" sldId="2145706047"/>
            <ac:picMk id="5" creationId="{8A219E0F-1D59-4D1F-8CFB-D6B3277333CB}"/>
          </ac:picMkLst>
        </pc:picChg>
      </pc:sldChg>
      <pc:sldChg chg="modSp">
        <pc:chgData name="Ruiyue Ma" userId="S::ruiyue.ma@mail.utoronto.ca::8b45745d-dac7-4197-8484-baf5f4ca719c" providerId="AD" clId="Web-{4AA1827B-55E6-082A-D377-BD5DB26944CB}" dt="2024-01-07T00:27:18.828" v="20"/>
        <pc:sldMkLst>
          <pc:docMk/>
          <pc:sldMk cId="1090974854" sldId="2145706050"/>
        </pc:sldMkLst>
        <pc:picChg chg="mod">
          <ac:chgData name="Ruiyue Ma" userId="S::ruiyue.ma@mail.utoronto.ca::8b45745d-dac7-4197-8484-baf5f4ca719c" providerId="AD" clId="Web-{4AA1827B-55E6-082A-D377-BD5DB26944CB}" dt="2024-01-07T00:27:18.828" v="20"/>
          <ac:picMkLst>
            <pc:docMk/>
            <pc:sldMk cId="1090974854" sldId="2145706050"/>
            <ac:picMk id="9" creationId="{99A1A8E4-7B54-4396-BC49-02DEDAFCE79B}"/>
          </ac:picMkLst>
        </pc:picChg>
      </pc:sldChg>
    </pc:docChg>
  </pc:docChgLst>
  <pc:docChgLst>
    <pc:chgData name="Ruiyue Ma" userId="S::ruiyue.ma@mail.utoronto.ca::8b45745d-dac7-4197-8484-baf5f4ca719c" providerId="AD" clId="Web-{6BD400D4-8952-0986-31A0-E0346FE8B5CF}"/>
    <pc:docChg chg="modSld sldOrd">
      <pc:chgData name="Ruiyue Ma" userId="S::ruiyue.ma@mail.utoronto.ca::8b45745d-dac7-4197-8484-baf5f4ca719c" providerId="AD" clId="Web-{6BD400D4-8952-0986-31A0-E0346FE8B5CF}" dt="2023-12-30T20:21:27.752" v="63"/>
      <pc:docMkLst>
        <pc:docMk/>
      </pc:docMkLst>
      <pc:sldChg chg="modSp">
        <pc:chgData name="Ruiyue Ma" userId="S::ruiyue.ma@mail.utoronto.ca::8b45745d-dac7-4197-8484-baf5f4ca719c" providerId="AD" clId="Web-{6BD400D4-8952-0986-31A0-E0346FE8B5CF}" dt="2023-12-30T19:55:23.342" v="23" actId="14100"/>
        <pc:sldMkLst>
          <pc:docMk/>
          <pc:sldMk cId="1854821880" sldId="267"/>
        </pc:sldMkLst>
        <pc:spChg chg="mod">
          <ac:chgData name="Ruiyue Ma" userId="S::ruiyue.ma@mail.utoronto.ca::8b45745d-dac7-4197-8484-baf5f4ca719c" providerId="AD" clId="Web-{6BD400D4-8952-0986-31A0-E0346FE8B5CF}" dt="2023-12-30T19:55:23.342" v="23" actId="14100"/>
          <ac:spMkLst>
            <pc:docMk/>
            <pc:sldMk cId="1854821880" sldId="267"/>
            <ac:spMk id="4" creationId="{00000000-0000-0000-0000-000000000000}"/>
          </ac:spMkLst>
        </pc:spChg>
      </pc:sldChg>
      <pc:sldChg chg="modSp">
        <pc:chgData name="Ruiyue Ma" userId="S::ruiyue.ma@mail.utoronto.ca::8b45745d-dac7-4197-8484-baf5f4ca719c" providerId="AD" clId="Web-{6BD400D4-8952-0986-31A0-E0346FE8B5CF}" dt="2023-12-30T19:58:03.266" v="27"/>
        <pc:sldMkLst>
          <pc:docMk/>
          <pc:sldMk cId="37686884" sldId="2145705972"/>
        </pc:sldMkLst>
        <pc:picChg chg="mod">
          <ac:chgData name="Ruiyue Ma" userId="S::ruiyue.ma@mail.utoronto.ca::8b45745d-dac7-4197-8484-baf5f4ca719c" providerId="AD" clId="Web-{6BD400D4-8952-0986-31A0-E0346FE8B5CF}" dt="2023-12-30T19:58:03.266" v="27"/>
          <ac:picMkLst>
            <pc:docMk/>
            <pc:sldMk cId="37686884" sldId="2145705972"/>
            <ac:picMk id="4" creationId="{19A73D34-0309-4A3E-820F-03EB8DFB87CD}"/>
          </ac:picMkLst>
        </pc:picChg>
      </pc:sldChg>
      <pc:sldChg chg="modSp">
        <pc:chgData name="Ruiyue Ma" userId="S::ruiyue.ma@mail.utoronto.ca::8b45745d-dac7-4197-8484-baf5f4ca719c" providerId="AD" clId="Web-{6BD400D4-8952-0986-31A0-E0346FE8B5CF}" dt="2023-12-30T19:59:01.251" v="29"/>
        <pc:sldMkLst>
          <pc:docMk/>
          <pc:sldMk cId="3939394359" sldId="2145705974"/>
        </pc:sldMkLst>
        <pc:picChg chg="mod">
          <ac:chgData name="Ruiyue Ma" userId="S::ruiyue.ma@mail.utoronto.ca::8b45745d-dac7-4197-8484-baf5f4ca719c" providerId="AD" clId="Web-{6BD400D4-8952-0986-31A0-E0346FE8B5CF}" dt="2023-12-30T19:59:01.251" v="29"/>
          <ac:picMkLst>
            <pc:docMk/>
            <pc:sldMk cId="3939394359" sldId="2145705974"/>
            <ac:picMk id="9" creationId="{B30A52BE-095A-4379-A938-F5D75CD39D93}"/>
          </ac:picMkLst>
        </pc:picChg>
      </pc:sldChg>
      <pc:sldChg chg="modSp">
        <pc:chgData name="Ruiyue Ma" userId="S::ruiyue.ma@mail.utoronto.ca::8b45745d-dac7-4197-8484-baf5f4ca719c" providerId="AD" clId="Web-{6BD400D4-8952-0986-31A0-E0346FE8B5CF}" dt="2023-12-30T20:13:12.620" v="52"/>
        <pc:sldMkLst>
          <pc:docMk/>
          <pc:sldMk cId="2430284717" sldId="2145705985"/>
        </pc:sldMkLst>
        <pc:picChg chg="mod">
          <ac:chgData name="Ruiyue Ma" userId="S::ruiyue.ma@mail.utoronto.ca::8b45745d-dac7-4197-8484-baf5f4ca719c" providerId="AD" clId="Web-{6BD400D4-8952-0986-31A0-E0346FE8B5CF}" dt="2023-12-30T20:13:12.620" v="52"/>
          <ac:picMkLst>
            <pc:docMk/>
            <pc:sldMk cId="2430284717" sldId="2145705985"/>
            <ac:picMk id="5" creationId="{F5F7A7C2-0F49-4427-A172-4008955F9E87}"/>
          </ac:picMkLst>
        </pc:picChg>
      </pc:sldChg>
      <pc:sldChg chg="modSp">
        <pc:chgData name="Ruiyue Ma" userId="S::ruiyue.ma@mail.utoronto.ca::8b45745d-dac7-4197-8484-baf5f4ca719c" providerId="AD" clId="Web-{6BD400D4-8952-0986-31A0-E0346FE8B5CF}" dt="2023-12-30T19:58:25.016" v="28"/>
        <pc:sldMkLst>
          <pc:docMk/>
          <pc:sldMk cId="2843147832" sldId="2145706002"/>
        </pc:sldMkLst>
        <pc:picChg chg="mod">
          <ac:chgData name="Ruiyue Ma" userId="S::ruiyue.ma@mail.utoronto.ca::8b45745d-dac7-4197-8484-baf5f4ca719c" providerId="AD" clId="Web-{6BD400D4-8952-0986-31A0-E0346FE8B5CF}" dt="2023-12-30T19:58:25.016" v="28"/>
          <ac:picMkLst>
            <pc:docMk/>
            <pc:sldMk cId="2843147832" sldId="2145706002"/>
            <ac:picMk id="6" creationId="{18D5237A-BF22-448C-98D0-2A0874021FAD}"/>
          </ac:picMkLst>
        </pc:picChg>
      </pc:sldChg>
      <pc:sldChg chg="modSp">
        <pc:chgData name="Ruiyue Ma" userId="S::ruiyue.ma@mail.utoronto.ca::8b45745d-dac7-4197-8484-baf5f4ca719c" providerId="AD" clId="Web-{6BD400D4-8952-0986-31A0-E0346FE8B5CF}" dt="2023-12-30T19:59:23.501" v="30"/>
        <pc:sldMkLst>
          <pc:docMk/>
          <pc:sldMk cId="3648120818" sldId="2145706004"/>
        </pc:sldMkLst>
        <pc:picChg chg="mod">
          <ac:chgData name="Ruiyue Ma" userId="S::ruiyue.ma@mail.utoronto.ca::8b45745d-dac7-4197-8484-baf5f4ca719c" providerId="AD" clId="Web-{6BD400D4-8952-0986-31A0-E0346FE8B5CF}" dt="2023-12-30T19:59:23.501" v="30"/>
          <ac:picMkLst>
            <pc:docMk/>
            <pc:sldMk cId="3648120818" sldId="2145706004"/>
            <ac:picMk id="5" creationId="{11BE70E3-A4FE-4376-B503-1A356ACF54C5}"/>
          </ac:picMkLst>
        </pc:picChg>
      </pc:sldChg>
      <pc:sldChg chg="modSp">
        <pc:chgData name="Ruiyue Ma" userId="S::ruiyue.ma@mail.utoronto.ca::8b45745d-dac7-4197-8484-baf5f4ca719c" providerId="AD" clId="Web-{6BD400D4-8952-0986-31A0-E0346FE8B5CF}" dt="2023-12-30T20:01:19.956" v="33"/>
        <pc:sldMkLst>
          <pc:docMk/>
          <pc:sldMk cId="2022376663" sldId="2145706010"/>
        </pc:sldMkLst>
        <pc:picChg chg="mod">
          <ac:chgData name="Ruiyue Ma" userId="S::ruiyue.ma@mail.utoronto.ca::8b45745d-dac7-4197-8484-baf5f4ca719c" providerId="AD" clId="Web-{6BD400D4-8952-0986-31A0-E0346FE8B5CF}" dt="2023-12-30T20:01:19.956" v="33"/>
          <ac:picMkLst>
            <pc:docMk/>
            <pc:sldMk cId="2022376663" sldId="2145706010"/>
            <ac:picMk id="5" creationId="{4B2E622C-A82E-4DC2-8AB9-BBD9AFB1A39D}"/>
          </ac:picMkLst>
        </pc:picChg>
      </pc:sldChg>
      <pc:sldChg chg="modSp">
        <pc:chgData name="Ruiyue Ma" userId="S::ruiyue.ma@mail.utoronto.ca::8b45745d-dac7-4197-8484-baf5f4ca719c" providerId="AD" clId="Web-{6BD400D4-8952-0986-31A0-E0346FE8B5CF}" dt="2023-12-30T20:03:17.129" v="36"/>
        <pc:sldMkLst>
          <pc:docMk/>
          <pc:sldMk cId="1324297427" sldId="2145706011"/>
        </pc:sldMkLst>
        <pc:picChg chg="mod">
          <ac:chgData name="Ruiyue Ma" userId="S::ruiyue.ma@mail.utoronto.ca::8b45745d-dac7-4197-8484-baf5f4ca719c" providerId="AD" clId="Web-{6BD400D4-8952-0986-31A0-E0346FE8B5CF}" dt="2023-12-30T20:03:17.129" v="36"/>
          <ac:picMkLst>
            <pc:docMk/>
            <pc:sldMk cId="1324297427" sldId="2145706011"/>
            <ac:picMk id="5" creationId="{78997D79-D397-44DA-9626-FD4F28802D02}"/>
          </ac:picMkLst>
        </pc:picChg>
      </pc:sldChg>
      <pc:sldChg chg="modSp">
        <pc:chgData name="Ruiyue Ma" userId="S::ruiyue.ma@mail.utoronto.ca::8b45745d-dac7-4197-8484-baf5f4ca719c" providerId="AD" clId="Web-{6BD400D4-8952-0986-31A0-E0346FE8B5CF}" dt="2023-12-30T20:05:24.443" v="40"/>
        <pc:sldMkLst>
          <pc:docMk/>
          <pc:sldMk cId="491162313" sldId="2145706012"/>
        </pc:sldMkLst>
        <pc:picChg chg="mod">
          <ac:chgData name="Ruiyue Ma" userId="S::ruiyue.ma@mail.utoronto.ca::8b45745d-dac7-4197-8484-baf5f4ca719c" providerId="AD" clId="Web-{6BD400D4-8952-0986-31A0-E0346FE8B5CF}" dt="2023-12-30T20:05:24.443" v="40"/>
          <ac:picMkLst>
            <pc:docMk/>
            <pc:sldMk cId="491162313" sldId="2145706012"/>
            <ac:picMk id="5" creationId="{E8E13107-FC41-48B1-9C1D-55FDAAA0509A}"/>
          </ac:picMkLst>
        </pc:picChg>
      </pc:sldChg>
      <pc:sldChg chg="modSp">
        <pc:chgData name="Ruiyue Ma" userId="S::ruiyue.ma@mail.utoronto.ca::8b45745d-dac7-4197-8484-baf5f4ca719c" providerId="AD" clId="Web-{6BD400D4-8952-0986-31A0-E0346FE8B5CF}" dt="2023-12-30T20:06:55.725" v="43"/>
        <pc:sldMkLst>
          <pc:docMk/>
          <pc:sldMk cId="2374218833" sldId="2145706013"/>
        </pc:sldMkLst>
        <pc:picChg chg="mod">
          <ac:chgData name="Ruiyue Ma" userId="S::ruiyue.ma@mail.utoronto.ca::8b45745d-dac7-4197-8484-baf5f4ca719c" providerId="AD" clId="Web-{6BD400D4-8952-0986-31A0-E0346FE8B5CF}" dt="2023-12-30T20:06:55.725" v="43"/>
          <ac:picMkLst>
            <pc:docMk/>
            <pc:sldMk cId="2374218833" sldId="2145706013"/>
            <ac:picMk id="5" creationId="{9A6E90BA-39D4-4861-B3CD-756A14A74CAB}"/>
          </ac:picMkLst>
        </pc:picChg>
      </pc:sldChg>
      <pc:sldChg chg="modSp">
        <pc:chgData name="Ruiyue Ma" userId="S::ruiyue.ma@mail.utoronto.ca::8b45745d-dac7-4197-8484-baf5f4ca719c" providerId="AD" clId="Web-{6BD400D4-8952-0986-31A0-E0346FE8B5CF}" dt="2023-12-30T20:07:33.819" v="44"/>
        <pc:sldMkLst>
          <pc:docMk/>
          <pc:sldMk cId="2688015001" sldId="2145706014"/>
        </pc:sldMkLst>
        <pc:picChg chg="mod">
          <ac:chgData name="Ruiyue Ma" userId="S::ruiyue.ma@mail.utoronto.ca::8b45745d-dac7-4197-8484-baf5f4ca719c" providerId="AD" clId="Web-{6BD400D4-8952-0986-31A0-E0346FE8B5CF}" dt="2023-12-30T20:07:33.819" v="44"/>
          <ac:picMkLst>
            <pc:docMk/>
            <pc:sldMk cId="2688015001" sldId="2145706014"/>
            <ac:picMk id="7" creationId="{6B430791-FDED-48D1-ACC8-7FA8510D700E}"/>
          </ac:picMkLst>
        </pc:picChg>
      </pc:sldChg>
      <pc:sldChg chg="modSp">
        <pc:chgData name="Ruiyue Ma" userId="S::ruiyue.ma@mail.utoronto.ca::8b45745d-dac7-4197-8484-baf5f4ca719c" providerId="AD" clId="Web-{6BD400D4-8952-0986-31A0-E0346FE8B5CF}" dt="2023-12-30T20:11:09.946" v="49"/>
        <pc:sldMkLst>
          <pc:docMk/>
          <pc:sldMk cId="2294197848" sldId="2145706015"/>
        </pc:sldMkLst>
        <pc:picChg chg="mod">
          <ac:chgData name="Ruiyue Ma" userId="S::ruiyue.ma@mail.utoronto.ca::8b45745d-dac7-4197-8484-baf5f4ca719c" providerId="AD" clId="Web-{6BD400D4-8952-0986-31A0-E0346FE8B5CF}" dt="2023-12-30T20:11:09.946" v="49"/>
          <ac:picMkLst>
            <pc:docMk/>
            <pc:sldMk cId="2294197848" sldId="2145706015"/>
            <ac:picMk id="7" creationId="{DC954D06-189F-4E5B-94D9-0CB7A6718CD9}"/>
          </ac:picMkLst>
        </pc:picChg>
      </pc:sldChg>
      <pc:sldChg chg="modSp">
        <pc:chgData name="Ruiyue Ma" userId="S::ruiyue.ma@mail.utoronto.ca::8b45745d-dac7-4197-8484-baf5f4ca719c" providerId="AD" clId="Web-{6BD400D4-8952-0986-31A0-E0346FE8B5CF}" dt="2023-12-30T19:59:55.533" v="31"/>
        <pc:sldMkLst>
          <pc:docMk/>
          <pc:sldMk cId="749718581" sldId="2145706017"/>
        </pc:sldMkLst>
        <pc:picChg chg="mod">
          <ac:chgData name="Ruiyue Ma" userId="S::ruiyue.ma@mail.utoronto.ca::8b45745d-dac7-4197-8484-baf5f4ca719c" providerId="AD" clId="Web-{6BD400D4-8952-0986-31A0-E0346FE8B5CF}" dt="2023-12-30T19:59:55.533" v="31"/>
          <ac:picMkLst>
            <pc:docMk/>
            <pc:sldMk cId="749718581" sldId="2145706017"/>
            <ac:picMk id="5" creationId="{54302890-8708-4912-8195-62F7A3DC1E4F}"/>
          </ac:picMkLst>
        </pc:picChg>
      </pc:sldChg>
      <pc:sldChg chg="modSp">
        <pc:chgData name="Ruiyue Ma" userId="S::ruiyue.ma@mail.utoronto.ca::8b45745d-dac7-4197-8484-baf5f4ca719c" providerId="AD" clId="Web-{6BD400D4-8952-0986-31A0-E0346FE8B5CF}" dt="2023-12-30T20:00:57.252" v="32"/>
        <pc:sldMkLst>
          <pc:docMk/>
          <pc:sldMk cId="3697992228" sldId="2145706018"/>
        </pc:sldMkLst>
        <pc:picChg chg="mod">
          <ac:chgData name="Ruiyue Ma" userId="S::ruiyue.ma@mail.utoronto.ca::8b45745d-dac7-4197-8484-baf5f4ca719c" providerId="AD" clId="Web-{6BD400D4-8952-0986-31A0-E0346FE8B5CF}" dt="2023-12-30T20:00:57.252" v="32"/>
          <ac:picMkLst>
            <pc:docMk/>
            <pc:sldMk cId="3697992228" sldId="2145706018"/>
            <ac:picMk id="5" creationId="{CED9392B-758D-41D3-9E95-85C013F49D05}"/>
          </ac:picMkLst>
        </pc:picChg>
      </pc:sldChg>
      <pc:sldChg chg="modSp">
        <pc:chgData name="Ruiyue Ma" userId="S::ruiyue.ma@mail.utoronto.ca::8b45745d-dac7-4197-8484-baf5f4ca719c" providerId="AD" clId="Web-{6BD400D4-8952-0986-31A0-E0346FE8B5CF}" dt="2023-12-30T20:02:17.722" v="34"/>
        <pc:sldMkLst>
          <pc:docMk/>
          <pc:sldMk cId="1842479642" sldId="2145706020"/>
        </pc:sldMkLst>
        <pc:picChg chg="mod">
          <ac:chgData name="Ruiyue Ma" userId="S::ruiyue.ma@mail.utoronto.ca::8b45745d-dac7-4197-8484-baf5f4ca719c" providerId="AD" clId="Web-{6BD400D4-8952-0986-31A0-E0346FE8B5CF}" dt="2023-12-30T20:02:17.722" v="34"/>
          <ac:picMkLst>
            <pc:docMk/>
            <pc:sldMk cId="1842479642" sldId="2145706020"/>
            <ac:picMk id="10" creationId="{DF5876F2-DECF-4CAB-93C9-EA185A518574}"/>
          </ac:picMkLst>
        </pc:picChg>
      </pc:sldChg>
      <pc:sldChg chg="modSp">
        <pc:chgData name="Ruiyue Ma" userId="S::ruiyue.ma@mail.utoronto.ca::8b45745d-dac7-4197-8484-baf5f4ca719c" providerId="AD" clId="Web-{6BD400D4-8952-0986-31A0-E0346FE8B5CF}" dt="2023-12-30T20:02:50.722" v="35"/>
        <pc:sldMkLst>
          <pc:docMk/>
          <pc:sldMk cId="2005040338" sldId="2145706021"/>
        </pc:sldMkLst>
        <pc:picChg chg="mod">
          <ac:chgData name="Ruiyue Ma" userId="S::ruiyue.ma@mail.utoronto.ca::8b45745d-dac7-4197-8484-baf5f4ca719c" providerId="AD" clId="Web-{6BD400D4-8952-0986-31A0-E0346FE8B5CF}" dt="2023-12-30T20:02:50.722" v="35"/>
          <ac:picMkLst>
            <pc:docMk/>
            <pc:sldMk cId="2005040338" sldId="2145706021"/>
            <ac:picMk id="5" creationId="{32E5D897-73E9-4FC6-B23D-8EB536E1EC41}"/>
          </ac:picMkLst>
        </pc:picChg>
      </pc:sldChg>
      <pc:sldChg chg="modSp">
        <pc:chgData name="Ruiyue Ma" userId="S::ruiyue.ma@mail.utoronto.ca::8b45745d-dac7-4197-8484-baf5f4ca719c" providerId="AD" clId="Web-{6BD400D4-8952-0986-31A0-E0346FE8B5CF}" dt="2023-12-30T20:03:52.598" v="37"/>
        <pc:sldMkLst>
          <pc:docMk/>
          <pc:sldMk cId="2440108064" sldId="2145706023"/>
        </pc:sldMkLst>
        <pc:picChg chg="mod">
          <ac:chgData name="Ruiyue Ma" userId="S::ruiyue.ma@mail.utoronto.ca::8b45745d-dac7-4197-8484-baf5f4ca719c" providerId="AD" clId="Web-{6BD400D4-8952-0986-31A0-E0346FE8B5CF}" dt="2023-12-30T20:03:52.598" v="37"/>
          <ac:picMkLst>
            <pc:docMk/>
            <pc:sldMk cId="2440108064" sldId="2145706023"/>
            <ac:picMk id="5" creationId="{E8E13107-FC41-48B1-9C1D-55FDAAA0509A}"/>
          </ac:picMkLst>
        </pc:picChg>
      </pc:sldChg>
      <pc:sldChg chg="modSp ord">
        <pc:chgData name="Ruiyue Ma" userId="S::ruiyue.ma@mail.utoronto.ca::8b45745d-dac7-4197-8484-baf5f4ca719c" providerId="AD" clId="Web-{6BD400D4-8952-0986-31A0-E0346FE8B5CF}" dt="2023-12-30T20:05:03.521" v="39"/>
        <pc:sldMkLst>
          <pc:docMk/>
          <pc:sldMk cId="2625319900" sldId="2145706024"/>
        </pc:sldMkLst>
        <pc:picChg chg="mod">
          <ac:chgData name="Ruiyue Ma" userId="S::ruiyue.ma@mail.utoronto.ca::8b45745d-dac7-4197-8484-baf5f4ca719c" providerId="AD" clId="Web-{6BD400D4-8952-0986-31A0-E0346FE8B5CF}" dt="2023-12-30T20:05:03.521" v="39"/>
          <ac:picMkLst>
            <pc:docMk/>
            <pc:sldMk cId="2625319900" sldId="2145706024"/>
            <ac:picMk id="5" creationId="{E8E13107-FC41-48B1-9C1D-55FDAAA0509A}"/>
          </ac:picMkLst>
        </pc:picChg>
      </pc:sldChg>
      <pc:sldChg chg="modSp">
        <pc:chgData name="Ruiyue Ma" userId="S::ruiyue.ma@mail.utoronto.ca::8b45745d-dac7-4197-8484-baf5f4ca719c" providerId="AD" clId="Web-{6BD400D4-8952-0986-31A0-E0346FE8B5CF}" dt="2023-12-30T20:05:52.537" v="41"/>
        <pc:sldMkLst>
          <pc:docMk/>
          <pc:sldMk cId="2860827661" sldId="2145706026"/>
        </pc:sldMkLst>
        <pc:picChg chg="mod">
          <ac:chgData name="Ruiyue Ma" userId="S::ruiyue.ma@mail.utoronto.ca::8b45745d-dac7-4197-8484-baf5f4ca719c" providerId="AD" clId="Web-{6BD400D4-8952-0986-31A0-E0346FE8B5CF}" dt="2023-12-30T20:05:52.537" v="41"/>
          <ac:picMkLst>
            <pc:docMk/>
            <pc:sldMk cId="2860827661" sldId="2145706026"/>
            <ac:picMk id="5" creationId="{68CFA313-C0F6-4268-BAF5-30F907882059}"/>
          </ac:picMkLst>
        </pc:picChg>
      </pc:sldChg>
      <pc:sldChg chg="modSp">
        <pc:chgData name="Ruiyue Ma" userId="S::ruiyue.ma@mail.utoronto.ca::8b45745d-dac7-4197-8484-baf5f4ca719c" providerId="AD" clId="Web-{6BD400D4-8952-0986-31A0-E0346FE8B5CF}" dt="2023-12-30T20:06:17.381" v="42"/>
        <pc:sldMkLst>
          <pc:docMk/>
          <pc:sldMk cId="1292816694" sldId="2145706028"/>
        </pc:sldMkLst>
        <pc:picChg chg="mod">
          <ac:chgData name="Ruiyue Ma" userId="S::ruiyue.ma@mail.utoronto.ca::8b45745d-dac7-4197-8484-baf5f4ca719c" providerId="AD" clId="Web-{6BD400D4-8952-0986-31A0-E0346FE8B5CF}" dt="2023-12-30T20:06:17.381" v="42"/>
          <ac:picMkLst>
            <pc:docMk/>
            <pc:sldMk cId="1292816694" sldId="2145706028"/>
            <ac:picMk id="5" creationId="{9A6E90BA-39D4-4861-B3CD-756A14A74CAB}"/>
          </ac:picMkLst>
        </pc:picChg>
      </pc:sldChg>
      <pc:sldChg chg="modSp">
        <pc:chgData name="Ruiyue Ma" userId="S::ruiyue.ma@mail.utoronto.ca::8b45745d-dac7-4197-8484-baf5f4ca719c" providerId="AD" clId="Web-{6BD400D4-8952-0986-31A0-E0346FE8B5CF}" dt="2023-12-30T20:08:46.367" v="45"/>
        <pc:sldMkLst>
          <pc:docMk/>
          <pc:sldMk cId="4079941585" sldId="2145706030"/>
        </pc:sldMkLst>
        <pc:picChg chg="mod">
          <ac:chgData name="Ruiyue Ma" userId="S::ruiyue.ma@mail.utoronto.ca::8b45745d-dac7-4197-8484-baf5f4ca719c" providerId="AD" clId="Web-{6BD400D4-8952-0986-31A0-E0346FE8B5CF}" dt="2023-12-30T20:08:46.367" v="45"/>
          <ac:picMkLst>
            <pc:docMk/>
            <pc:sldMk cId="4079941585" sldId="2145706030"/>
            <ac:picMk id="7" creationId="{9ABAF4DB-2FC9-47BE-B426-194BE5452158}"/>
          </ac:picMkLst>
        </pc:picChg>
      </pc:sldChg>
      <pc:sldChg chg="modSp">
        <pc:chgData name="Ruiyue Ma" userId="S::ruiyue.ma@mail.utoronto.ca::8b45745d-dac7-4197-8484-baf5f4ca719c" providerId="AD" clId="Web-{6BD400D4-8952-0986-31A0-E0346FE8B5CF}" dt="2023-12-30T20:09:06.961" v="46"/>
        <pc:sldMkLst>
          <pc:docMk/>
          <pc:sldMk cId="3821899295" sldId="2145706031"/>
        </pc:sldMkLst>
        <pc:picChg chg="mod">
          <ac:chgData name="Ruiyue Ma" userId="S::ruiyue.ma@mail.utoronto.ca::8b45745d-dac7-4197-8484-baf5f4ca719c" providerId="AD" clId="Web-{6BD400D4-8952-0986-31A0-E0346FE8B5CF}" dt="2023-12-30T20:09:06.961" v="46"/>
          <ac:picMkLst>
            <pc:docMk/>
            <pc:sldMk cId="3821899295" sldId="2145706031"/>
            <ac:picMk id="7" creationId="{9ABAF4DB-2FC9-47BE-B426-194BE5452158}"/>
          </ac:picMkLst>
        </pc:picChg>
      </pc:sldChg>
      <pc:sldChg chg="modSp">
        <pc:chgData name="Ruiyue Ma" userId="S::ruiyue.ma@mail.utoronto.ca::8b45745d-dac7-4197-8484-baf5f4ca719c" providerId="AD" clId="Web-{6BD400D4-8952-0986-31A0-E0346FE8B5CF}" dt="2023-12-30T20:09:47.086" v="47"/>
        <pc:sldMkLst>
          <pc:docMk/>
          <pc:sldMk cId="603201134" sldId="2145706032"/>
        </pc:sldMkLst>
        <pc:picChg chg="mod">
          <ac:chgData name="Ruiyue Ma" userId="S::ruiyue.ma@mail.utoronto.ca::8b45745d-dac7-4197-8484-baf5f4ca719c" providerId="AD" clId="Web-{6BD400D4-8952-0986-31A0-E0346FE8B5CF}" dt="2023-12-30T20:09:47.086" v="47"/>
          <ac:picMkLst>
            <pc:docMk/>
            <pc:sldMk cId="603201134" sldId="2145706032"/>
            <ac:picMk id="7" creationId="{8AF2F3D5-F3A8-401D-8DBC-6C4B777F2042}"/>
          </ac:picMkLst>
        </pc:picChg>
      </pc:sldChg>
      <pc:sldChg chg="modSp">
        <pc:chgData name="Ruiyue Ma" userId="S::ruiyue.ma@mail.utoronto.ca::8b45745d-dac7-4197-8484-baf5f4ca719c" providerId="AD" clId="Web-{6BD400D4-8952-0986-31A0-E0346FE8B5CF}" dt="2023-12-30T20:10:36.368" v="48"/>
        <pc:sldMkLst>
          <pc:docMk/>
          <pc:sldMk cId="2786559792" sldId="2145706034"/>
        </pc:sldMkLst>
        <pc:picChg chg="mod">
          <ac:chgData name="Ruiyue Ma" userId="S::ruiyue.ma@mail.utoronto.ca::8b45745d-dac7-4197-8484-baf5f4ca719c" providerId="AD" clId="Web-{6BD400D4-8952-0986-31A0-E0346FE8B5CF}" dt="2023-12-30T20:10:36.368" v="48"/>
          <ac:picMkLst>
            <pc:docMk/>
            <pc:sldMk cId="2786559792" sldId="2145706034"/>
            <ac:picMk id="7" creationId="{DC954D06-189F-4E5B-94D9-0CB7A6718CD9}"/>
          </ac:picMkLst>
        </pc:picChg>
      </pc:sldChg>
      <pc:sldChg chg="modSp">
        <pc:chgData name="Ruiyue Ma" userId="S::ruiyue.ma@mail.utoronto.ca::8b45745d-dac7-4197-8484-baf5f4ca719c" providerId="AD" clId="Web-{6BD400D4-8952-0986-31A0-E0346FE8B5CF}" dt="2023-12-30T20:11:45.416" v="50"/>
        <pc:sldMkLst>
          <pc:docMk/>
          <pc:sldMk cId="3357886841" sldId="2145706035"/>
        </pc:sldMkLst>
        <pc:picChg chg="mod">
          <ac:chgData name="Ruiyue Ma" userId="S::ruiyue.ma@mail.utoronto.ca::8b45745d-dac7-4197-8484-baf5f4ca719c" providerId="AD" clId="Web-{6BD400D4-8952-0986-31A0-E0346FE8B5CF}" dt="2023-12-30T20:11:45.416" v="50"/>
          <ac:picMkLst>
            <pc:docMk/>
            <pc:sldMk cId="3357886841" sldId="2145706035"/>
            <ac:picMk id="5" creationId="{39D26DC2-0597-4995-8900-5F181C4EE4C7}"/>
          </ac:picMkLst>
        </pc:picChg>
      </pc:sldChg>
      <pc:sldChg chg="modSp">
        <pc:chgData name="Ruiyue Ma" userId="S::ruiyue.ma@mail.utoronto.ca::8b45745d-dac7-4197-8484-baf5f4ca719c" providerId="AD" clId="Web-{6BD400D4-8952-0986-31A0-E0346FE8B5CF}" dt="2023-12-30T20:12:39.948" v="51"/>
        <pc:sldMkLst>
          <pc:docMk/>
          <pc:sldMk cId="2352960486" sldId="2145706037"/>
        </pc:sldMkLst>
        <pc:picChg chg="mod">
          <ac:chgData name="Ruiyue Ma" userId="S::ruiyue.ma@mail.utoronto.ca::8b45745d-dac7-4197-8484-baf5f4ca719c" providerId="AD" clId="Web-{6BD400D4-8952-0986-31A0-E0346FE8B5CF}" dt="2023-12-30T20:12:39.948" v="51"/>
          <ac:picMkLst>
            <pc:docMk/>
            <pc:sldMk cId="2352960486" sldId="2145706037"/>
            <ac:picMk id="5" creationId="{F5F7A7C2-0F49-4427-A172-4008955F9E87}"/>
          </ac:picMkLst>
        </pc:picChg>
      </pc:sldChg>
      <pc:sldChg chg="modSp">
        <pc:chgData name="Ruiyue Ma" userId="S::ruiyue.ma@mail.utoronto.ca::8b45745d-dac7-4197-8484-baf5f4ca719c" providerId="AD" clId="Web-{6BD400D4-8952-0986-31A0-E0346FE8B5CF}" dt="2023-12-30T20:15:01.951" v="54"/>
        <pc:sldMkLst>
          <pc:docMk/>
          <pc:sldMk cId="972707406" sldId="2145706039"/>
        </pc:sldMkLst>
        <pc:picChg chg="mod">
          <ac:chgData name="Ruiyue Ma" userId="S::ruiyue.ma@mail.utoronto.ca::8b45745d-dac7-4197-8484-baf5f4ca719c" providerId="AD" clId="Web-{6BD400D4-8952-0986-31A0-E0346FE8B5CF}" dt="2023-12-30T20:15:01.951" v="54"/>
          <ac:picMkLst>
            <pc:docMk/>
            <pc:sldMk cId="972707406" sldId="2145706039"/>
            <ac:picMk id="5" creationId="{65192521-7C90-4093-9ED9-AB74FE1CB667}"/>
          </ac:picMkLst>
        </pc:picChg>
      </pc:sldChg>
      <pc:sldChg chg="modSp">
        <pc:chgData name="Ruiyue Ma" userId="S::ruiyue.ma@mail.utoronto.ca::8b45745d-dac7-4197-8484-baf5f4ca719c" providerId="AD" clId="Web-{6BD400D4-8952-0986-31A0-E0346FE8B5CF}" dt="2023-12-30T20:15:34.748" v="55"/>
        <pc:sldMkLst>
          <pc:docMk/>
          <pc:sldMk cId="810661731" sldId="2145706040"/>
        </pc:sldMkLst>
        <pc:picChg chg="mod">
          <ac:chgData name="Ruiyue Ma" userId="S::ruiyue.ma@mail.utoronto.ca::8b45745d-dac7-4197-8484-baf5f4ca719c" providerId="AD" clId="Web-{6BD400D4-8952-0986-31A0-E0346FE8B5CF}" dt="2023-12-30T20:15:34.748" v="55"/>
          <ac:picMkLst>
            <pc:docMk/>
            <pc:sldMk cId="810661731" sldId="2145706040"/>
            <ac:picMk id="5" creationId="{65192521-7C90-4093-9ED9-AB74FE1CB667}"/>
          </ac:picMkLst>
        </pc:picChg>
      </pc:sldChg>
      <pc:sldChg chg="modSp">
        <pc:chgData name="Ruiyue Ma" userId="S::ruiyue.ma@mail.utoronto.ca::8b45745d-dac7-4197-8484-baf5f4ca719c" providerId="AD" clId="Web-{6BD400D4-8952-0986-31A0-E0346FE8B5CF}" dt="2023-12-30T20:16:54.733" v="56"/>
        <pc:sldMkLst>
          <pc:docMk/>
          <pc:sldMk cId="3246325511" sldId="2145706042"/>
        </pc:sldMkLst>
        <pc:picChg chg="mod">
          <ac:chgData name="Ruiyue Ma" userId="S::ruiyue.ma@mail.utoronto.ca::8b45745d-dac7-4197-8484-baf5f4ca719c" providerId="AD" clId="Web-{6BD400D4-8952-0986-31A0-E0346FE8B5CF}" dt="2023-12-30T20:16:54.733" v="56"/>
          <ac:picMkLst>
            <pc:docMk/>
            <pc:sldMk cId="3246325511" sldId="2145706042"/>
            <ac:picMk id="5" creationId="{AD46258B-DB20-4426-8035-226E9AA3901E}"/>
          </ac:picMkLst>
        </pc:picChg>
      </pc:sldChg>
      <pc:sldChg chg="modSp">
        <pc:chgData name="Ruiyue Ma" userId="S::ruiyue.ma@mail.utoronto.ca::8b45745d-dac7-4197-8484-baf5f4ca719c" providerId="AD" clId="Web-{6BD400D4-8952-0986-31A0-E0346FE8B5CF}" dt="2023-12-30T20:17:20.968" v="57"/>
        <pc:sldMkLst>
          <pc:docMk/>
          <pc:sldMk cId="2547392201" sldId="2145706043"/>
        </pc:sldMkLst>
        <pc:picChg chg="mod">
          <ac:chgData name="Ruiyue Ma" userId="S::ruiyue.ma@mail.utoronto.ca::8b45745d-dac7-4197-8484-baf5f4ca719c" providerId="AD" clId="Web-{6BD400D4-8952-0986-31A0-E0346FE8B5CF}" dt="2023-12-30T20:17:20.968" v="57"/>
          <ac:picMkLst>
            <pc:docMk/>
            <pc:sldMk cId="2547392201" sldId="2145706043"/>
            <ac:picMk id="5" creationId="{AD46258B-DB20-4426-8035-226E9AA3901E}"/>
          </ac:picMkLst>
        </pc:picChg>
      </pc:sldChg>
      <pc:sldChg chg="modSp">
        <pc:chgData name="Ruiyue Ma" userId="S::ruiyue.ma@mail.utoronto.ca::8b45745d-dac7-4197-8484-baf5f4ca719c" providerId="AD" clId="Web-{6BD400D4-8952-0986-31A0-E0346FE8B5CF}" dt="2023-12-30T20:18:16.390" v="58"/>
        <pc:sldMkLst>
          <pc:docMk/>
          <pc:sldMk cId="864383090" sldId="2145706045"/>
        </pc:sldMkLst>
        <pc:picChg chg="mod">
          <ac:chgData name="Ruiyue Ma" userId="S::ruiyue.ma@mail.utoronto.ca::8b45745d-dac7-4197-8484-baf5f4ca719c" providerId="AD" clId="Web-{6BD400D4-8952-0986-31A0-E0346FE8B5CF}" dt="2023-12-30T20:18:16.390" v="58"/>
          <ac:picMkLst>
            <pc:docMk/>
            <pc:sldMk cId="864383090" sldId="2145706045"/>
            <ac:picMk id="5" creationId="{70154183-041F-4D5D-992A-54C3C12B7689}"/>
          </ac:picMkLst>
        </pc:picChg>
      </pc:sldChg>
      <pc:sldChg chg="modSp">
        <pc:chgData name="Ruiyue Ma" userId="S::ruiyue.ma@mail.utoronto.ca::8b45745d-dac7-4197-8484-baf5f4ca719c" providerId="AD" clId="Web-{6BD400D4-8952-0986-31A0-E0346FE8B5CF}" dt="2023-12-30T20:18:35.328" v="59"/>
        <pc:sldMkLst>
          <pc:docMk/>
          <pc:sldMk cId="4216681678" sldId="2145706046"/>
        </pc:sldMkLst>
        <pc:picChg chg="mod">
          <ac:chgData name="Ruiyue Ma" userId="S::ruiyue.ma@mail.utoronto.ca::8b45745d-dac7-4197-8484-baf5f4ca719c" providerId="AD" clId="Web-{6BD400D4-8952-0986-31A0-E0346FE8B5CF}" dt="2023-12-30T20:18:35.328" v="59"/>
          <ac:picMkLst>
            <pc:docMk/>
            <pc:sldMk cId="4216681678" sldId="2145706046"/>
            <ac:picMk id="5" creationId="{70154183-041F-4D5D-992A-54C3C12B7689}"/>
          </ac:picMkLst>
        </pc:picChg>
      </pc:sldChg>
      <pc:sldChg chg="modSp">
        <pc:chgData name="Ruiyue Ma" userId="S::ruiyue.ma@mail.utoronto.ca::8b45745d-dac7-4197-8484-baf5f4ca719c" providerId="AD" clId="Web-{6BD400D4-8952-0986-31A0-E0346FE8B5CF}" dt="2023-12-30T20:19:40.610" v="60"/>
        <pc:sldMkLst>
          <pc:docMk/>
          <pc:sldMk cId="1102513469" sldId="2145706048"/>
        </pc:sldMkLst>
        <pc:picChg chg="mod">
          <ac:chgData name="Ruiyue Ma" userId="S::ruiyue.ma@mail.utoronto.ca::8b45745d-dac7-4197-8484-baf5f4ca719c" providerId="AD" clId="Web-{6BD400D4-8952-0986-31A0-E0346FE8B5CF}" dt="2023-12-30T20:19:40.610" v="60"/>
          <ac:picMkLst>
            <pc:docMk/>
            <pc:sldMk cId="1102513469" sldId="2145706048"/>
            <ac:picMk id="5" creationId="{8A219E0F-1D59-4D1F-8CFB-D6B3277333CB}"/>
          </ac:picMkLst>
        </pc:picChg>
      </pc:sldChg>
      <pc:sldChg chg="modSp">
        <pc:chgData name="Ruiyue Ma" userId="S::ruiyue.ma@mail.utoronto.ca::8b45745d-dac7-4197-8484-baf5f4ca719c" providerId="AD" clId="Web-{6BD400D4-8952-0986-31A0-E0346FE8B5CF}" dt="2023-12-30T20:20:09.032" v="61"/>
        <pc:sldMkLst>
          <pc:docMk/>
          <pc:sldMk cId="2693564460" sldId="2145706049"/>
        </pc:sldMkLst>
        <pc:picChg chg="mod">
          <ac:chgData name="Ruiyue Ma" userId="S::ruiyue.ma@mail.utoronto.ca::8b45745d-dac7-4197-8484-baf5f4ca719c" providerId="AD" clId="Web-{6BD400D4-8952-0986-31A0-E0346FE8B5CF}" dt="2023-12-30T20:20:09.032" v="61"/>
          <ac:picMkLst>
            <pc:docMk/>
            <pc:sldMk cId="2693564460" sldId="2145706049"/>
            <ac:picMk id="5" creationId="{8A219E0F-1D59-4D1F-8CFB-D6B3277333CB}"/>
          </ac:picMkLst>
        </pc:picChg>
      </pc:sldChg>
      <pc:sldChg chg="modSp">
        <pc:chgData name="Ruiyue Ma" userId="S::ruiyue.ma@mail.utoronto.ca::8b45745d-dac7-4197-8484-baf5f4ca719c" providerId="AD" clId="Web-{6BD400D4-8952-0986-31A0-E0346FE8B5CF}" dt="2023-12-30T20:21:06.158" v="62"/>
        <pc:sldMkLst>
          <pc:docMk/>
          <pc:sldMk cId="3876548494" sldId="2145706051"/>
        </pc:sldMkLst>
        <pc:picChg chg="mod">
          <ac:chgData name="Ruiyue Ma" userId="S::ruiyue.ma@mail.utoronto.ca::8b45745d-dac7-4197-8484-baf5f4ca719c" providerId="AD" clId="Web-{6BD400D4-8952-0986-31A0-E0346FE8B5CF}" dt="2023-12-30T20:21:06.158" v="62"/>
          <ac:picMkLst>
            <pc:docMk/>
            <pc:sldMk cId="3876548494" sldId="2145706051"/>
            <ac:picMk id="9" creationId="{99A1A8E4-7B54-4396-BC49-02DEDAFCE79B}"/>
          </ac:picMkLst>
        </pc:picChg>
      </pc:sldChg>
      <pc:sldChg chg="modSp">
        <pc:chgData name="Ruiyue Ma" userId="S::ruiyue.ma@mail.utoronto.ca::8b45745d-dac7-4197-8484-baf5f4ca719c" providerId="AD" clId="Web-{6BD400D4-8952-0986-31A0-E0346FE8B5CF}" dt="2023-12-30T20:21:27.752" v="63"/>
        <pc:sldMkLst>
          <pc:docMk/>
          <pc:sldMk cId="2193863033" sldId="2145706052"/>
        </pc:sldMkLst>
        <pc:picChg chg="mod">
          <ac:chgData name="Ruiyue Ma" userId="S::ruiyue.ma@mail.utoronto.ca::8b45745d-dac7-4197-8484-baf5f4ca719c" providerId="AD" clId="Web-{6BD400D4-8952-0986-31A0-E0346FE8B5CF}" dt="2023-12-30T20:21:27.752" v="63"/>
          <ac:picMkLst>
            <pc:docMk/>
            <pc:sldMk cId="2193863033" sldId="2145706052"/>
            <ac:picMk id="9" creationId="{99A1A8E4-7B54-4396-BC49-02DEDAFCE79B}"/>
          </ac:picMkLst>
        </pc:pic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3-12-20T20:29:48.225" v="2757" actId="103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3-12-15T18:10:45.665" v="2318"/>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Nusrat Nessa" userId="S::nusrat.nessa@utoronto.ca::b6702c6d-af07-4490-8c7b-be18b4049152" providerId="AD" clId="Web-{D60317C6-A70B-B6F5-F336-43E3720B2557}"/>
    <pc:docChg chg="modSld">
      <pc:chgData name="Nusrat Nessa" userId="S::nusrat.nessa@utoronto.ca::b6702c6d-af07-4490-8c7b-be18b4049152" providerId="AD" clId="Web-{D60317C6-A70B-B6F5-F336-43E3720B2557}" dt="2024-01-12T19:19:30.846" v="47" actId="20577"/>
      <pc:docMkLst>
        <pc:docMk/>
      </pc:docMkLst>
      <pc:sldChg chg="modSp">
        <pc:chgData name="Nusrat Nessa" userId="S::nusrat.nessa@utoronto.ca::b6702c6d-af07-4490-8c7b-be18b4049152" providerId="AD" clId="Web-{D60317C6-A70B-B6F5-F336-43E3720B2557}" dt="2024-01-12T19:13:12.201" v="2" actId="20577"/>
        <pc:sldMkLst>
          <pc:docMk/>
          <pc:sldMk cId="1488346169" sldId="2145706055"/>
        </pc:sldMkLst>
        <pc:spChg chg="mod">
          <ac:chgData name="Nusrat Nessa" userId="S::nusrat.nessa@utoronto.ca::b6702c6d-af07-4490-8c7b-be18b4049152" providerId="AD" clId="Web-{D60317C6-A70B-B6F5-F336-43E3720B2557}" dt="2024-01-12T19:13:12.201" v="2" actId="20577"/>
          <ac:spMkLst>
            <pc:docMk/>
            <pc:sldMk cId="1488346169" sldId="2145706055"/>
            <ac:spMk id="10" creationId="{74F69AAC-063D-4CAD-8D99-314F67A645D2}"/>
          </ac:spMkLst>
        </pc:spChg>
      </pc:sldChg>
      <pc:sldChg chg="modSp">
        <pc:chgData name="Nusrat Nessa" userId="S::nusrat.nessa@utoronto.ca::b6702c6d-af07-4490-8c7b-be18b4049152" providerId="AD" clId="Web-{D60317C6-A70B-B6F5-F336-43E3720B2557}" dt="2024-01-12T19:13:24.702" v="4" actId="20577"/>
        <pc:sldMkLst>
          <pc:docMk/>
          <pc:sldMk cId="2850936706" sldId="2145706056"/>
        </pc:sldMkLst>
        <pc:spChg chg="mod">
          <ac:chgData name="Nusrat Nessa" userId="S::nusrat.nessa@utoronto.ca::b6702c6d-af07-4490-8c7b-be18b4049152" providerId="AD" clId="Web-{D60317C6-A70B-B6F5-F336-43E3720B2557}" dt="2024-01-12T19:13:24.702" v="4" actId="20577"/>
          <ac:spMkLst>
            <pc:docMk/>
            <pc:sldMk cId="2850936706" sldId="2145706056"/>
            <ac:spMk id="10" creationId="{74F69AAC-063D-4CAD-8D99-314F67A645D2}"/>
          </ac:spMkLst>
        </pc:spChg>
      </pc:sldChg>
      <pc:sldChg chg="modSp">
        <pc:chgData name="Nusrat Nessa" userId="S::nusrat.nessa@utoronto.ca::b6702c6d-af07-4490-8c7b-be18b4049152" providerId="AD" clId="Web-{D60317C6-A70B-B6F5-F336-43E3720B2557}" dt="2024-01-12T19:13:44.264" v="7" actId="20577"/>
        <pc:sldMkLst>
          <pc:docMk/>
          <pc:sldMk cId="135765560" sldId="2145706057"/>
        </pc:sldMkLst>
        <pc:spChg chg="mod">
          <ac:chgData name="Nusrat Nessa" userId="S::nusrat.nessa@utoronto.ca::b6702c6d-af07-4490-8c7b-be18b4049152" providerId="AD" clId="Web-{D60317C6-A70B-B6F5-F336-43E3720B2557}" dt="2024-01-12T19:13:44.264" v="7" actId="20577"/>
          <ac:spMkLst>
            <pc:docMk/>
            <pc:sldMk cId="135765560" sldId="2145706057"/>
            <ac:spMk id="10" creationId="{74F69AAC-063D-4CAD-8D99-314F67A645D2}"/>
          </ac:spMkLst>
        </pc:spChg>
      </pc:sldChg>
      <pc:sldChg chg="modSp">
        <pc:chgData name="Nusrat Nessa" userId="S::nusrat.nessa@utoronto.ca::b6702c6d-af07-4490-8c7b-be18b4049152" providerId="AD" clId="Web-{D60317C6-A70B-B6F5-F336-43E3720B2557}" dt="2024-01-12T19:14:01.905" v="12" actId="20577"/>
        <pc:sldMkLst>
          <pc:docMk/>
          <pc:sldMk cId="2725022862" sldId="2145706058"/>
        </pc:sldMkLst>
        <pc:spChg chg="mod">
          <ac:chgData name="Nusrat Nessa" userId="S::nusrat.nessa@utoronto.ca::b6702c6d-af07-4490-8c7b-be18b4049152" providerId="AD" clId="Web-{D60317C6-A70B-B6F5-F336-43E3720B2557}" dt="2024-01-12T19:14:01.905" v="12" actId="20577"/>
          <ac:spMkLst>
            <pc:docMk/>
            <pc:sldMk cId="2725022862" sldId="2145706058"/>
            <ac:spMk id="10" creationId="{74F69AAC-063D-4CAD-8D99-314F67A645D2}"/>
          </ac:spMkLst>
        </pc:spChg>
      </pc:sldChg>
      <pc:sldChg chg="modSp">
        <pc:chgData name="Nusrat Nessa" userId="S::nusrat.nessa@utoronto.ca::b6702c6d-af07-4490-8c7b-be18b4049152" providerId="AD" clId="Web-{D60317C6-A70B-B6F5-F336-43E3720B2557}" dt="2024-01-12T19:14:14.671" v="15" actId="20577"/>
        <pc:sldMkLst>
          <pc:docMk/>
          <pc:sldMk cId="85638082" sldId="2145706059"/>
        </pc:sldMkLst>
        <pc:spChg chg="mod">
          <ac:chgData name="Nusrat Nessa" userId="S::nusrat.nessa@utoronto.ca::b6702c6d-af07-4490-8c7b-be18b4049152" providerId="AD" clId="Web-{D60317C6-A70B-B6F5-F336-43E3720B2557}" dt="2024-01-12T19:14:14.671" v="15" actId="20577"/>
          <ac:spMkLst>
            <pc:docMk/>
            <pc:sldMk cId="85638082" sldId="2145706059"/>
            <ac:spMk id="10" creationId="{74F69AAC-063D-4CAD-8D99-314F67A645D2}"/>
          </ac:spMkLst>
        </pc:spChg>
      </pc:sldChg>
      <pc:sldChg chg="modSp">
        <pc:chgData name="Nusrat Nessa" userId="S::nusrat.nessa@utoronto.ca::b6702c6d-af07-4490-8c7b-be18b4049152" providerId="AD" clId="Web-{D60317C6-A70B-B6F5-F336-43E3720B2557}" dt="2024-01-12T19:14:32.984" v="19" actId="20577"/>
        <pc:sldMkLst>
          <pc:docMk/>
          <pc:sldMk cId="3060131008" sldId="2145706060"/>
        </pc:sldMkLst>
        <pc:spChg chg="mod">
          <ac:chgData name="Nusrat Nessa" userId="S::nusrat.nessa@utoronto.ca::b6702c6d-af07-4490-8c7b-be18b4049152" providerId="AD" clId="Web-{D60317C6-A70B-B6F5-F336-43E3720B2557}" dt="2024-01-12T19:14:32.984" v="19" actId="20577"/>
          <ac:spMkLst>
            <pc:docMk/>
            <pc:sldMk cId="3060131008" sldId="2145706060"/>
            <ac:spMk id="10" creationId="{74F69AAC-063D-4CAD-8D99-314F67A645D2}"/>
          </ac:spMkLst>
        </pc:spChg>
      </pc:sldChg>
      <pc:sldChg chg="modSp">
        <pc:chgData name="Nusrat Nessa" userId="S::nusrat.nessa@utoronto.ca::b6702c6d-af07-4490-8c7b-be18b4049152" providerId="AD" clId="Web-{D60317C6-A70B-B6F5-F336-43E3720B2557}" dt="2024-01-12T19:14:49.359" v="21" actId="20577"/>
        <pc:sldMkLst>
          <pc:docMk/>
          <pc:sldMk cId="827014832" sldId="2145706061"/>
        </pc:sldMkLst>
        <pc:spChg chg="mod">
          <ac:chgData name="Nusrat Nessa" userId="S::nusrat.nessa@utoronto.ca::b6702c6d-af07-4490-8c7b-be18b4049152" providerId="AD" clId="Web-{D60317C6-A70B-B6F5-F336-43E3720B2557}" dt="2024-01-12T19:14:49.359" v="21" actId="20577"/>
          <ac:spMkLst>
            <pc:docMk/>
            <pc:sldMk cId="827014832" sldId="2145706061"/>
            <ac:spMk id="10" creationId="{74F69AAC-063D-4CAD-8D99-314F67A645D2}"/>
          </ac:spMkLst>
        </pc:spChg>
      </pc:sldChg>
      <pc:sldChg chg="modSp">
        <pc:chgData name="Nusrat Nessa" userId="S::nusrat.nessa@utoronto.ca::b6702c6d-af07-4490-8c7b-be18b4049152" providerId="AD" clId="Web-{D60317C6-A70B-B6F5-F336-43E3720B2557}" dt="2024-01-12T19:15:01.734" v="25" actId="20577"/>
        <pc:sldMkLst>
          <pc:docMk/>
          <pc:sldMk cId="1896356862" sldId="2145706062"/>
        </pc:sldMkLst>
        <pc:spChg chg="mod">
          <ac:chgData name="Nusrat Nessa" userId="S::nusrat.nessa@utoronto.ca::b6702c6d-af07-4490-8c7b-be18b4049152" providerId="AD" clId="Web-{D60317C6-A70B-B6F5-F336-43E3720B2557}" dt="2024-01-12T19:15:01.734" v="25" actId="20577"/>
          <ac:spMkLst>
            <pc:docMk/>
            <pc:sldMk cId="1896356862" sldId="2145706062"/>
            <ac:spMk id="10" creationId="{74F69AAC-063D-4CAD-8D99-314F67A645D2}"/>
          </ac:spMkLst>
        </pc:spChg>
      </pc:sldChg>
      <pc:sldChg chg="modSp">
        <pc:chgData name="Nusrat Nessa" userId="S::nusrat.nessa@utoronto.ca::b6702c6d-af07-4490-8c7b-be18b4049152" providerId="AD" clId="Web-{D60317C6-A70B-B6F5-F336-43E3720B2557}" dt="2024-01-12T19:15:29.859" v="31" actId="20577"/>
        <pc:sldMkLst>
          <pc:docMk/>
          <pc:sldMk cId="2062726242" sldId="2145706063"/>
        </pc:sldMkLst>
        <pc:spChg chg="mod">
          <ac:chgData name="Nusrat Nessa" userId="S::nusrat.nessa@utoronto.ca::b6702c6d-af07-4490-8c7b-be18b4049152" providerId="AD" clId="Web-{D60317C6-A70B-B6F5-F336-43E3720B2557}" dt="2024-01-12T19:15:29.859" v="31" actId="20577"/>
          <ac:spMkLst>
            <pc:docMk/>
            <pc:sldMk cId="2062726242" sldId="2145706063"/>
            <ac:spMk id="10" creationId="{74F69AAC-063D-4CAD-8D99-314F67A645D2}"/>
          </ac:spMkLst>
        </pc:spChg>
      </pc:sldChg>
      <pc:sldChg chg="modSp">
        <pc:chgData name="Nusrat Nessa" userId="S::nusrat.nessa@utoronto.ca::b6702c6d-af07-4490-8c7b-be18b4049152" providerId="AD" clId="Web-{D60317C6-A70B-B6F5-F336-43E3720B2557}" dt="2024-01-12T19:18:26.892" v="36" actId="20577"/>
        <pc:sldMkLst>
          <pc:docMk/>
          <pc:sldMk cId="4249287565" sldId="2145706064"/>
        </pc:sldMkLst>
        <pc:spChg chg="mod">
          <ac:chgData name="Nusrat Nessa" userId="S::nusrat.nessa@utoronto.ca::b6702c6d-af07-4490-8c7b-be18b4049152" providerId="AD" clId="Web-{D60317C6-A70B-B6F5-F336-43E3720B2557}" dt="2024-01-12T19:18:26.892" v="36" actId="20577"/>
          <ac:spMkLst>
            <pc:docMk/>
            <pc:sldMk cId="4249287565" sldId="2145706064"/>
            <ac:spMk id="10" creationId="{74F69AAC-063D-4CAD-8D99-314F67A645D2}"/>
          </ac:spMkLst>
        </pc:spChg>
      </pc:sldChg>
      <pc:sldChg chg="modSp">
        <pc:chgData name="Nusrat Nessa" userId="S::nusrat.nessa@utoronto.ca::b6702c6d-af07-4490-8c7b-be18b4049152" providerId="AD" clId="Web-{D60317C6-A70B-B6F5-F336-43E3720B2557}" dt="2024-01-12T19:18:59.424" v="40" actId="20577"/>
        <pc:sldMkLst>
          <pc:docMk/>
          <pc:sldMk cId="1520170389" sldId="2145706065"/>
        </pc:sldMkLst>
        <pc:spChg chg="mod">
          <ac:chgData name="Nusrat Nessa" userId="S::nusrat.nessa@utoronto.ca::b6702c6d-af07-4490-8c7b-be18b4049152" providerId="AD" clId="Web-{D60317C6-A70B-B6F5-F336-43E3720B2557}" dt="2024-01-12T19:18:59.424" v="40" actId="20577"/>
          <ac:spMkLst>
            <pc:docMk/>
            <pc:sldMk cId="1520170389" sldId="2145706065"/>
            <ac:spMk id="10" creationId="{74F69AAC-063D-4CAD-8D99-314F67A645D2}"/>
          </ac:spMkLst>
        </pc:spChg>
      </pc:sldChg>
      <pc:sldChg chg="modSp">
        <pc:chgData name="Nusrat Nessa" userId="S::nusrat.nessa@utoronto.ca::b6702c6d-af07-4490-8c7b-be18b4049152" providerId="AD" clId="Web-{D60317C6-A70B-B6F5-F336-43E3720B2557}" dt="2024-01-12T19:19:30.846" v="47" actId="20577"/>
        <pc:sldMkLst>
          <pc:docMk/>
          <pc:sldMk cId="3770930259" sldId="2145706066"/>
        </pc:sldMkLst>
        <pc:spChg chg="mod">
          <ac:chgData name="Nusrat Nessa" userId="S::nusrat.nessa@utoronto.ca::b6702c6d-af07-4490-8c7b-be18b4049152" providerId="AD" clId="Web-{D60317C6-A70B-B6F5-F336-43E3720B2557}" dt="2024-01-12T19:19:30.846" v="47" actId="20577"/>
          <ac:spMkLst>
            <pc:docMk/>
            <pc:sldMk cId="3770930259" sldId="2145706066"/>
            <ac:spMk id="10" creationId="{74F69AAC-063D-4CAD-8D99-314F67A645D2}"/>
          </ac:spMkLst>
        </pc:spChg>
        <pc:graphicFrameChg chg="mod">
          <ac:chgData name="Nusrat Nessa" userId="S::nusrat.nessa@utoronto.ca::b6702c6d-af07-4490-8c7b-be18b4049152" providerId="AD" clId="Web-{D60317C6-A70B-B6F5-F336-43E3720B2557}" dt="2024-01-12T19:19:20.971" v="44" actId="1076"/>
          <ac:graphicFrameMkLst>
            <pc:docMk/>
            <pc:sldMk cId="3770930259" sldId="2145706066"/>
            <ac:graphicFrameMk id="8" creationId="{C128B61C-6BB0-4082-9861-FB6F37DC1A8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619790" cy="451389"/>
          </a:xfrm>
        </p:spPr>
        <p:txBody>
          <a:bodyPr>
            <a:normAutofit lnSpcReduction="10000"/>
          </a:bodyPr>
          <a:lstStyle/>
          <a:p>
            <a:r>
              <a:rPr lang="en-CA" dirty="0"/>
              <a:t>Eastern North York Region and Durham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13.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0"/>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13.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454908169"/>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a:p>
          <a:p>
            <a:r>
              <a:rPr lang="en-CA" b="1" dirty="0"/>
              <a:t>Sample Interpretation: </a:t>
            </a:r>
            <a:r>
              <a:rPr lang="en-CA" dirty="0"/>
              <a:t>In the most deprived communities (Q5), 6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13.png">
            <a:extLst>
              <a:ext uri="{FF2B5EF4-FFF2-40B4-BE49-F238E27FC236}">
                <a16:creationId xmlns:a16="http://schemas.microsoft.com/office/drawing/2014/main" id="{54302890-8708-4912-8195-62F7A3DC1E4F}"/>
              </a:ext>
            </a:extLst>
          </p:cNvPr>
          <p:cNvPicPr>
            <a:picLocks noChangeAspect="1"/>
          </p:cNvPicPr>
          <p:nvPr/>
        </p:nvPicPr>
        <p:blipFill>
          <a:blip r:embed="rId3"/>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13.png">
            <a:extLst>
              <a:ext uri="{FF2B5EF4-FFF2-40B4-BE49-F238E27FC236}">
                <a16:creationId xmlns:a16="http://schemas.microsoft.com/office/drawing/2014/main" id="{27D2E60E-A7CD-4645-93CD-D84F03E36508}"/>
              </a:ext>
            </a:extLst>
          </p:cNvPr>
          <p:cNvPicPr>
            <a:picLocks noChangeAspect="1"/>
          </p:cNvPicPr>
          <p:nvPr/>
        </p:nvPicPr>
        <p:blipFill>
          <a:blip r:embed="rId3"/>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13.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13.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a:p>
          <a:p>
            <a:r>
              <a:rPr lang="en-CA" b="1" dirty="0"/>
              <a:t>Sample Interpretation: </a:t>
            </a:r>
            <a:r>
              <a:rPr lang="en-CA" dirty="0"/>
              <a:t>In the most deprived communities (Q5), 183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13.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13.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13.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13.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a:p>
          <a:p>
            <a:r>
              <a:rPr lang="en-CA" b="1" dirty="0"/>
              <a:t>Sample Interpretation: </a:t>
            </a:r>
            <a:r>
              <a:rPr lang="en-CA" dirty="0"/>
              <a:t>In the most deprived communities 65%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endParaRPr lang="en-CA" dirty="0">
              <a:cs typeface="Arial"/>
            </a:endParaRP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13.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13.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13.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13.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a:p>
          <a:p>
            <a:r>
              <a:rPr lang="en-CA" b="1" dirty="0"/>
              <a:t>Sample Interpretation: </a:t>
            </a:r>
            <a:r>
              <a:rPr lang="en-CA" dirty="0"/>
              <a:t>The proportion of inpatient days designated as ALC days in the most deprived communities (Q5) is 20.0%.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13.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13.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13.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13.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a:p>
          <a:p>
            <a:r>
              <a:rPr lang="en-CA" b="1" dirty="0"/>
              <a:t>Sample Interpretation: </a:t>
            </a:r>
            <a:r>
              <a:rPr lang="en-CA" dirty="0"/>
              <a:t>51.1%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13.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13.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13.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13.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a:p>
          <a:p>
            <a:r>
              <a:rPr lang="en-CA" b="1" dirty="0"/>
              <a:t>Sample Interpretation: </a:t>
            </a:r>
            <a:r>
              <a:rPr lang="en-CA" dirty="0"/>
              <a:t>61.5%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13.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13.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13.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13.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10.0%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13.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13.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13.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13.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a:cs typeface="Arial"/>
            </a:endParaRPr>
          </a:p>
          <a:p>
            <a:r>
              <a:rPr lang="en-CA" b="1" dirty="0"/>
              <a:t>Sample Interpretation: </a:t>
            </a:r>
            <a:r>
              <a:rPr lang="en-CA" dirty="0"/>
              <a:t>Amongst individuals living in the neighbourhoods with the highest material deprivation who present to ED with an MHA concern, 18.6%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13.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13.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13.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13.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a:cs typeface="Arial"/>
            </a:endParaRPr>
          </a:p>
          <a:p>
            <a:r>
              <a:rPr lang="en-CA" b="1" dirty="0"/>
              <a:t>Sample Interpretation: </a:t>
            </a:r>
            <a:r>
              <a:rPr lang="en-CA" dirty="0"/>
              <a:t>Amongst individuals who lived in the most deprived neighbourhoods (Q5 deprivation) and presented to the emergency department for an MHA concern, 36.3%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13.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13.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13.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13.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a:cs typeface="Arial"/>
            </a:endParaRPr>
          </a:p>
          <a:p>
            <a:r>
              <a:rPr lang="en-CA" b="1" dirty="0"/>
              <a:t>Sample Interpretation: </a:t>
            </a:r>
            <a:r>
              <a:rPr lang="en-CA" dirty="0"/>
              <a:t>6.7%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13.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13.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13.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13.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58.8%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13.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13.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13.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13.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91108038"/>
              </p:ext>
            </p:extLst>
          </p:nvPr>
        </p:nvGraphicFramePr>
        <p:xfrm>
          <a:off x="976397" y="1130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4479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2.9%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13.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94131" y="447309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13.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2"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13.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13.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13.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13.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1"/>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0</TotalTime>
  <Words>9015</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92</cp:revision>
  <dcterms:created xsi:type="dcterms:W3CDTF">2022-01-12T21:19:05Z</dcterms:created>
  <dcterms:modified xsi:type="dcterms:W3CDTF">2024-01-25T21:26:32Z</dcterms:modified>
</cp:coreProperties>
</file>