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9CB9FF-DEA7-4710-813F-A06E5457DEEE}" name="Laraib Abrar" initials="LA" userId="S::laraib.abrar@mail.utoronto.ca::896418e6-4c8a-471a-bec6-eeb9012decd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CD1D97-83A5-6346-B09C-519AF77406CC}" v="2" dt="2024-01-25T21:27:52.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76"/>
  </p:normalViewPr>
  <p:slideViewPr>
    <p:cSldViewPr snapToGrid="0">
      <p:cViewPr varScale="1">
        <p:scale>
          <a:sx n="90" d="100"/>
          <a:sy n="90" d="100"/>
        </p:scale>
        <p:origin x="224" y="5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9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aib Abrar" userId="896418e6-4c8a-471a-bec6-eeb9012decd5" providerId="ADAL" clId="{AFCD1D97-83A5-6346-B09C-519AF77406CC}"/>
    <pc:docChg chg="modSld">
      <pc:chgData name="Laraib Abrar" userId="896418e6-4c8a-471a-bec6-eeb9012decd5" providerId="ADAL" clId="{AFCD1D97-83A5-6346-B09C-519AF77406CC}" dt="2024-01-25T21:27:52.109" v="42" actId="767"/>
      <pc:docMkLst>
        <pc:docMk/>
      </pc:docMkLst>
      <pc:sldChg chg="modSp delCm">
        <pc:chgData name="Laraib Abrar" userId="896418e6-4c8a-471a-bec6-eeb9012decd5" providerId="ADAL" clId="{AFCD1D97-83A5-6346-B09C-519AF77406CC}" dt="2024-01-12T15:54:43.661" v="21"/>
        <pc:sldMkLst>
          <pc:docMk/>
          <pc:sldMk cId="2553211071" sldId="2145705987"/>
        </pc:sldMkLst>
        <pc:picChg chg="mod">
          <ac:chgData name="Laraib Abrar" userId="896418e6-4c8a-471a-bec6-eeb9012decd5" providerId="ADAL" clId="{AFCD1D97-83A5-6346-B09C-519AF77406CC}" dt="2024-01-12T15:54:33.525" v="20" actId="14826"/>
          <ac:picMkLst>
            <pc:docMk/>
            <pc:sldMk cId="2553211071" sldId="2145705987"/>
            <ac:picMk id="5" creationId="{2DC9AF45-EF8F-4A68-8F25-FFD7629AA773}"/>
          </ac:picMkLst>
        </pc:picChg>
      </pc:sldChg>
      <pc:sldChg chg="addSp modSp delCm">
        <pc:chgData name="Laraib Abrar" userId="896418e6-4c8a-471a-bec6-eeb9012decd5" providerId="ADAL" clId="{AFCD1D97-83A5-6346-B09C-519AF77406CC}" dt="2024-01-25T21:27:52.109" v="42" actId="767"/>
        <pc:sldMkLst>
          <pc:docMk/>
          <pc:sldMk cId="3372501302" sldId="2145705988"/>
        </pc:sldMkLst>
        <pc:spChg chg="mod">
          <ac:chgData name="Laraib Abrar" userId="896418e6-4c8a-471a-bec6-eeb9012decd5" providerId="ADAL" clId="{AFCD1D97-83A5-6346-B09C-519AF77406CC}" dt="2024-01-25T21:27:50.995" v="41"/>
          <ac:spMkLst>
            <pc:docMk/>
            <pc:sldMk cId="3372501302" sldId="2145705988"/>
            <ac:spMk id="3" creationId="{114F98F8-739F-964C-A534-3836E8D18612}"/>
          </ac:spMkLst>
        </pc:spChg>
        <pc:spChg chg="add mod">
          <ac:chgData name="Laraib Abrar" userId="896418e6-4c8a-471a-bec6-eeb9012decd5" providerId="ADAL" clId="{AFCD1D97-83A5-6346-B09C-519AF77406CC}" dt="2024-01-25T21:27:52.109" v="42" actId="767"/>
          <ac:spMkLst>
            <pc:docMk/>
            <pc:sldMk cId="3372501302" sldId="2145705988"/>
            <ac:spMk id="4" creationId="{CB6D6008-B907-DEE7-BE0B-9929C9417DB0}"/>
          </ac:spMkLst>
        </pc:spChg>
        <pc:picChg chg="mod">
          <ac:chgData name="Laraib Abrar" userId="896418e6-4c8a-471a-bec6-eeb9012decd5" providerId="ADAL" clId="{AFCD1D97-83A5-6346-B09C-519AF77406CC}" dt="2024-01-12T15:55:51.547" v="27" actId="14826"/>
          <ac:picMkLst>
            <pc:docMk/>
            <pc:sldMk cId="3372501302" sldId="2145705988"/>
            <ac:picMk id="5" creationId="{04B061E3-59CB-495C-AC3E-BA868D6D6F07}"/>
          </ac:picMkLst>
        </pc:picChg>
      </pc:sldChg>
      <pc:sldChg chg="modSp delCm">
        <pc:chgData name="Laraib Abrar" userId="896418e6-4c8a-471a-bec6-eeb9012decd5" providerId="ADAL" clId="{AFCD1D97-83A5-6346-B09C-519AF77406CC}" dt="2024-01-25T21:27:50.995" v="41"/>
        <pc:sldMkLst>
          <pc:docMk/>
          <pc:sldMk cId="2098748951" sldId="2145705989"/>
        </pc:sldMkLst>
        <pc:spChg chg="mod">
          <ac:chgData name="Laraib Abrar" userId="896418e6-4c8a-471a-bec6-eeb9012decd5" providerId="ADAL" clId="{AFCD1D97-83A5-6346-B09C-519AF77406CC}" dt="2024-01-25T21:27:50.995" v="41"/>
          <ac:spMkLst>
            <pc:docMk/>
            <pc:sldMk cId="2098748951" sldId="2145705989"/>
            <ac:spMk id="3" creationId="{114F98F8-739F-964C-A534-3836E8D18612}"/>
          </ac:spMkLst>
        </pc:spChg>
        <pc:picChg chg="mod">
          <ac:chgData name="Laraib Abrar" userId="896418e6-4c8a-471a-bec6-eeb9012decd5" providerId="ADAL" clId="{AFCD1D97-83A5-6346-B09C-519AF77406CC}" dt="2024-01-12T15:56:41.215" v="31" actId="14826"/>
          <ac:picMkLst>
            <pc:docMk/>
            <pc:sldMk cId="2098748951" sldId="2145705989"/>
            <ac:picMk id="5" creationId="{1E12BC96-235F-4C44-8158-3508A3160643}"/>
          </ac:picMkLst>
        </pc:picChg>
      </pc:sldChg>
      <pc:sldChg chg="modSp mod delCm">
        <pc:chgData name="Laraib Abrar" userId="896418e6-4c8a-471a-bec6-eeb9012decd5" providerId="ADAL" clId="{AFCD1D97-83A5-6346-B09C-519AF77406CC}" dt="2024-01-12T15:58:15.391" v="38"/>
        <pc:sldMkLst>
          <pc:docMk/>
          <pc:sldMk cId="1349373594" sldId="2145705990"/>
        </pc:sldMkLst>
        <pc:spChg chg="mod">
          <ac:chgData name="Laraib Abrar" userId="896418e6-4c8a-471a-bec6-eeb9012decd5" providerId="ADAL" clId="{AFCD1D97-83A5-6346-B09C-519AF77406CC}" dt="2024-01-12T15:58:12.753" v="37" actId="1076"/>
          <ac:spMkLst>
            <pc:docMk/>
            <pc:sldMk cId="1349373594" sldId="2145705990"/>
            <ac:spMk id="13" creationId="{DF4E0F38-43EE-4049-AD14-CDFDF486DC5E}"/>
          </ac:spMkLst>
        </pc:spChg>
        <pc:picChg chg="mod">
          <ac:chgData name="Laraib Abrar" userId="896418e6-4c8a-471a-bec6-eeb9012decd5" providerId="ADAL" clId="{AFCD1D97-83A5-6346-B09C-519AF77406CC}" dt="2024-01-12T15:58:07.623" v="36" actId="14826"/>
          <ac:picMkLst>
            <pc:docMk/>
            <pc:sldMk cId="1349373594" sldId="2145705990"/>
            <ac:picMk id="5" creationId="{F9C117A2-18D7-4BD8-93E3-74AF870F2378}"/>
          </ac:picMkLst>
        </pc:picChg>
      </pc:sldChg>
      <pc:sldChg chg="modSp delCm">
        <pc:chgData name="Laraib Abrar" userId="896418e6-4c8a-471a-bec6-eeb9012decd5" providerId="ADAL" clId="{AFCD1D97-83A5-6346-B09C-519AF77406CC}" dt="2024-01-12T15:53:53.589" v="17"/>
        <pc:sldMkLst>
          <pc:docMk/>
          <pc:sldMk cId="1898988213" sldId="2145706016"/>
        </pc:sldMkLst>
        <pc:picChg chg="mod">
          <ac:chgData name="Laraib Abrar" userId="896418e6-4c8a-471a-bec6-eeb9012decd5" providerId="ADAL" clId="{AFCD1D97-83A5-6346-B09C-519AF77406CC}" dt="2024-01-12T15:53:48.653" v="16" actId="14826"/>
          <ac:picMkLst>
            <pc:docMk/>
            <pc:sldMk cId="1898988213" sldId="2145706016"/>
            <ac:picMk id="5" creationId="{8B10E9B7-1FEC-4460-B5B3-6664FD48F91F}"/>
          </ac:picMkLst>
        </pc:picChg>
      </pc:sldChg>
      <pc:sldChg chg="delCm">
        <pc:chgData name="Laraib Abrar" userId="896418e6-4c8a-471a-bec6-eeb9012decd5" providerId="ADAL" clId="{AFCD1D97-83A5-6346-B09C-519AF77406CC}" dt="2024-01-11T21:45:33.248" v="0"/>
        <pc:sldMkLst>
          <pc:docMk/>
          <pc:sldMk cId="2150844214" sldId="2145706019"/>
        </pc:sldMkLst>
      </pc:sldChg>
      <pc:sldChg chg="delCm">
        <pc:chgData name="Laraib Abrar" userId="896418e6-4c8a-471a-bec6-eeb9012decd5" providerId="ADAL" clId="{AFCD1D97-83A5-6346-B09C-519AF77406CC}" dt="2024-01-11T21:45:43.878" v="1"/>
        <pc:sldMkLst>
          <pc:docMk/>
          <pc:sldMk cId="3264786710" sldId="2145706022"/>
        </pc:sldMkLst>
      </pc:sldChg>
      <pc:sldChg chg="modSp delCm modCm">
        <pc:chgData name="Laraib Abrar" userId="896418e6-4c8a-471a-bec6-eeb9012decd5" providerId="ADAL" clId="{AFCD1D97-83A5-6346-B09C-519AF77406CC}" dt="2024-01-11T21:46:43.271" v="4"/>
        <pc:sldMkLst>
          <pc:docMk/>
          <pc:sldMk cId="2625319900" sldId="2145706024"/>
        </pc:sldMkLst>
        <pc:picChg chg="mod">
          <ac:chgData name="Laraib Abrar" userId="896418e6-4c8a-471a-bec6-eeb9012decd5" providerId="ADAL" clId="{AFCD1D97-83A5-6346-B09C-519AF77406CC}" dt="2024-01-11T21:46:37.956" v="2" actId="14826"/>
          <ac:picMkLst>
            <pc:docMk/>
            <pc:sldMk cId="2625319900" sldId="2145706024"/>
            <ac:picMk id="5" creationId="{E8E13107-FC41-48B1-9C1D-55FDAAA0509A}"/>
          </ac:picMkLst>
        </pc:picChg>
      </pc:sldChg>
      <pc:sldChg chg="modSp delCm">
        <pc:chgData name="Laraib Abrar" userId="896418e6-4c8a-471a-bec6-eeb9012decd5" providerId="ADAL" clId="{AFCD1D97-83A5-6346-B09C-519AF77406CC}" dt="2024-01-12T15:47:37.224" v="6"/>
        <pc:sldMkLst>
          <pc:docMk/>
          <pc:sldMk cId="3301483294" sldId="2145706027"/>
        </pc:sldMkLst>
        <pc:picChg chg="mod">
          <ac:chgData name="Laraib Abrar" userId="896418e6-4c8a-471a-bec6-eeb9012decd5" providerId="ADAL" clId="{AFCD1D97-83A5-6346-B09C-519AF77406CC}" dt="2024-01-12T15:47:33.632" v="5" actId="14826"/>
          <ac:picMkLst>
            <pc:docMk/>
            <pc:sldMk cId="3301483294" sldId="2145706027"/>
            <ac:picMk id="5" creationId="{9A6E90BA-39D4-4861-B3CD-756A14A74CAB}"/>
          </ac:picMkLst>
        </pc:picChg>
      </pc:sldChg>
      <pc:sldChg chg="modSp delCm">
        <pc:chgData name="Laraib Abrar" userId="896418e6-4c8a-471a-bec6-eeb9012decd5" providerId="ADAL" clId="{AFCD1D97-83A5-6346-B09C-519AF77406CC}" dt="2024-01-12T15:48:05.394" v="8"/>
        <pc:sldMkLst>
          <pc:docMk/>
          <pc:sldMk cId="1160220387" sldId="2145706029"/>
        </pc:sldMkLst>
        <pc:picChg chg="mod">
          <ac:chgData name="Laraib Abrar" userId="896418e6-4c8a-471a-bec6-eeb9012decd5" providerId="ADAL" clId="{AFCD1D97-83A5-6346-B09C-519AF77406CC}" dt="2024-01-12T15:48:01.517" v="7" actId="14826"/>
          <ac:picMkLst>
            <pc:docMk/>
            <pc:sldMk cId="1160220387" sldId="2145706029"/>
            <ac:picMk id="7" creationId="{9ABAF4DB-2FC9-47BE-B426-194BE5452158}"/>
          </ac:picMkLst>
        </pc:picChg>
      </pc:sldChg>
      <pc:sldChg chg="modSp delCm">
        <pc:chgData name="Laraib Abrar" userId="896418e6-4c8a-471a-bec6-eeb9012decd5" providerId="ADAL" clId="{AFCD1D97-83A5-6346-B09C-519AF77406CC}" dt="2024-01-12T15:48:23.424" v="10"/>
        <pc:sldMkLst>
          <pc:docMk/>
          <pc:sldMk cId="2434483580" sldId="2145706033"/>
        </pc:sldMkLst>
        <pc:picChg chg="mod">
          <ac:chgData name="Laraib Abrar" userId="896418e6-4c8a-471a-bec6-eeb9012decd5" providerId="ADAL" clId="{AFCD1D97-83A5-6346-B09C-519AF77406CC}" dt="2024-01-12T15:48:20.731" v="9" actId="14826"/>
          <ac:picMkLst>
            <pc:docMk/>
            <pc:sldMk cId="2434483580" sldId="2145706033"/>
            <ac:picMk id="7" creationId="{DC954D06-189F-4E5B-94D9-0CB7A6718CD9}"/>
          </ac:picMkLst>
        </pc:picChg>
      </pc:sldChg>
      <pc:sldChg chg="modSp delCm">
        <pc:chgData name="Laraib Abrar" userId="896418e6-4c8a-471a-bec6-eeb9012decd5" providerId="ADAL" clId="{AFCD1D97-83A5-6346-B09C-519AF77406CC}" dt="2024-01-12T15:48:57.352" v="12"/>
        <pc:sldMkLst>
          <pc:docMk/>
          <pc:sldMk cId="3357886841" sldId="2145706035"/>
        </pc:sldMkLst>
        <pc:picChg chg="mod">
          <ac:chgData name="Laraib Abrar" userId="896418e6-4c8a-471a-bec6-eeb9012decd5" providerId="ADAL" clId="{AFCD1D97-83A5-6346-B09C-519AF77406CC}" dt="2024-01-12T15:48:43.225" v="11" actId="14826"/>
          <ac:picMkLst>
            <pc:docMk/>
            <pc:sldMk cId="3357886841" sldId="2145706035"/>
            <ac:picMk id="5" creationId="{39D26DC2-0597-4995-8900-5F181C4EE4C7}"/>
          </ac:picMkLst>
        </pc:picChg>
      </pc:sldChg>
      <pc:sldChg chg="modSp delCm">
        <pc:chgData name="Laraib Abrar" userId="896418e6-4c8a-471a-bec6-eeb9012decd5" providerId="ADAL" clId="{AFCD1D97-83A5-6346-B09C-519AF77406CC}" dt="2024-01-12T15:49:19.224" v="14"/>
        <pc:sldMkLst>
          <pc:docMk/>
          <pc:sldMk cId="3891985410" sldId="2145706036"/>
        </pc:sldMkLst>
        <pc:picChg chg="mod">
          <ac:chgData name="Laraib Abrar" userId="896418e6-4c8a-471a-bec6-eeb9012decd5" providerId="ADAL" clId="{AFCD1D97-83A5-6346-B09C-519AF77406CC}" dt="2024-01-12T15:49:14.899" v="13" actId="14826"/>
          <ac:picMkLst>
            <pc:docMk/>
            <pc:sldMk cId="3891985410" sldId="2145706036"/>
            <ac:picMk id="5" creationId="{F5F7A7C2-0F49-4427-A172-4008955F9E87}"/>
          </ac:picMkLst>
        </pc:picChg>
      </pc:sldChg>
      <pc:sldChg chg="modSp delCm">
        <pc:chgData name="Laraib Abrar" userId="896418e6-4c8a-471a-bec6-eeb9012decd5" providerId="ADAL" clId="{AFCD1D97-83A5-6346-B09C-519AF77406CC}" dt="2024-01-12T15:54:14.895" v="19"/>
        <pc:sldMkLst>
          <pc:docMk/>
          <pc:sldMk cId="38636857" sldId="2145706038"/>
        </pc:sldMkLst>
        <pc:picChg chg="mod">
          <ac:chgData name="Laraib Abrar" userId="896418e6-4c8a-471a-bec6-eeb9012decd5" providerId="ADAL" clId="{AFCD1D97-83A5-6346-B09C-519AF77406CC}" dt="2024-01-12T15:54:11.389" v="18" actId="14826"/>
          <ac:picMkLst>
            <pc:docMk/>
            <pc:sldMk cId="38636857" sldId="2145706038"/>
            <ac:picMk id="5" creationId="{65192521-7C90-4093-9ED9-AB74FE1CB667}"/>
          </ac:picMkLst>
        </pc:picChg>
      </pc:sldChg>
      <pc:sldChg chg="addSp delSp modSp mod delCm">
        <pc:chgData name="Laraib Abrar" userId="896418e6-4c8a-471a-bec6-eeb9012decd5" providerId="ADAL" clId="{AFCD1D97-83A5-6346-B09C-519AF77406CC}" dt="2024-01-12T15:55:07.716" v="26"/>
        <pc:sldMkLst>
          <pc:docMk/>
          <pc:sldMk cId="3783444805" sldId="2145706041"/>
        </pc:sldMkLst>
        <pc:spChg chg="add del mod">
          <ac:chgData name="Laraib Abrar" userId="896418e6-4c8a-471a-bec6-eeb9012decd5" providerId="ADAL" clId="{AFCD1D97-83A5-6346-B09C-519AF77406CC}" dt="2024-01-12T15:55:07.716" v="26"/>
          <ac:spMkLst>
            <pc:docMk/>
            <pc:sldMk cId="3783444805" sldId="2145706041"/>
            <ac:spMk id="4" creationId="{950A7BE0-92A8-E226-4EC5-2AC3F61FE8D3}"/>
          </ac:spMkLst>
        </pc:spChg>
        <pc:picChg chg="mod">
          <ac:chgData name="Laraib Abrar" userId="896418e6-4c8a-471a-bec6-eeb9012decd5" providerId="ADAL" clId="{AFCD1D97-83A5-6346-B09C-519AF77406CC}" dt="2024-01-12T15:54:58.736" v="22" actId="14826"/>
          <ac:picMkLst>
            <pc:docMk/>
            <pc:sldMk cId="3783444805" sldId="2145706041"/>
            <ac:picMk id="5" creationId="{AD46258B-DB20-4426-8035-226E9AA3901E}"/>
          </ac:picMkLst>
        </pc:picChg>
      </pc:sldChg>
      <pc:sldChg chg="modSp delCm">
        <pc:chgData name="Laraib Abrar" userId="896418e6-4c8a-471a-bec6-eeb9012decd5" providerId="ADAL" clId="{AFCD1D97-83A5-6346-B09C-519AF77406CC}" dt="2024-01-25T21:27:50.995" v="41"/>
        <pc:sldMkLst>
          <pc:docMk/>
          <pc:sldMk cId="2650018604" sldId="2145706044"/>
        </pc:sldMkLst>
        <pc:spChg chg="mod">
          <ac:chgData name="Laraib Abrar" userId="896418e6-4c8a-471a-bec6-eeb9012decd5" providerId="ADAL" clId="{AFCD1D97-83A5-6346-B09C-519AF77406CC}" dt="2024-01-25T21:27:50.995" v="41"/>
          <ac:spMkLst>
            <pc:docMk/>
            <pc:sldMk cId="2650018604" sldId="2145706044"/>
            <ac:spMk id="3" creationId="{114F98F8-739F-964C-A534-3836E8D18612}"/>
          </ac:spMkLst>
        </pc:spChg>
        <pc:picChg chg="mod">
          <ac:chgData name="Laraib Abrar" userId="896418e6-4c8a-471a-bec6-eeb9012decd5" providerId="ADAL" clId="{AFCD1D97-83A5-6346-B09C-519AF77406CC}" dt="2024-01-12T15:56:10.797" v="29" actId="14826"/>
          <ac:picMkLst>
            <pc:docMk/>
            <pc:sldMk cId="2650018604" sldId="2145706044"/>
            <ac:picMk id="5" creationId="{70154183-041F-4D5D-992A-54C3C12B7689}"/>
          </ac:picMkLst>
        </pc:picChg>
      </pc:sldChg>
      <pc:sldChg chg="modSp">
        <pc:chgData name="Laraib Abrar" userId="896418e6-4c8a-471a-bec6-eeb9012decd5" providerId="ADAL" clId="{AFCD1D97-83A5-6346-B09C-519AF77406CC}" dt="2024-01-25T21:27:50.995" v="41"/>
        <pc:sldMkLst>
          <pc:docMk/>
          <pc:sldMk cId="864383090" sldId="2145706045"/>
        </pc:sldMkLst>
        <pc:spChg chg="mod">
          <ac:chgData name="Laraib Abrar" userId="896418e6-4c8a-471a-bec6-eeb9012decd5" providerId="ADAL" clId="{AFCD1D97-83A5-6346-B09C-519AF77406CC}" dt="2024-01-25T21:27:50.995" v="41"/>
          <ac:spMkLst>
            <pc:docMk/>
            <pc:sldMk cId="864383090" sldId="2145706045"/>
            <ac:spMk id="3" creationId="{114F98F8-739F-964C-A534-3836E8D18612}"/>
          </ac:spMkLst>
        </pc:spChg>
      </pc:sldChg>
      <pc:sldChg chg="modSp">
        <pc:chgData name="Laraib Abrar" userId="896418e6-4c8a-471a-bec6-eeb9012decd5" providerId="ADAL" clId="{AFCD1D97-83A5-6346-B09C-519AF77406CC}" dt="2024-01-25T21:27:50.995" v="41"/>
        <pc:sldMkLst>
          <pc:docMk/>
          <pc:sldMk cId="4216681678" sldId="2145706046"/>
        </pc:sldMkLst>
        <pc:spChg chg="mod">
          <ac:chgData name="Laraib Abrar" userId="896418e6-4c8a-471a-bec6-eeb9012decd5" providerId="ADAL" clId="{AFCD1D97-83A5-6346-B09C-519AF77406CC}" dt="2024-01-25T21:27:50.995" v="41"/>
          <ac:spMkLst>
            <pc:docMk/>
            <pc:sldMk cId="4216681678" sldId="2145706046"/>
            <ac:spMk id="3" creationId="{114F98F8-739F-964C-A534-3836E8D18612}"/>
          </ac:spMkLst>
        </pc:spChg>
      </pc:sldChg>
      <pc:sldChg chg="modSp delCm">
        <pc:chgData name="Laraib Abrar" userId="896418e6-4c8a-471a-bec6-eeb9012decd5" providerId="ADAL" clId="{AFCD1D97-83A5-6346-B09C-519AF77406CC}" dt="2024-01-25T21:27:50.995" v="41"/>
        <pc:sldMkLst>
          <pc:docMk/>
          <pc:sldMk cId="4274295591" sldId="2145706047"/>
        </pc:sldMkLst>
        <pc:spChg chg="mod">
          <ac:chgData name="Laraib Abrar" userId="896418e6-4c8a-471a-bec6-eeb9012decd5" providerId="ADAL" clId="{AFCD1D97-83A5-6346-B09C-519AF77406CC}" dt="2024-01-25T21:27:50.995" v="41"/>
          <ac:spMkLst>
            <pc:docMk/>
            <pc:sldMk cId="4274295591" sldId="2145706047"/>
            <ac:spMk id="3" creationId="{114F98F8-739F-964C-A534-3836E8D18612}"/>
          </ac:spMkLst>
        </pc:spChg>
        <pc:picChg chg="mod">
          <ac:chgData name="Laraib Abrar" userId="896418e6-4c8a-471a-bec6-eeb9012decd5" providerId="ADAL" clId="{AFCD1D97-83A5-6346-B09C-519AF77406CC}" dt="2024-01-12T15:56:59.458" v="33" actId="14826"/>
          <ac:picMkLst>
            <pc:docMk/>
            <pc:sldMk cId="4274295591" sldId="2145706047"/>
            <ac:picMk id="5" creationId="{8A219E0F-1D59-4D1F-8CFB-D6B3277333CB}"/>
          </ac:picMkLst>
        </pc:picChg>
      </pc:sldChg>
      <pc:sldChg chg="modSp">
        <pc:chgData name="Laraib Abrar" userId="896418e6-4c8a-471a-bec6-eeb9012decd5" providerId="ADAL" clId="{AFCD1D97-83A5-6346-B09C-519AF77406CC}" dt="2024-01-25T21:27:50.995" v="41"/>
        <pc:sldMkLst>
          <pc:docMk/>
          <pc:sldMk cId="1102513469" sldId="2145706048"/>
        </pc:sldMkLst>
        <pc:spChg chg="mod">
          <ac:chgData name="Laraib Abrar" userId="896418e6-4c8a-471a-bec6-eeb9012decd5" providerId="ADAL" clId="{AFCD1D97-83A5-6346-B09C-519AF77406CC}" dt="2024-01-25T21:27:50.995" v="41"/>
          <ac:spMkLst>
            <pc:docMk/>
            <pc:sldMk cId="1102513469" sldId="2145706048"/>
            <ac:spMk id="3" creationId="{114F98F8-739F-964C-A534-3836E8D18612}"/>
          </ac:spMkLst>
        </pc:spChg>
      </pc:sldChg>
      <pc:sldChg chg="modSp">
        <pc:chgData name="Laraib Abrar" userId="896418e6-4c8a-471a-bec6-eeb9012decd5" providerId="ADAL" clId="{AFCD1D97-83A5-6346-B09C-519AF77406CC}" dt="2024-01-25T21:27:50.995" v="41"/>
        <pc:sldMkLst>
          <pc:docMk/>
          <pc:sldMk cId="2693564460" sldId="2145706049"/>
        </pc:sldMkLst>
        <pc:spChg chg="mod">
          <ac:chgData name="Laraib Abrar" userId="896418e6-4c8a-471a-bec6-eeb9012decd5" providerId="ADAL" clId="{AFCD1D97-83A5-6346-B09C-519AF77406CC}" dt="2024-01-25T21:27:50.995" v="41"/>
          <ac:spMkLst>
            <pc:docMk/>
            <pc:sldMk cId="2693564460" sldId="2145706049"/>
            <ac:spMk id="3" creationId="{114F98F8-739F-964C-A534-3836E8D18612}"/>
          </ac:spMkLst>
        </pc:spChg>
      </pc:sldChg>
      <pc:sldChg chg="modSp delCm">
        <pc:chgData name="Laraib Abrar" userId="896418e6-4c8a-471a-bec6-eeb9012decd5" providerId="ADAL" clId="{AFCD1D97-83A5-6346-B09C-519AF77406CC}" dt="2024-01-12T15:58:42.300" v="40"/>
        <pc:sldMkLst>
          <pc:docMk/>
          <pc:sldMk cId="1090974854" sldId="2145706050"/>
        </pc:sldMkLst>
        <pc:picChg chg="mod">
          <ac:chgData name="Laraib Abrar" userId="896418e6-4c8a-471a-bec6-eeb9012decd5" providerId="ADAL" clId="{AFCD1D97-83A5-6346-B09C-519AF77406CC}" dt="2024-01-12T15:58:39.420" v="39" actId="14826"/>
          <ac:picMkLst>
            <pc:docMk/>
            <pc:sldMk cId="1090974854" sldId="2145706050"/>
            <ac:picMk id="9" creationId="{99A1A8E4-7B54-4396-BC49-02DEDAFCE79B}"/>
          </ac:picMkLst>
        </pc:picChg>
      </pc:sldChg>
    </pc:docChg>
  </pc:docChgLst>
  <pc:docChgLst>
    <pc:chgData name="Vijay Kunaratnam" userId="775577e4-abc3-4e58-9833-58198037c244" providerId="ADAL" clId="{FBEF67D9-5562-4FCA-9399-62B8D65E62AF}"/>
    <pc:docChg chg="undo custSel modSld">
      <pc:chgData name="Vijay Kunaratnam" userId="775577e4-abc3-4e58-9833-58198037c244" providerId="ADAL" clId="{FBEF67D9-5562-4FCA-9399-62B8D65E62AF}" dt="2024-01-14T21:04:44.295" v="240" actId="20577"/>
      <pc:docMkLst>
        <pc:docMk/>
      </pc:docMkLst>
      <pc:sldChg chg="modSp mod">
        <pc:chgData name="Vijay Kunaratnam" userId="775577e4-abc3-4e58-9833-58198037c244" providerId="ADAL" clId="{FBEF67D9-5562-4FCA-9399-62B8D65E62AF}" dt="2024-01-14T20:58:37.296" v="11" actId="313"/>
        <pc:sldMkLst>
          <pc:docMk/>
          <pc:sldMk cId="1854821880" sldId="267"/>
        </pc:sldMkLst>
        <pc:spChg chg="mod">
          <ac:chgData name="Vijay Kunaratnam" userId="775577e4-abc3-4e58-9833-58198037c244" providerId="ADAL" clId="{FBEF67D9-5562-4FCA-9399-62B8D65E62AF}" dt="2024-01-14T20:58:37.296" v="11" actId="313"/>
          <ac:spMkLst>
            <pc:docMk/>
            <pc:sldMk cId="1854821880" sldId="267"/>
            <ac:spMk id="5" creationId="{00000000-0000-0000-0000-000000000000}"/>
          </ac:spMkLst>
        </pc:spChg>
      </pc:sldChg>
      <pc:sldChg chg="modSp mod">
        <pc:chgData name="Vijay Kunaratnam" userId="775577e4-abc3-4e58-9833-58198037c244" providerId="ADAL" clId="{FBEF67D9-5562-4FCA-9399-62B8D65E62AF}" dt="2024-01-14T21:02:38.847" v="114" actId="1076"/>
        <pc:sldMkLst>
          <pc:docMk/>
          <pc:sldMk cId="1898988213" sldId="2145706016"/>
        </pc:sldMkLst>
        <pc:spChg chg="mod">
          <ac:chgData name="Vijay Kunaratnam" userId="775577e4-abc3-4e58-9833-58198037c244" providerId="ADAL" clId="{FBEF67D9-5562-4FCA-9399-62B8D65E62AF}" dt="2024-01-14T21:02:38.847" v="114" actId="1076"/>
          <ac:spMkLst>
            <pc:docMk/>
            <pc:sldMk cId="1898988213" sldId="2145706016"/>
            <ac:spMk id="13" creationId="{DF4E0F38-43EE-4049-AD14-CDFDF486DC5E}"/>
          </ac:spMkLst>
        </pc:spChg>
        <pc:picChg chg="mod">
          <ac:chgData name="Vijay Kunaratnam" userId="775577e4-abc3-4e58-9833-58198037c244" providerId="ADAL" clId="{FBEF67D9-5562-4FCA-9399-62B8D65E62AF}" dt="2024-01-14T21:02:33.816" v="113" actId="14826"/>
          <ac:picMkLst>
            <pc:docMk/>
            <pc:sldMk cId="1898988213" sldId="2145706016"/>
            <ac:picMk id="5" creationId="{8B10E9B7-1FEC-4460-B5B3-6664FD48F91F}"/>
          </ac:picMkLst>
        </pc:picChg>
      </pc:sldChg>
      <pc:sldChg chg="modSp mod">
        <pc:chgData name="Vijay Kunaratnam" userId="775577e4-abc3-4e58-9833-58198037c244" providerId="ADAL" clId="{FBEF67D9-5562-4FCA-9399-62B8D65E62AF}" dt="2024-01-14T21:00:57.240" v="37" actId="1076"/>
        <pc:sldMkLst>
          <pc:docMk/>
          <pc:sldMk cId="3357886841" sldId="2145706035"/>
        </pc:sldMkLst>
        <pc:spChg chg="mod">
          <ac:chgData name="Vijay Kunaratnam" userId="775577e4-abc3-4e58-9833-58198037c244" providerId="ADAL" clId="{FBEF67D9-5562-4FCA-9399-62B8D65E62AF}" dt="2024-01-14T21:00:57.240" v="37" actId="1076"/>
          <ac:spMkLst>
            <pc:docMk/>
            <pc:sldMk cId="3357886841" sldId="2145706035"/>
            <ac:spMk id="13" creationId="{DF4E0F38-43EE-4049-AD14-CDFDF486DC5E}"/>
          </ac:spMkLst>
        </pc:spChg>
        <pc:picChg chg="mod">
          <ac:chgData name="Vijay Kunaratnam" userId="775577e4-abc3-4e58-9833-58198037c244" providerId="ADAL" clId="{FBEF67D9-5562-4FCA-9399-62B8D65E62AF}" dt="2024-01-14T21:00:54.175" v="36" actId="1076"/>
          <ac:picMkLst>
            <pc:docMk/>
            <pc:sldMk cId="3357886841" sldId="2145706035"/>
            <ac:picMk id="5" creationId="{39D26DC2-0597-4995-8900-5F181C4EE4C7}"/>
          </ac:picMkLst>
        </pc:picChg>
      </pc:sldChg>
      <pc:sldChg chg="modSp mod">
        <pc:chgData name="Vijay Kunaratnam" userId="775577e4-abc3-4e58-9833-58198037c244" providerId="ADAL" clId="{FBEF67D9-5562-4FCA-9399-62B8D65E62AF}" dt="2024-01-14T20:58:59.390" v="19" actId="20577"/>
        <pc:sldMkLst>
          <pc:docMk/>
          <pc:sldMk cId="1488346169" sldId="2145706055"/>
        </pc:sldMkLst>
        <pc:spChg chg="mod">
          <ac:chgData name="Vijay Kunaratnam" userId="775577e4-abc3-4e58-9833-58198037c244" providerId="ADAL" clId="{FBEF67D9-5562-4FCA-9399-62B8D65E62AF}" dt="2024-01-14T20:58:59.390" v="19" actId="20577"/>
          <ac:spMkLst>
            <pc:docMk/>
            <pc:sldMk cId="1488346169" sldId="2145706055"/>
            <ac:spMk id="10" creationId="{74F69AAC-063D-4CAD-8D99-314F67A645D2}"/>
          </ac:spMkLst>
        </pc:spChg>
      </pc:sldChg>
      <pc:sldChg chg="modSp mod">
        <pc:chgData name="Vijay Kunaratnam" userId="775577e4-abc3-4e58-9833-58198037c244" providerId="ADAL" clId="{FBEF67D9-5562-4FCA-9399-62B8D65E62AF}" dt="2024-01-14T20:59:14.456" v="22" actId="20577"/>
        <pc:sldMkLst>
          <pc:docMk/>
          <pc:sldMk cId="2850936706" sldId="2145706056"/>
        </pc:sldMkLst>
        <pc:spChg chg="mod">
          <ac:chgData name="Vijay Kunaratnam" userId="775577e4-abc3-4e58-9833-58198037c244" providerId="ADAL" clId="{FBEF67D9-5562-4FCA-9399-62B8D65E62AF}" dt="2024-01-14T20:59:14.456" v="22" actId="20577"/>
          <ac:spMkLst>
            <pc:docMk/>
            <pc:sldMk cId="2850936706" sldId="2145706056"/>
            <ac:spMk id="10" creationId="{74F69AAC-063D-4CAD-8D99-314F67A645D2}"/>
          </ac:spMkLst>
        </pc:spChg>
      </pc:sldChg>
      <pc:sldChg chg="modSp mod">
        <pc:chgData name="Vijay Kunaratnam" userId="775577e4-abc3-4e58-9833-58198037c244" providerId="ADAL" clId="{FBEF67D9-5562-4FCA-9399-62B8D65E62AF}" dt="2024-01-14T20:59:35.009" v="24" actId="20577"/>
        <pc:sldMkLst>
          <pc:docMk/>
          <pc:sldMk cId="135765560" sldId="2145706057"/>
        </pc:sldMkLst>
        <pc:spChg chg="mod">
          <ac:chgData name="Vijay Kunaratnam" userId="775577e4-abc3-4e58-9833-58198037c244" providerId="ADAL" clId="{FBEF67D9-5562-4FCA-9399-62B8D65E62AF}" dt="2024-01-14T20:59:35.009" v="24" actId="20577"/>
          <ac:spMkLst>
            <pc:docMk/>
            <pc:sldMk cId="135765560" sldId="2145706057"/>
            <ac:spMk id="10" creationId="{74F69AAC-063D-4CAD-8D99-314F67A645D2}"/>
          </ac:spMkLst>
        </pc:spChg>
      </pc:sldChg>
      <pc:sldChg chg="modSp mod">
        <pc:chgData name="Vijay Kunaratnam" userId="775577e4-abc3-4e58-9833-58198037c244" providerId="ADAL" clId="{FBEF67D9-5562-4FCA-9399-62B8D65E62AF}" dt="2024-01-14T20:59:54.621" v="28" actId="20577"/>
        <pc:sldMkLst>
          <pc:docMk/>
          <pc:sldMk cId="2725022862" sldId="2145706058"/>
        </pc:sldMkLst>
        <pc:spChg chg="mod">
          <ac:chgData name="Vijay Kunaratnam" userId="775577e4-abc3-4e58-9833-58198037c244" providerId="ADAL" clId="{FBEF67D9-5562-4FCA-9399-62B8D65E62AF}" dt="2024-01-14T20:59:54.621" v="28" actId="20577"/>
          <ac:spMkLst>
            <pc:docMk/>
            <pc:sldMk cId="2725022862" sldId="2145706058"/>
            <ac:spMk id="10" creationId="{74F69AAC-063D-4CAD-8D99-314F67A645D2}"/>
          </ac:spMkLst>
        </pc:spChg>
      </pc:sldChg>
      <pc:sldChg chg="modSp mod">
        <pc:chgData name="Vijay Kunaratnam" userId="775577e4-abc3-4e58-9833-58198037c244" providerId="ADAL" clId="{FBEF67D9-5562-4FCA-9399-62B8D65E62AF}" dt="2024-01-14T21:00:10.624" v="30" actId="20577"/>
        <pc:sldMkLst>
          <pc:docMk/>
          <pc:sldMk cId="85638082" sldId="2145706059"/>
        </pc:sldMkLst>
        <pc:spChg chg="mod">
          <ac:chgData name="Vijay Kunaratnam" userId="775577e4-abc3-4e58-9833-58198037c244" providerId="ADAL" clId="{FBEF67D9-5562-4FCA-9399-62B8D65E62AF}" dt="2024-01-14T21:00:10.624" v="30" actId="20577"/>
          <ac:spMkLst>
            <pc:docMk/>
            <pc:sldMk cId="85638082" sldId="2145706059"/>
            <ac:spMk id="10" creationId="{74F69AAC-063D-4CAD-8D99-314F67A645D2}"/>
          </ac:spMkLst>
        </pc:spChg>
      </pc:sldChg>
      <pc:sldChg chg="modSp mod">
        <pc:chgData name="Vijay Kunaratnam" userId="775577e4-abc3-4e58-9833-58198037c244" providerId="ADAL" clId="{FBEF67D9-5562-4FCA-9399-62B8D65E62AF}" dt="2024-01-14T21:00:32.004" v="34" actId="20577"/>
        <pc:sldMkLst>
          <pc:docMk/>
          <pc:sldMk cId="3060131008" sldId="2145706060"/>
        </pc:sldMkLst>
        <pc:spChg chg="mod">
          <ac:chgData name="Vijay Kunaratnam" userId="775577e4-abc3-4e58-9833-58198037c244" providerId="ADAL" clId="{FBEF67D9-5562-4FCA-9399-62B8D65E62AF}" dt="2024-01-14T21:00:32.004" v="34" actId="20577"/>
          <ac:spMkLst>
            <pc:docMk/>
            <pc:sldMk cId="3060131008" sldId="2145706060"/>
            <ac:spMk id="10" creationId="{74F69AAC-063D-4CAD-8D99-314F67A645D2}"/>
          </ac:spMkLst>
        </pc:spChg>
      </pc:sldChg>
      <pc:sldChg chg="modSp mod">
        <pc:chgData name="Vijay Kunaratnam" userId="775577e4-abc3-4e58-9833-58198037c244" providerId="ADAL" clId="{FBEF67D9-5562-4FCA-9399-62B8D65E62AF}" dt="2024-01-14T21:01:30.289" v="112" actId="20577"/>
        <pc:sldMkLst>
          <pc:docMk/>
          <pc:sldMk cId="827014832" sldId="2145706061"/>
        </pc:sldMkLst>
        <pc:spChg chg="mod">
          <ac:chgData name="Vijay Kunaratnam" userId="775577e4-abc3-4e58-9833-58198037c244" providerId="ADAL" clId="{FBEF67D9-5562-4FCA-9399-62B8D65E62AF}" dt="2024-01-14T21:01:30.289" v="112" actId="20577"/>
          <ac:spMkLst>
            <pc:docMk/>
            <pc:sldMk cId="827014832" sldId="2145706061"/>
            <ac:spMk id="10" creationId="{74F69AAC-063D-4CAD-8D99-314F67A645D2}"/>
          </ac:spMkLst>
        </pc:spChg>
      </pc:sldChg>
      <pc:sldChg chg="modSp mod">
        <pc:chgData name="Vijay Kunaratnam" userId="775577e4-abc3-4e58-9833-58198037c244" providerId="ADAL" clId="{FBEF67D9-5562-4FCA-9399-62B8D65E62AF}" dt="2024-01-14T21:03:08.443" v="163" actId="20577"/>
        <pc:sldMkLst>
          <pc:docMk/>
          <pc:sldMk cId="1896356862" sldId="2145706062"/>
        </pc:sldMkLst>
        <pc:spChg chg="mod">
          <ac:chgData name="Vijay Kunaratnam" userId="775577e4-abc3-4e58-9833-58198037c244" providerId="ADAL" clId="{FBEF67D9-5562-4FCA-9399-62B8D65E62AF}" dt="2024-01-14T21:03:08.443" v="163" actId="20577"/>
          <ac:spMkLst>
            <pc:docMk/>
            <pc:sldMk cId="1896356862" sldId="2145706062"/>
            <ac:spMk id="10" creationId="{74F69AAC-063D-4CAD-8D99-314F67A645D2}"/>
          </ac:spMkLst>
        </pc:spChg>
      </pc:sldChg>
      <pc:sldChg chg="modSp mod">
        <pc:chgData name="Vijay Kunaratnam" userId="775577e4-abc3-4e58-9833-58198037c244" providerId="ADAL" clId="{FBEF67D9-5562-4FCA-9399-62B8D65E62AF}" dt="2024-01-14T21:03:28.771" v="167" actId="20577"/>
        <pc:sldMkLst>
          <pc:docMk/>
          <pc:sldMk cId="2062726242" sldId="2145706063"/>
        </pc:sldMkLst>
        <pc:spChg chg="mod">
          <ac:chgData name="Vijay Kunaratnam" userId="775577e4-abc3-4e58-9833-58198037c244" providerId="ADAL" clId="{FBEF67D9-5562-4FCA-9399-62B8D65E62AF}" dt="2024-01-14T21:03:28.771" v="167" actId="20577"/>
          <ac:spMkLst>
            <pc:docMk/>
            <pc:sldMk cId="2062726242" sldId="2145706063"/>
            <ac:spMk id="10" creationId="{74F69AAC-063D-4CAD-8D99-314F67A645D2}"/>
          </ac:spMkLst>
        </pc:spChg>
      </pc:sldChg>
      <pc:sldChg chg="modSp mod">
        <pc:chgData name="Vijay Kunaratnam" userId="775577e4-abc3-4e58-9833-58198037c244" providerId="ADAL" clId="{FBEF67D9-5562-4FCA-9399-62B8D65E62AF}" dt="2024-01-14T21:03:45.562" v="171" actId="20577"/>
        <pc:sldMkLst>
          <pc:docMk/>
          <pc:sldMk cId="4249287565" sldId="2145706064"/>
        </pc:sldMkLst>
        <pc:spChg chg="mod">
          <ac:chgData name="Vijay Kunaratnam" userId="775577e4-abc3-4e58-9833-58198037c244" providerId="ADAL" clId="{FBEF67D9-5562-4FCA-9399-62B8D65E62AF}" dt="2024-01-14T21:03:45.562" v="171" actId="20577"/>
          <ac:spMkLst>
            <pc:docMk/>
            <pc:sldMk cId="4249287565" sldId="2145706064"/>
            <ac:spMk id="10" creationId="{74F69AAC-063D-4CAD-8D99-314F67A645D2}"/>
          </ac:spMkLst>
        </pc:spChg>
      </pc:sldChg>
      <pc:sldChg chg="modSp mod">
        <pc:chgData name="Vijay Kunaratnam" userId="775577e4-abc3-4e58-9833-58198037c244" providerId="ADAL" clId="{FBEF67D9-5562-4FCA-9399-62B8D65E62AF}" dt="2024-01-14T21:03:59.580" v="175" actId="20577"/>
        <pc:sldMkLst>
          <pc:docMk/>
          <pc:sldMk cId="1520170389" sldId="2145706065"/>
        </pc:sldMkLst>
        <pc:spChg chg="mod">
          <ac:chgData name="Vijay Kunaratnam" userId="775577e4-abc3-4e58-9833-58198037c244" providerId="ADAL" clId="{FBEF67D9-5562-4FCA-9399-62B8D65E62AF}" dt="2024-01-14T21:03:59.580" v="175" actId="20577"/>
          <ac:spMkLst>
            <pc:docMk/>
            <pc:sldMk cId="1520170389" sldId="2145706065"/>
            <ac:spMk id="10" creationId="{74F69AAC-063D-4CAD-8D99-314F67A645D2}"/>
          </ac:spMkLst>
        </pc:spChg>
      </pc:sldChg>
      <pc:sldChg chg="modSp mod">
        <pc:chgData name="Vijay Kunaratnam" userId="775577e4-abc3-4e58-9833-58198037c244" providerId="ADAL" clId="{FBEF67D9-5562-4FCA-9399-62B8D65E62AF}" dt="2024-01-14T21:04:44.295" v="240" actId="20577"/>
        <pc:sldMkLst>
          <pc:docMk/>
          <pc:sldMk cId="3770930259" sldId="2145706066"/>
        </pc:sldMkLst>
        <pc:spChg chg="mod">
          <ac:chgData name="Vijay Kunaratnam" userId="775577e4-abc3-4e58-9833-58198037c244" providerId="ADAL" clId="{FBEF67D9-5562-4FCA-9399-62B8D65E62AF}" dt="2024-01-14T21:04:44.295" v="240" actId="20577"/>
          <ac:spMkLst>
            <pc:docMk/>
            <pc:sldMk cId="3770930259" sldId="2145706066"/>
            <ac:spMk id="10" creationId="{74F69AAC-063D-4CAD-8D99-314F67A645D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1/25/24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dirty="0">
                <a:solidFill>
                  <a:srgbClr val="FFFFFF"/>
                </a:solidFill>
                <a:latin typeface="Helvetica" pitchFamily="2" charset="0"/>
              </a:rPr>
              <a:t>OHT Indicators &amp; Population Segmentation</a:t>
            </a:r>
            <a:endParaRPr lang="en-CA" dirty="0"/>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Muskoka and Area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a:extLst>
              <a:ext uri="{FF2B5EF4-FFF2-40B4-BE49-F238E27FC236}">
                <a16:creationId xmlns:a16="http://schemas.microsoft.com/office/drawing/2014/main" id="{B30A52BE-095A-4379-A938-F5D75CD39D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35560" y="764703"/>
            <a:ext cx="8064571"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a:extLst>
              <a:ext uri="{FF2B5EF4-FFF2-40B4-BE49-F238E27FC236}">
                <a16:creationId xmlns:a16="http://schemas.microsoft.com/office/drawing/2014/main" id="{11BE70E3-A4FE-4376-B503-1A356ACF54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5540" y="692696"/>
            <a:ext cx="8280919"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1512306866"/>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21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302890-8708-4912-8195-62F7A3DC1E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2E60E-A7CD-4645-93CD-D84F03E36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9392B-758D-41D3-9E95-85C013F49D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E622C-A82E-4DC2-8AB9-BBD9AFB1A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316743297"/>
              </p:ext>
            </p:extLst>
          </p:nvPr>
        </p:nvGraphicFramePr>
        <p:xfrm>
          <a:off x="976397" y="924029"/>
          <a:ext cx="10112944" cy="3136803"/>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dirty="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dirty="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dirty="0">
                          <a:solidFill>
                            <a:schemeClr val="tx1"/>
                          </a:solidFill>
                          <a:effectLst/>
                          <a:latin typeface="+mn-lt"/>
                          <a:ea typeface="Times New Roman" panose="02020603050405020304" pitchFamily="18" charset="0"/>
                          <a:cs typeface="Times New Roman"/>
                        </a:rPr>
                        <a:t>Health Outcomes </a:t>
                      </a:r>
                      <a:endParaRPr lang="en-CA" sz="1800" b="0" i="0" u="none" strike="noStrike" kern="1200" dirty="0">
                        <a:solidFill>
                          <a:schemeClr val="tx1"/>
                        </a:solidFill>
                        <a:effectLst/>
                        <a:latin typeface="+mn-lt"/>
                        <a:ea typeface="+mn-ea"/>
                        <a:cs typeface="+mn-cs"/>
                      </a:endParaRPr>
                    </a:p>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62325" y="4060832"/>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702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5876F2-DECF-4CAB-93C9-EA185A518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FA3F16-E87A-481A-A9A9-0D7923638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E5D897-73E9-4FC6-B23D-8EB536E1EC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97D79-D397-44DA-9626-FD4F28802D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62%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dirty="0"/>
          </a:p>
          <a:p>
            <a:r>
              <a:rPr lang="en-CA" b="1" dirty="0"/>
              <a:t>Sample Interpretation: </a:t>
            </a:r>
            <a:r>
              <a:rPr lang="en-CA" dirty="0"/>
              <a:t>The proportion of inpatient days designated as ALC days in the most deprived communities (Q5) is 29.9%.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CFA313-C0F6-4268-BAF5-30F9078820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55.5%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430791-FDED-48D1-ACC8-7FA8510D7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53%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dirty="0">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F2F3D5-F3A8-401D-8DBC-6C4B777F20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14.2% of patients who were not rostered into primary care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26DC2-0597-4995-8900-5F181C4EE4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876129" y="2683209"/>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Amongst individuals who were not rostered into primary care who present to ED with an MHA concern, 21.4%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10E9B7-1FEC-4460-B5B3-6664FD48F9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590982" y="2818637"/>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dirty="0">
              <a:cs typeface="Arial"/>
            </a:endParaRPr>
          </a:p>
          <a:p>
            <a:r>
              <a:rPr lang="en-CA" b="1" dirty="0"/>
              <a:t>Sample Interpretation: </a:t>
            </a:r>
            <a:r>
              <a:rPr lang="en-CA" dirty="0"/>
              <a:t>Amongst individuals who lived in the most deprived neighbourhoods (Q5 deprivation) and presented to the emergency department for an MHA concern, 40.4%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C9AF45-EF8F-4A68-8F25-FFD7629AA7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dirty="0">
              <a:cs typeface="Arial"/>
            </a:endParaRPr>
          </a:p>
          <a:p>
            <a:r>
              <a:rPr lang="en-CA" b="1" dirty="0"/>
              <a:t>Sample Interpretation: </a:t>
            </a:r>
            <a:r>
              <a:rPr lang="en-CA" dirty="0"/>
              <a:t>24.7%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B061E3-59CB-495C-AC3E-BA868D6D6F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
        <p:nvSpPr>
          <p:cNvPr id="4" name="TextBox 3">
            <a:extLst>
              <a:ext uri="{FF2B5EF4-FFF2-40B4-BE49-F238E27FC236}">
                <a16:creationId xmlns:a16="http://schemas.microsoft.com/office/drawing/2014/main" id="{CB6D6008-B907-DEE7-BE0B-9929C9417DB0}"/>
              </a:ext>
            </a:extLst>
          </p:cNvPr>
          <p:cNvSpPr txBox="1"/>
          <p:nvPr/>
        </p:nvSpPr>
        <p:spPr>
          <a:xfrm>
            <a:off x="10472738" y="-257175"/>
            <a:ext cx="184731" cy="369332"/>
          </a:xfrm>
          <a:prstGeom prst="rect">
            <a:avLst/>
          </a:prstGeom>
          <a:noFill/>
        </p:spPr>
        <p:txBody>
          <a:bodyPr wrap="none" rtlCol="0">
            <a:spAutoFit/>
          </a:bodyPr>
          <a:lstStyle/>
          <a:p>
            <a:endParaRPr lang="en-CA"/>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9376"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61.6%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12BC96-235F-4C44-8158-3508A31606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057108805"/>
              </p:ext>
            </p:extLst>
          </p:nvPr>
        </p:nvGraphicFramePr>
        <p:xfrm>
          <a:off x="976397"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00265"/>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p>
          <a:p>
            <a:endParaRPr lang="en-CA" dirty="0"/>
          </a:p>
          <a:p>
            <a:r>
              <a:rPr lang="en-CA" b="1" dirty="0"/>
              <a:t>Sample Interpretation: </a:t>
            </a:r>
            <a:r>
              <a:rPr lang="en-CA" dirty="0"/>
              <a:t>3.1% of frail older adults in the most deprived communities </a:t>
            </a:r>
            <a:r>
              <a:rPr lang="en-CA"/>
              <a:t>(Q5) had </a:t>
            </a:r>
            <a:r>
              <a:rPr lang="en-CA" dirty="0"/>
              <a:t>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117A2-18D7-4BD8-93E3-74AF870F23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254" y="931379"/>
            <a:ext cx="7539970" cy="4847124"/>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703262" y="4411179"/>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A73D34-0309-4A3E-820F-03EB8DFB87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a:extLst>
              <a:ext uri="{FF2B5EF4-FFF2-40B4-BE49-F238E27FC236}">
                <a16:creationId xmlns:a16="http://schemas.microsoft.com/office/drawing/2014/main" id="{18D5237A-BF22-448C-98D0-2A0874021F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8537" y="692696"/>
            <a:ext cx="8262918"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160</TotalTime>
  <Words>9009</Words>
  <Application>Microsoft Macintosh PowerPoint</Application>
  <PresentationFormat>Widescreen</PresentationFormat>
  <Paragraphs>923</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6</cp:revision>
  <dcterms:created xsi:type="dcterms:W3CDTF">2022-01-12T21:19:05Z</dcterms:created>
  <dcterms:modified xsi:type="dcterms:W3CDTF">2024-01-25T21:27:54Z</dcterms:modified>
</cp:coreProperties>
</file>