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C6FD7-29BE-904B-B16F-161394C1FA6D}" v="1" dt="2024-01-25T21:31:11.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68"/>
    <p:restoredTop sz="91435"/>
  </p:normalViewPr>
  <p:slideViewPr>
    <p:cSldViewPr snapToGrid="0">
      <p:cViewPr varScale="1">
        <p:scale>
          <a:sx n="71" d="100"/>
          <a:sy n="71" d="100"/>
        </p:scale>
        <p:origin x="200" y="84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Nusrat Nessa" userId="S::nusrat.nessa@utoronto.ca::b6702c6d-af07-4490-8c7b-be18b4049152" providerId="AD" clId="Web-{477E4CBC-9AB5-B40E-E597-7E75CEF37E07}"/>
    <pc:docChg chg="modSld">
      <pc:chgData name="Nusrat Nessa" userId="S::nusrat.nessa@utoronto.ca::b6702c6d-af07-4490-8c7b-be18b4049152" providerId="AD" clId="Web-{477E4CBC-9AB5-B40E-E597-7E75CEF37E07}" dt="2024-01-12T18:58:35.823" v="51" actId="20577"/>
      <pc:docMkLst>
        <pc:docMk/>
      </pc:docMkLst>
      <pc:sldChg chg="modSp">
        <pc:chgData name="Nusrat Nessa" userId="S::nusrat.nessa@utoronto.ca::b6702c6d-af07-4490-8c7b-be18b4049152" providerId="AD" clId="Web-{477E4CBC-9AB5-B40E-E597-7E75CEF37E07}" dt="2024-01-12T18:52:04.740" v="3" actId="20577"/>
        <pc:sldMkLst>
          <pc:docMk/>
          <pc:sldMk cId="1488346169" sldId="2145706055"/>
        </pc:sldMkLst>
        <pc:spChg chg="mod">
          <ac:chgData name="Nusrat Nessa" userId="S::nusrat.nessa@utoronto.ca::b6702c6d-af07-4490-8c7b-be18b4049152" providerId="AD" clId="Web-{477E4CBC-9AB5-B40E-E597-7E75CEF37E07}" dt="2024-01-12T18:52:04.740" v="3" actId="20577"/>
          <ac:spMkLst>
            <pc:docMk/>
            <pc:sldMk cId="1488346169" sldId="2145706055"/>
            <ac:spMk id="10" creationId="{74F69AAC-063D-4CAD-8D99-314F67A645D2}"/>
          </ac:spMkLst>
        </pc:spChg>
      </pc:sldChg>
      <pc:sldChg chg="modSp">
        <pc:chgData name="Nusrat Nessa" userId="S::nusrat.nessa@utoronto.ca::b6702c6d-af07-4490-8c7b-be18b4049152" providerId="AD" clId="Web-{477E4CBC-9AB5-B40E-E597-7E75CEF37E07}" dt="2024-01-12T18:52:25.381" v="7" actId="20577"/>
        <pc:sldMkLst>
          <pc:docMk/>
          <pc:sldMk cId="2850936706" sldId="2145706056"/>
        </pc:sldMkLst>
        <pc:spChg chg="mod">
          <ac:chgData name="Nusrat Nessa" userId="S::nusrat.nessa@utoronto.ca::b6702c6d-af07-4490-8c7b-be18b4049152" providerId="AD" clId="Web-{477E4CBC-9AB5-B40E-E597-7E75CEF37E07}" dt="2024-01-12T18:52:25.381" v="7" actId="20577"/>
          <ac:spMkLst>
            <pc:docMk/>
            <pc:sldMk cId="2850936706" sldId="2145706056"/>
            <ac:spMk id="10" creationId="{74F69AAC-063D-4CAD-8D99-314F67A645D2}"/>
          </ac:spMkLst>
        </pc:spChg>
      </pc:sldChg>
      <pc:sldChg chg="modSp">
        <pc:chgData name="Nusrat Nessa" userId="S::nusrat.nessa@utoronto.ca::b6702c6d-af07-4490-8c7b-be18b4049152" providerId="AD" clId="Web-{477E4CBC-9AB5-B40E-E597-7E75CEF37E07}" dt="2024-01-12T18:52:50.788" v="9" actId="20577"/>
        <pc:sldMkLst>
          <pc:docMk/>
          <pc:sldMk cId="135765560" sldId="2145706057"/>
        </pc:sldMkLst>
        <pc:spChg chg="mod">
          <ac:chgData name="Nusrat Nessa" userId="S::nusrat.nessa@utoronto.ca::b6702c6d-af07-4490-8c7b-be18b4049152" providerId="AD" clId="Web-{477E4CBC-9AB5-B40E-E597-7E75CEF37E07}" dt="2024-01-12T18:52:50.788" v="9" actId="20577"/>
          <ac:spMkLst>
            <pc:docMk/>
            <pc:sldMk cId="135765560" sldId="2145706057"/>
            <ac:spMk id="10" creationId="{74F69AAC-063D-4CAD-8D99-314F67A645D2}"/>
          </ac:spMkLst>
        </pc:spChg>
      </pc:sldChg>
      <pc:sldChg chg="modSp">
        <pc:chgData name="Nusrat Nessa" userId="S::nusrat.nessa@utoronto.ca::b6702c6d-af07-4490-8c7b-be18b4049152" providerId="AD" clId="Web-{477E4CBC-9AB5-B40E-E597-7E75CEF37E07}" dt="2024-01-12T18:53:11.569" v="11" actId="20577"/>
        <pc:sldMkLst>
          <pc:docMk/>
          <pc:sldMk cId="2725022862" sldId="2145706058"/>
        </pc:sldMkLst>
        <pc:spChg chg="mod">
          <ac:chgData name="Nusrat Nessa" userId="S::nusrat.nessa@utoronto.ca::b6702c6d-af07-4490-8c7b-be18b4049152" providerId="AD" clId="Web-{477E4CBC-9AB5-B40E-E597-7E75CEF37E07}" dt="2024-01-12T18:53:11.569" v="11" actId="20577"/>
          <ac:spMkLst>
            <pc:docMk/>
            <pc:sldMk cId="2725022862" sldId="2145706058"/>
            <ac:spMk id="10" creationId="{74F69AAC-063D-4CAD-8D99-314F67A645D2}"/>
          </ac:spMkLst>
        </pc:spChg>
      </pc:sldChg>
      <pc:sldChg chg="modSp">
        <pc:chgData name="Nusrat Nessa" userId="S::nusrat.nessa@utoronto.ca::b6702c6d-af07-4490-8c7b-be18b4049152" providerId="AD" clId="Web-{477E4CBC-9AB5-B40E-E597-7E75CEF37E07}" dt="2024-01-12T18:53:30.288" v="14" actId="20577"/>
        <pc:sldMkLst>
          <pc:docMk/>
          <pc:sldMk cId="85638082" sldId="2145706059"/>
        </pc:sldMkLst>
        <pc:spChg chg="mod">
          <ac:chgData name="Nusrat Nessa" userId="S::nusrat.nessa@utoronto.ca::b6702c6d-af07-4490-8c7b-be18b4049152" providerId="AD" clId="Web-{477E4CBC-9AB5-B40E-E597-7E75CEF37E07}" dt="2024-01-12T18:53:30.288" v="14" actId="20577"/>
          <ac:spMkLst>
            <pc:docMk/>
            <pc:sldMk cId="85638082" sldId="2145706059"/>
            <ac:spMk id="10" creationId="{74F69AAC-063D-4CAD-8D99-314F67A645D2}"/>
          </ac:spMkLst>
        </pc:spChg>
      </pc:sldChg>
      <pc:sldChg chg="modSp">
        <pc:chgData name="Nusrat Nessa" userId="S::nusrat.nessa@utoronto.ca::b6702c6d-af07-4490-8c7b-be18b4049152" providerId="AD" clId="Web-{477E4CBC-9AB5-B40E-E597-7E75CEF37E07}" dt="2024-01-12T18:53:48.460" v="18" actId="20577"/>
        <pc:sldMkLst>
          <pc:docMk/>
          <pc:sldMk cId="3060131008" sldId="2145706060"/>
        </pc:sldMkLst>
        <pc:spChg chg="mod">
          <ac:chgData name="Nusrat Nessa" userId="S::nusrat.nessa@utoronto.ca::b6702c6d-af07-4490-8c7b-be18b4049152" providerId="AD" clId="Web-{477E4CBC-9AB5-B40E-E597-7E75CEF37E07}" dt="2024-01-12T18:53:48.460" v="18" actId="20577"/>
          <ac:spMkLst>
            <pc:docMk/>
            <pc:sldMk cId="3060131008" sldId="2145706060"/>
            <ac:spMk id="10" creationId="{74F69AAC-063D-4CAD-8D99-314F67A645D2}"/>
          </ac:spMkLst>
        </pc:spChg>
      </pc:sldChg>
      <pc:sldChg chg="modSp">
        <pc:chgData name="Nusrat Nessa" userId="S::nusrat.nessa@utoronto.ca::b6702c6d-af07-4490-8c7b-be18b4049152" providerId="AD" clId="Web-{477E4CBC-9AB5-B40E-E597-7E75CEF37E07}" dt="2024-01-12T18:54:21.195" v="22" actId="20577"/>
        <pc:sldMkLst>
          <pc:docMk/>
          <pc:sldMk cId="827014832" sldId="2145706061"/>
        </pc:sldMkLst>
        <pc:spChg chg="mod">
          <ac:chgData name="Nusrat Nessa" userId="S::nusrat.nessa@utoronto.ca::b6702c6d-af07-4490-8c7b-be18b4049152" providerId="AD" clId="Web-{477E4CBC-9AB5-B40E-E597-7E75CEF37E07}" dt="2024-01-12T18:54:21.195" v="22" actId="20577"/>
          <ac:spMkLst>
            <pc:docMk/>
            <pc:sldMk cId="827014832" sldId="2145706061"/>
            <ac:spMk id="10" creationId="{74F69AAC-063D-4CAD-8D99-314F67A645D2}"/>
          </ac:spMkLst>
        </pc:spChg>
      </pc:sldChg>
      <pc:sldChg chg="modSp">
        <pc:chgData name="Nusrat Nessa" userId="S::nusrat.nessa@utoronto.ca::b6702c6d-af07-4490-8c7b-be18b4049152" providerId="AD" clId="Web-{477E4CBC-9AB5-B40E-E597-7E75CEF37E07}" dt="2024-01-12T18:55:55.462" v="26" actId="20577"/>
        <pc:sldMkLst>
          <pc:docMk/>
          <pc:sldMk cId="1896356862" sldId="2145706062"/>
        </pc:sldMkLst>
        <pc:spChg chg="mod">
          <ac:chgData name="Nusrat Nessa" userId="S::nusrat.nessa@utoronto.ca::b6702c6d-af07-4490-8c7b-be18b4049152" providerId="AD" clId="Web-{477E4CBC-9AB5-B40E-E597-7E75CEF37E07}" dt="2024-01-12T18:55:55.462" v="26" actId="20577"/>
          <ac:spMkLst>
            <pc:docMk/>
            <pc:sldMk cId="1896356862" sldId="2145706062"/>
            <ac:spMk id="10" creationId="{74F69AAC-063D-4CAD-8D99-314F67A645D2}"/>
          </ac:spMkLst>
        </pc:spChg>
      </pc:sldChg>
      <pc:sldChg chg="modSp">
        <pc:chgData name="Nusrat Nessa" userId="S::nusrat.nessa@utoronto.ca::b6702c6d-af07-4490-8c7b-be18b4049152" providerId="AD" clId="Web-{477E4CBC-9AB5-B40E-E597-7E75CEF37E07}" dt="2024-01-12T18:56:25.134" v="31" actId="20577"/>
        <pc:sldMkLst>
          <pc:docMk/>
          <pc:sldMk cId="2062726242" sldId="2145706063"/>
        </pc:sldMkLst>
        <pc:spChg chg="mod">
          <ac:chgData name="Nusrat Nessa" userId="S::nusrat.nessa@utoronto.ca::b6702c6d-af07-4490-8c7b-be18b4049152" providerId="AD" clId="Web-{477E4CBC-9AB5-B40E-E597-7E75CEF37E07}" dt="2024-01-12T18:56:25.134" v="31" actId="20577"/>
          <ac:spMkLst>
            <pc:docMk/>
            <pc:sldMk cId="2062726242" sldId="2145706063"/>
            <ac:spMk id="10" creationId="{74F69AAC-063D-4CAD-8D99-314F67A645D2}"/>
          </ac:spMkLst>
        </pc:spChg>
      </pc:sldChg>
      <pc:sldChg chg="modSp">
        <pc:chgData name="Nusrat Nessa" userId="S::nusrat.nessa@utoronto.ca::b6702c6d-af07-4490-8c7b-be18b4049152" providerId="AD" clId="Web-{477E4CBC-9AB5-B40E-E597-7E75CEF37E07}" dt="2024-01-12T18:57:06.978" v="38" actId="20577"/>
        <pc:sldMkLst>
          <pc:docMk/>
          <pc:sldMk cId="4249287565" sldId="2145706064"/>
        </pc:sldMkLst>
        <pc:spChg chg="mod">
          <ac:chgData name="Nusrat Nessa" userId="S::nusrat.nessa@utoronto.ca::b6702c6d-af07-4490-8c7b-be18b4049152" providerId="AD" clId="Web-{477E4CBC-9AB5-B40E-E597-7E75CEF37E07}" dt="2024-01-12T18:57:06.978" v="38" actId="20577"/>
          <ac:spMkLst>
            <pc:docMk/>
            <pc:sldMk cId="4249287565" sldId="2145706064"/>
            <ac:spMk id="10" creationId="{74F69AAC-063D-4CAD-8D99-314F67A645D2}"/>
          </ac:spMkLst>
        </pc:spChg>
      </pc:sldChg>
      <pc:sldChg chg="modSp">
        <pc:chgData name="Nusrat Nessa" userId="S::nusrat.nessa@utoronto.ca::b6702c6d-af07-4490-8c7b-be18b4049152" providerId="AD" clId="Web-{477E4CBC-9AB5-B40E-E597-7E75CEF37E07}" dt="2024-01-12T18:57:46.713" v="43" actId="20577"/>
        <pc:sldMkLst>
          <pc:docMk/>
          <pc:sldMk cId="1520170389" sldId="2145706065"/>
        </pc:sldMkLst>
        <pc:spChg chg="mod">
          <ac:chgData name="Nusrat Nessa" userId="S::nusrat.nessa@utoronto.ca::b6702c6d-af07-4490-8c7b-be18b4049152" providerId="AD" clId="Web-{477E4CBC-9AB5-B40E-E597-7E75CEF37E07}" dt="2024-01-12T18:57:46.713" v="43" actId="20577"/>
          <ac:spMkLst>
            <pc:docMk/>
            <pc:sldMk cId="1520170389" sldId="2145706065"/>
            <ac:spMk id="10" creationId="{74F69AAC-063D-4CAD-8D99-314F67A645D2}"/>
          </ac:spMkLst>
        </pc:spChg>
      </pc:sldChg>
      <pc:sldChg chg="modSp">
        <pc:chgData name="Nusrat Nessa" userId="S::nusrat.nessa@utoronto.ca::b6702c6d-af07-4490-8c7b-be18b4049152" providerId="AD" clId="Web-{477E4CBC-9AB5-B40E-E597-7E75CEF37E07}" dt="2024-01-12T18:58:35.823" v="51" actId="20577"/>
        <pc:sldMkLst>
          <pc:docMk/>
          <pc:sldMk cId="3770930259" sldId="2145706066"/>
        </pc:sldMkLst>
        <pc:spChg chg="mod">
          <ac:chgData name="Nusrat Nessa" userId="S::nusrat.nessa@utoronto.ca::b6702c6d-af07-4490-8c7b-be18b4049152" providerId="AD" clId="Web-{477E4CBC-9AB5-B40E-E597-7E75CEF37E07}" dt="2024-01-12T18:58:35.823" v="51" actId="20577"/>
          <ac:spMkLst>
            <pc:docMk/>
            <pc:sldMk cId="3770930259" sldId="2145706066"/>
            <ac:spMk id="10" creationId="{74F69AAC-063D-4CAD-8D99-314F67A645D2}"/>
          </ac:spMkLst>
        </pc:spChg>
        <pc:graphicFrameChg chg="mod">
          <ac:chgData name="Nusrat Nessa" userId="S::nusrat.nessa@utoronto.ca::b6702c6d-af07-4490-8c7b-be18b4049152" providerId="AD" clId="Web-{477E4CBC-9AB5-B40E-E597-7E75CEF37E07}" dt="2024-01-12T18:58:16.401" v="44" actId="1076"/>
          <ac:graphicFrameMkLst>
            <pc:docMk/>
            <pc:sldMk cId="3770930259" sldId="2145706066"/>
            <ac:graphicFrameMk id="8" creationId="{C128B61C-6BB0-4082-9861-FB6F37DC1A81}"/>
          </ac:graphicFrameMkLst>
        </pc:graphicFrame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09T05:55:41.303" v="2758" actId="107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Sophia Witterick-Laskin" userId="S::s.wittericklaskin@mail.utoronto.ca::3e00bf42-de8c-424f-8180-3a4a3b33702f" providerId="AD" clId="Web-{083DADF9-BF2D-04FE-E49D-4850E933F54C}"/>
    <pc:docChg chg="modSld">
      <pc:chgData name="Sophia Witterick-Laskin" userId="S::s.wittericklaskin@mail.utoronto.ca::3e00bf42-de8c-424f-8180-3a4a3b33702f" providerId="AD" clId="Web-{083DADF9-BF2D-04FE-E49D-4850E933F54C}" dt="2024-01-10T13:26:10.747" v="54"/>
      <pc:docMkLst>
        <pc:docMk/>
      </pc:docMkLst>
      <pc:sldChg chg="modSp">
        <pc:chgData name="Sophia Witterick-Laskin" userId="S::s.wittericklaskin@mail.utoronto.ca::3e00bf42-de8c-424f-8180-3a4a3b33702f" providerId="AD" clId="Web-{083DADF9-BF2D-04FE-E49D-4850E933F54C}" dt="2024-01-10T12:51:31.014" v="0"/>
        <pc:sldMkLst>
          <pc:docMk/>
          <pc:sldMk cId="37686884" sldId="2145705972"/>
        </pc:sldMkLst>
        <pc:picChg chg="mod">
          <ac:chgData name="Sophia Witterick-Laskin" userId="S::s.wittericklaskin@mail.utoronto.ca::3e00bf42-de8c-424f-8180-3a4a3b33702f" providerId="AD" clId="Web-{083DADF9-BF2D-04FE-E49D-4850E933F54C}" dt="2024-01-10T12:51:31.014" v="0"/>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083DADF9-BF2D-04FE-E49D-4850E933F54C}" dt="2024-01-10T12:52:19.046" v="2"/>
        <pc:sldMkLst>
          <pc:docMk/>
          <pc:sldMk cId="3939394359" sldId="2145705974"/>
        </pc:sldMkLst>
        <pc:picChg chg="mod">
          <ac:chgData name="Sophia Witterick-Laskin" userId="S::s.wittericklaskin@mail.utoronto.ca::3e00bf42-de8c-424f-8180-3a4a3b33702f" providerId="AD" clId="Web-{083DADF9-BF2D-04FE-E49D-4850E933F54C}" dt="2024-01-10T12:52:19.046" v="2"/>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083DADF9-BF2D-04FE-E49D-4850E933F54C}" dt="2024-01-10T13:08:31.821" v="30"/>
        <pc:sldMkLst>
          <pc:docMk/>
          <pc:sldMk cId="2430284717" sldId="2145705985"/>
        </pc:sldMkLst>
        <pc:picChg chg="mod">
          <ac:chgData name="Sophia Witterick-Laskin" userId="S::s.wittericklaskin@mail.utoronto.ca::3e00bf42-de8c-424f-8180-3a4a3b33702f" providerId="AD" clId="Web-{083DADF9-BF2D-04FE-E49D-4850E933F54C}" dt="2024-01-10T13:08:31.821" v="30"/>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083DADF9-BF2D-04FE-E49D-4850E933F54C}" dt="2024-01-10T13:12:41.169" v="35"/>
        <pc:sldMkLst>
          <pc:docMk/>
          <pc:sldMk cId="2553211071" sldId="2145705987"/>
        </pc:sldMkLst>
        <pc:picChg chg="mod">
          <ac:chgData name="Sophia Witterick-Laskin" userId="S::s.wittericklaskin@mail.utoronto.ca::3e00bf42-de8c-424f-8180-3a4a3b33702f" providerId="AD" clId="Web-{083DADF9-BF2D-04FE-E49D-4850E933F54C}" dt="2024-01-10T13:12:41.169" v="35"/>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083DADF9-BF2D-04FE-E49D-4850E933F54C}" dt="2024-01-10T13:17:33.847" v="40"/>
        <pc:sldMkLst>
          <pc:docMk/>
          <pc:sldMk cId="3372501302" sldId="2145705988"/>
        </pc:sldMkLst>
        <pc:picChg chg="mod">
          <ac:chgData name="Sophia Witterick-Laskin" userId="S::s.wittericklaskin@mail.utoronto.ca::3e00bf42-de8c-424f-8180-3a4a3b33702f" providerId="AD" clId="Web-{083DADF9-BF2D-04FE-E49D-4850E933F54C}" dt="2024-01-10T13:17:33.847" v="40"/>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083DADF9-BF2D-04FE-E49D-4850E933F54C}" dt="2024-01-10T13:20:49.710" v="45"/>
        <pc:sldMkLst>
          <pc:docMk/>
          <pc:sldMk cId="2098748951" sldId="2145705989"/>
        </pc:sldMkLst>
        <pc:picChg chg="mod">
          <ac:chgData name="Sophia Witterick-Laskin" userId="S::s.wittericklaskin@mail.utoronto.ca::3e00bf42-de8c-424f-8180-3a4a3b33702f" providerId="AD" clId="Web-{083DADF9-BF2D-04FE-E49D-4850E933F54C}" dt="2024-01-10T13:20:49.710" v="45"/>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083DADF9-BF2D-04FE-E49D-4850E933F54C}" dt="2024-01-10T13:24:52.871" v="51"/>
        <pc:sldMkLst>
          <pc:docMk/>
          <pc:sldMk cId="1349373594" sldId="2145705990"/>
        </pc:sldMkLst>
        <pc:spChg chg="mod">
          <ac:chgData name="Sophia Witterick-Laskin" userId="S::s.wittericklaskin@mail.utoronto.ca::3e00bf42-de8c-424f-8180-3a4a3b33702f" providerId="AD" clId="Web-{083DADF9-BF2D-04FE-E49D-4850E933F54C}" dt="2024-01-10T13:24:29.917" v="50"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083DADF9-BF2D-04FE-E49D-4850E933F54C}" dt="2024-01-10T13:24:52.871" v="51"/>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083DADF9-BF2D-04FE-E49D-4850E933F54C}" dt="2024-01-10T12:51:53.405" v="1"/>
        <pc:sldMkLst>
          <pc:docMk/>
          <pc:sldMk cId="2843147832" sldId="2145706002"/>
        </pc:sldMkLst>
        <pc:picChg chg="mod">
          <ac:chgData name="Sophia Witterick-Laskin" userId="S::s.wittericklaskin@mail.utoronto.ca::3e00bf42-de8c-424f-8180-3a4a3b33702f" providerId="AD" clId="Web-{083DADF9-BF2D-04FE-E49D-4850E933F54C}" dt="2024-01-10T12:51:53.405" v="1"/>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083DADF9-BF2D-04FE-E49D-4850E933F54C}" dt="2024-01-10T12:52:38.734" v="3"/>
        <pc:sldMkLst>
          <pc:docMk/>
          <pc:sldMk cId="3648120818" sldId="2145706004"/>
        </pc:sldMkLst>
        <pc:picChg chg="mod">
          <ac:chgData name="Sophia Witterick-Laskin" userId="S::s.wittericklaskin@mail.utoronto.ca::3e00bf42-de8c-424f-8180-3a4a3b33702f" providerId="AD" clId="Web-{083DADF9-BF2D-04FE-E49D-4850E933F54C}" dt="2024-01-10T12:52:38.734" v="3"/>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083DADF9-BF2D-04FE-E49D-4850E933F54C}" dt="2024-01-10T12:54:12.377" v="6"/>
        <pc:sldMkLst>
          <pc:docMk/>
          <pc:sldMk cId="2022376663" sldId="2145706010"/>
        </pc:sldMkLst>
        <pc:picChg chg="mod">
          <ac:chgData name="Sophia Witterick-Laskin" userId="S::s.wittericklaskin@mail.utoronto.ca::3e00bf42-de8c-424f-8180-3a4a3b33702f" providerId="AD" clId="Web-{083DADF9-BF2D-04FE-E49D-4850E933F54C}" dt="2024-01-10T12:54:12.377" v="6"/>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083DADF9-BF2D-04FE-E49D-4850E933F54C}" dt="2024-01-10T12:56:19.332" v="10"/>
        <pc:sldMkLst>
          <pc:docMk/>
          <pc:sldMk cId="1324297427" sldId="2145706011"/>
        </pc:sldMkLst>
        <pc:picChg chg="mod">
          <ac:chgData name="Sophia Witterick-Laskin" userId="S::s.wittericklaskin@mail.utoronto.ca::3e00bf42-de8c-424f-8180-3a4a3b33702f" providerId="AD" clId="Web-{083DADF9-BF2D-04FE-E49D-4850E933F54C}" dt="2024-01-10T12:56:19.332" v="10"/>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083DADF9-BF2D-04FE-E49D-4850E933F54C}" dt="2024-01-10T12:59:20.320" v="14"/>
        <pc:sldMkLst>
          <pc:docMk/>
          <pc:sldMk cId="491162313" sldId="2145706012"/>
        </pc:sldMkLst>
        <pc:picChg chg="mod">
          <ac:chgData name="Sophia Witterick-Laskin" userId="S::s.wittericklaskin@mail.utoronto.ca::3e00bf42-de8c-424f-8180-3a4a3b33702f" providerId="AD" clId="Web-{083DADF9-BF2D-04FE-E49D-4850E933F54C}" dt="2024-01-10T12:59:20.320" v="14"/>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083DADF9-BF2D-04FE-E49D-4850E933F54C}" dt="2024-01-10T13:01:10.141" v="18"/>
        <pc:sldMkLst>
          <pc:docMk/>
          <pc:sldMk cId="2374218833" sldId="2145706013"/>
        </pc:sldMkLst>
        <pc:picChg chg="mod">
          <ac:chgData name="Sophia Witterick-Laskin" userId="S::s.wittericklaskin@mail.utoronto.ca::3e00bf42-de8c-424f-8180-3a4a3b33702f" providerId="AD" clId="Web-{083DADF9-BF2D-04FE-E49D-4850E933F54C}" dt="2024-01-10T13:01:10.141" v="18"/>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083DADF9-BF2D-04FE-E49D-4850E933F54C}" dt="2024-01-10T13:01:52.407" v="19"/>
        <pc:sldMkLst>
          <pc:docMk/>
          <pc:sldMk cId="2688015001" sldId="2145706014"/>
        </pc:sldMkLst>
        <pc:picChg chg="mod">
          <ac:chgData name="Sophia Witterick-Laskin" userId="S::s.wittericklaskin@mail.utoronto.ca::3e00bf42-de8c-424f-8180-3a4a3b33702f" providerId="AD" clId="Web-{083DADF9-BF2D-04FE-E49D-4850E933F54C}" dt="2024-01-10T13:01:52.407" v="19"/>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083DADF9-BF2D-04FE-E49D-4850E933F54C}" dt="2024-01-10T13:05:20.489" v="26"/>
        <pc:sldMkLst>
          <pc:docMk/>
          <pc:sldMk cId="2294197848" sldId="2145706015"/>
        </pc:sldMkLst>
        <pc:picChg chg="mod">
          <ac:chgData name="Sophia Witterick-Laskin" userId="S::s.wittericklaskin@mail.utoronto.ca::3e00bf42-de8c-424f-8180-3a4a3b33702f" providerId="AD" clId="Web-{083DADF9-BF2D-04FE-E49D-4850E933F54C}" dt="2024-01-10T13:05:20.489" v="26"/>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083DADF9-BF2D-04FE-E49D-4850E933F54C}" dt="2024-01-10T13:09:28.322" v="31"/>
        <pc:sldMkLst>
          <pc:docMk/>
          <pc:sldMk cId="1898988213" sldId="2145706016"/>
        </pc:sldMkLst>
        <pc:picChg chg="mod">
          <ac:chgData name="Sophia Witterick-Laskin" userId="S::s.wittericklaskin@mail.utoronto.ca::3e00bf42-de8c-424f-8180-3a4a3b33702f" providerId="AD" clId="Web-{083DADF9-BF2D-04FE-E49D-4850E933F54C}" dt="2024-01-10T13:09:28.322" v="31"/>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083DADF9-BF2D-04FE-E49D-4850E933F54C}" dt="2024-01-10T12:53:49.892" v="5"/>
        <pc:sldMkLst>
          <pc:docMk/>
          <pc:sldMk cId="3697992228" sldId="2145706018"/>
        </pc:sldMkLst>
        <pc:picChg chg="mod">
          <ac:chgData name="Sophia Witterick-Laskin" userId="S::s.wittericklaskin@mail.utoronto.ca::3e00bf42-de8c-424f-8180-3a4a3b33702f" providerId="AD" clId="Web-{083DADF9-BF2D-04FE-E49D-4850E933F54C}" dt="2024-01-10T12:53:49.892" v="5"/>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083DADF9-BF2D-04FE-E49D-4850E933F54C}" dt="2024-01-10T12:53:27.220" v="4"/>
        <pc:sldMkLst>
          <pc:docMk/>
          <pc:sldMk cId="2150844214" sldId="2145706019"/>
        </pc:sldMkLst>
        <pc:picChg chg="mod">
          <ac:chgData name="Sophia Witterick-Laskin" userId="S::s.wittericklaskin@mail.utoronto.ca::3e00bf42-de8c-424f-8180-3a4a3b33702f" providerId="AD" clId="Web-{083DADF9-BF2D-04FE-E49D-4850E933F54C}" dt="2024-01-10T12:53:27.220" v="4"/>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083DADF9-BF2D-04FE-E49D-4850E933F54C}" dt="2024-01-10T12:55:05.378" v="7"/>
        <pc:sldMkLst>
          <pc:docMk/>
          <pc:sldMk cId="1842479642" sldId="2145706020"/>
        </pc:sldMkLst>
        <pc:picChg chg="mod">
          <ac:chgData name="Sophia Witterick-Laskin" userId="S::s.wittericklaskin@mail.utoronto.ca::3e00bf42-de8c-424f-8180-3a4a3b33702f" providerId="AD" clId="Web-{083DADF9-BF2D-04FE-E49D-4850E933F54C}" dt="2024-01-10T12:55:05.378" v="7"/>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083DADF9-BF2D-04FE-E49D-4850E933F54C}" dt="2024-01-10T12:55:52.535" v="9"/>
        <pc:sldMkLst>
          <pc:docMk/>
          <pc:sldMk cId="2005040338" sldId="2145706021"/>
        </pc:sldMkLst>
        <pc:picChg chg="mod">
          <ac:chgData name="Sophia Witterick-Laskin" userId="S::s.wittericklaskin@mail.utoronto.ca::3e00bf42-de8c-424f-8180-3a4a3b33702f" providerId="AD" clId="Web-{083DADF9-BF2D-04FE-E49D-4850E933F54C}" dt="2024-01-10T12:55:52.535" v="9"/>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083DADF9-BF2D-04FE-E49D-4850E933F54C}" dt="2024-01-10T12:55:30.034" v="8"/>
        <pc:sldMkLst>
          <pc:docMk/>
          <pc:sldMk cId="3264786710" sldId="2145706022"/>
        </pc:sldMkLst>
        <pc:picChg chg="mod">
          <ac:chgData name="Sophia Witterick-Laskin" userId="S::s.wittericklaskin@mail.utoronto.ca::3e00bf42-de8c-424f-8180-3a4a3b33702f" providerId="AD" clId="Web-{083DADF9-BF2D-04FE-E49D-4850E933F54C}" dt="2024-01-10T12:55:30.034" v="8"/>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083DADF9-BF2D-04FE-E49D-4850E933F54C}" dt="2024-01-10T12:58:08.147" v="11"/>
        <pc:sldMkLst>
          <pc:docMk/>
          <pc:sldMk cId="2440108064" sldId="2145706023"/>
        </pc:sldMkLst>
        <pc:picChg chg="mod">
          <ac:chgData name="Sophia Witterick-Laskin" userId="S::s.wittericklaskin@mail.utoronto.ca::3e00bf42-de8c-424f-8180-3a4a3b33702f" providerId="AD" clId="Web-{083DADF9-BF2D-04FE-E49D-4850E933F54C}" dt="2024-01-10T12:58:08.147" v="11"/>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083DADF9-BF2D-04FE-E49D-4850E933F54C}" dt="2024-01-10T12:58:27.381" v="12"/>
        <pc:sldMkLst>
          <pc:docMk/>
          <pc:sldMk cId="2625319900" sldId="2145706024"/>
        </pc:sldMkLst>
        <pc:picChg chg="mod">
          <ac:chgData name="Sophia Witterick-Laskin" userId="S::s.wittericklaskin@mail.utoronto.ca::3e00bf42-de8c-424f-8180-3a4a3b33702f" providerId="AD" clId="Web-{083DADF9-BF2D-04FE-E49D-4850E933F54C}" dt="2024-01-10T12:58:27.381" v="12"/>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083DADF9-BF2D-04FE-E49D-4850E933F54C}" dt="2024-01-10T12:58:58.491" v="13"/>
        <pc:sldMkLst>
          <pc:docMk/>
          <pc:sldMk cId="675589504" sldId="2145706025"/>
        </pc:sldMkLst>
        <pc:picChg chg="mod">
          <ac:chgData name="Sophia Witterick-Laskin" userId="S::s.wittericklaskin@mail.utoronto.ca::3e00bf42-de8c-424f-8180-3a4a3b33702f" providerId="AD" clId="Web-{083DADF9-BF2D-04FE-E49D-4850E933F54C}" dt="2024-01-10T12:58:58.491" v="13"/>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083DADF9-BF2D-04FE-E49D-4850E933F54C}" dt="2024-01-10T12:59:50.367" v="15"/>
        <pc:sldMkLst>
          <pc:docMk/>
          <pc:sldMk cId="2860827661" sldId="2145706026"/>
        </pc:sldMkLst>
        <pc:picChg chg="mod">
          <ac:chgData name="Sophia Witterick-Laskin" userId="S::s.wittericklaskin@mail.utoronto.ca::3e00bf42-de8c-424f-8180-3a4a3b33702f" providerId="AD" clId="Web-{083DADF9-BF2D-04FE-E49D-4850E933F54C}" dt="2024-01-10T12:59:50.367" v="15"/>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083DADF9-BF2D-04FE-E49D-4850E933F54C}" dt="2024-01-10T13:00:16.234" v="16"/>
        <pc:sldMkLst>
          <pc:docMk/>
          <pc:sldMk cId="3301483294" sldId="2145706027"/>
        </pc:sldMkLst>
        <pc:picChg chg="mod">
          <ac:chgData name="Sophia Witterick-Laskin" userId="S::s.wittericklaskin@mail.utoronto.ca::3e00bf42-de8c-424f-8180-3a4a3b33702f" providerId="AD" clId="Web-{083DADF9-BF2D-04FE-E49D-4850E933F54C}" dt="2024-01-10T13:00:16.234" v="16"/>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083DADF9-BF2D-04FE-E49D-4850E933F54C}" dt="2024-01-10T13:00:45.719" v="17"/>
        <pc:sldMkLst>
          <pc:docMk/>
          <pc:sldMk cId="1292816694" sldId="2145706028"/>
        </pc:sldMkLst>
        <pc:picChg chg="mod">
          <ac:chgData name="Sophia Witterick-Laskin" userId="S::s.wittericklaskin@mail.utoronto.ca::3e00bf42-de8c-424f-8180-3a4a3b33702f" providerId="AD" clId="Web-{083DADF9-BF2D-04FE-E49D-4850E933F54C}" dt="2024-01-10T13:00:45.719" v="17"/>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083DADF9-BF2D-04FE-E49D-4850E933F54C}" dt="2024-01-10T13:02:14.283" v="20"/>
        <pc:sldMkLst>
          <pc:docMk/>
          <pc:sldMk cId="1160220387" sldId="2145706029"/>
        </pc:sldMkLst>
        <pc:picChg chg="mod">
          <ac:chgData name="Sophia Witterick-Laskin" userId="S::s.wittericklaskin@mail.utoronto.ca::3e00bf42-de8c-424f-8180-3a4a3b33702f" providerId="AD" clId="Web-{083DADF9-BF2D-04FE-E49D-4850E933F54C}" dt="2024-01-10T13:02:14.283" v="20"/>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083DADF9-BF2D-04FE-E49D-4850E933F54C}" dt="2024-01-10T13:02:38.846" v="21"/>
        <pc:sldMkLst>
          <pc:docMk/>
          <pc:sldMk cId="4079941585" sldId="2145706030"/>
        </pc:sldMkLst>
        <pc:picChg chg="mod">
          <ac:chgData name="Sophia Witterick-Laskin" userId="S::s.wittericklaskin@mail.utoronto.ca::3e00bf42-de8c-424f-8180-3a4a3b33702f" providerId="AD" clId="Web-{083DADF9-BF2D-04FE-E49D-4850E933F54C}" dt="2024-01-10T13:02:38.846" v="21"/>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083DADF9-BF2D-04FE-E49D-4850E933F54C}" dt="2024-01-10T13:03:01.877" v="22"/>
        <pc:sldMkLst>
          <pc:docMk/>
          <pc:sldMk cId="3821899295" sldId="2145706031"/>
        </pc:sldMkLst>
        <pc:picChg chg="mod">
          <ac:chgData name="Sophia Witterick-Laskin" userId="S::s.wittericklaskin@mail.utoronto.ca::3e00bf42-de8c-424f-8180-3a4a3b33702f" providerId="AD" clId="Web-{083DADF9-BF2D-04FE-E49D-4850E933F54C}" dt="2024-01-10T13:03:01.877" v="22"/>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083DADF9-BF2D-04FE-E49D-4850E933F54C}" dt="2024-01-10T13:03:44.175" v="23"/>
        <pc:sldMkLst>
          <pc:docMk/>
          <pc:sldMk cId="603201134" sldId="2145706032"/>
        </pc:sldMkLst>
        <pc:picChg chg="mod">
          <ac:chgData name="Sophia Witterick-Laskin" userId="S::s.wittericklaskin@mail.utoronto.ca::3e00bf42-de8c-424f-8180-3a4a3b33702f" providerId="AD" clId="Web-{083DADF9-BF2D-04FE-E49D-4850E933F54C}" dt="2024-01-10T13:03:44.175" v="23"/>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083DADF9-BF2D-04FE-E49D-4850E933F54C}" dt="2024-01-10T13:04:09.300" v="24"/>
        <pc:sldMkLst>
          <pc:docMk/>
          <pc:sldMk cId="2434483580" sldId="2145706033"/>
        </pc:sldMkLst>
        <pc:picChg chg="mod">
          <ac:chgData name="Sophia Witterick-Laskin" userId="S::s.wittericklaskin@mail.utoronto.ca::3e00bf42-de8c-424f-8180-3a4a3b33702f" providerId="AD" clId="Web-{083DADF9-BF2D-04FE-E49D-4850E933F54C}" dt="2024-01-10T13:04:09.300" v="24"/>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083DADF9-BF2D-04FE-E49D-4850E933F54C}" dt="2024-01-10T13:04:45.911" v="25"/>
        <pc:sldMkLst>
          <pc:docMk/>
          <pc:sldMk cId="2786559792" sldId="2145706034"/>
        </pc:sldMkLst>
        <pc:picChg chg="mod">
          <ac:chgData name="Sophia Witterick-Laskin" userId="S::s.wittericklaskin@mail.utoronto.ca::3e00bf42-de8c-424f-8180-3a4a3b33702f" providerId="AD" clId="Web-{083DADF9-BF2D-04FE-E49D-4850E933F54C}" dt="2024-01-10T13:04:45.911" v="25"/>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083DADF9-BF2D-04FE-E49D-4850E933F54C}" dt="2024-01-10T13:07:19.070" v="27"/>
        <pc:sldMkLst>
          <pc:docMk/>
          <pc:sldMk cId="3357886841" sldId="2145706035"/>
        </pc:sldMkLst>
        <pc:picChg chg="mod">
          <ac:chgData name="Sophia Witterick-Laskin" userId="S::s.wittericklaskin@mail.utoronto.ca::3e00bf42-de8c-424f-8180-3a4a3b33702f" providerId="AD" clId="Web-{083DADF9-BF2D-04FE-E49D-4850E933F54C}" dt="2024-01-10T13:07:19.070" v="27"/>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083DADF9-BF2D-04FE-E49D-4850E933F54C}" dt="2024-01-10T13:07:40.226" v="28"/>
        <pc:sldMkLst>
          <pc:docMk/>
          <pc:sldMk cId="3891985410" sldId="2145706036"/>
        </pc:sldMkLst>
        <pc:picChg chg="mod">
          <ac:chgData name="Sophia Witterick-Laskin" userId="S::s.wittericklaskin@mail.utoronto.ca::3e00bf42-de8c-424f-8180-3a4a3b33702f" providerId="AD" clId="Web-{083DADF9-BF2D-04FE-E49D-4850E933F54C}" dt="2024-01-10T13:07:40.226" v="28"/>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083DADF9-BF2D-04FE-E49D-4850E933F54C}" dt="2024-01-10T13:08:08.961" v="29"/>
        <pc:sldMkLst>
          <pc:docMk/>
          <pc:sldMk cId="2352960486" sldId="2145706037"/>
        </pc:sldMkLst>
        <pc:picChg chg="mod">
          <ac:chgData name="Sophia Witterick-Laskin" userId="S::s.wittericklaskin@mail.utoronto.ca::3e00bf42-de8c-424f-8180-3a4a3b33702f" providerId="AD" clId="Web-{083DADF9-BF2D-04FE-E49D-4850E933F54C}" dt="2024-01-10T13:08:08.961" v="29"/>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083DADF9-BF2D-04FE-E49D-4850E933F54C}" dt="2024-01-10T13:09:58.057" v="32"/>
        <pc:sldMkLst>
          <pc:docMk/>
          <pc:sldMk cId="38636857" sldId="2145706038"/>
        </pc:sldMkLst>
        <pc:picChg chg="mod">
          <ac:chgData name="Sophia Witterick-Laskin" userId="S::s.wittericklaskin@mail.utoronto.ca::3e00bf42-de8c-424f-8180-3a4a3b33702f" providerId="AD" clId="Web-{083DADF9-BF2D-04FE-E49D-4850E933F54C}" dt="2024-01-10T13:09:58.057" v="32"/>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083DADF9-BF2D-04FE-E49D-4850E933F54C}" dt="2024-01-10T13:10:48.011" v="33"/>
        <pc:sldMkLst>
          <pc:docMk/>
          <pc:sldMk cId="972707406" sldId="2145706039"/>
        </pc:sldMkLst>
        <pc:picChg chg="mod">
          <ac:chgData name="Sophia Witterick-Laskin" userId="S::s.wittericklaskin@mail.utoronto.ca::3e00bf42-de8c-424f-8180-3a4a3b33702f" providerId="AD" clId="Web-{083DADF9-BF2D-04FE-E49D-4850E933F54C}" dt="2024-01-10T13:10:48.011" v="33"/>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083DADF9-BF2D-04FE-E49D-4850E933F54C}" dt="2024-01-10T13:11:13.558" v="34"/>
        <pc:sldMkLst>
          <pc:docMk/>
          <pc:sldMk cId="810661731" sldId="2145706040"/>
        </pc:sldMkLst>
        <pc:picChg chg="mod">
          <ac:chgData name="Sophia Witterick-Laskin" userId="S::s.wittericklaskin@mail.utoronto.ca::3e00bf42-de8c-424f-8180-3a4a3b33702f" providerId="AD" clId="Web-{083DADF9-BF2D-04FE-E49D-4850E933F54C}" dt="2024-01-10T13:11:13.558" v="34"/>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083DADF9-BF2D-04FE-E49D-4850E933F54C}" dt="2024-01-10T13:13:45.092" v="36"/>
        <pc:sldMkLst>
          <pc:docMk/>
          <pc:sldMk cId="3783444805" sldId="2145706041"/>
        </pc:sldMkLst>
        <pc:picChg chg="mod">
          <ac:chgData name="Sophia Witterick-Laskin" userId="S::s.wittericklaskin@mail.utoronto.ca::3e00bf42-de8c-424f-8180-3a4a3b33702f" providerId="AD" clId="Web-{083DADF9-BF2D-04FE-E49D-4850E933F54C}" dt="2024-01-10T13:13:45.092" v="36"/>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083DADF9-BF2D-04FE-E49D-4850E933F54C}" dt="2024-01-10T13:15:13.782" v="38"/>
        <pc:sldMkLst>
          <pc:docMk/>
          <pc:sldMk cId="3246325511" sldId="2145706042"/>
        </pc:sldMkLst>
        <pc:picChg chg="mod">
          <ac:chgData name="Sophia Witterick-Laskin" userId="S::s.wittericklaskin@mail.utoronto.ca::3e00bf42-de8c-424f-8180-3a4a3b33702f" providerId="AD" clId="Web-{083DADF9-BF2D-04FE-E49D-4850E933F54C}" dt="2024-01-10T13:15:13.782" v="38"/>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083DADF9-BF2D-04FE-E49D-4850E933F54C}" dt="2024-01-10T13:16:14.939" v="39"/>
        <pc:sldMkLst>
          <pc:docMk/>
          <pc:sldMk cId="2547392201" sldId="2145706043"/>
        </pc:sldMkLst>
        <pc:picChg chg="mod">
          <ac:chgData name="Sophia Witterick-Laskin" userId="S::s.wittericklaskin@mail.utoronto.ca::3e00bf42-de8c-424f-8180-3a4a3b33702f" providerId="AD" clId="Web-{083DADF9-BF2D-04FE-E49D-4850E933F54C}" dt="2024-01-10T13:16:14.939" v="39"/>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083DADF9-BF2D-04FE-E49D-4850E933F54C}" dt="2024-01-10T13:18:02.769" v="41"/>
        <pc:sldMkLst>
          <pc:docMk/>
          <pc:sldMk cId="2650018604" sldId="2145706044"/>
        </pc:sldMkLst>
        <pc:picChg chg="mod">
          <ac:chgData name="Sophia Witterick-Laskin" userId="S::s.wittericklaskin@mail.utoronto.ca::3e00bf42-de8c-424f-8180-3a4a3b33702f" providerId="AD" clId="Web-{083DADF9-BF2D-04FE-E49D-4850E933F54C}" dt="2024-01-10T13:18:02.769" v="41"/>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083DADF9-BF2D-04FE-E49D-4850E933F54C}" dt="2024-01-10T13:19:27.052" v="43"/>
        <pc:sldMkLst>
          <pc:docMk/>
          <pc:sldMk cId="864383090" sldId="2145706045"/>
        </pc:sldMkLst>
        <pc:picChg chg="mod">
          <ac:chgData name="Sophia Witterick-Laskin" userId="S::s.wittericklaskin@mail.utoronto.ca::3e00bf42-de8c-424f-8180-3a4a3b33702f" providerId="AD" clId="Web-{083DADF9-BF2D-04FE-E49D-4850E933F54C}" dt="2024-01-10T13:19:27.052" v="43"/>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083DADF9-BF2D-04FE-E49D-4850E933F54C}" dt="2024-01-10T13:20:11.068" v="44"/>
        <pc:sldMkLst>
          <pc:docMk/>
          <pc:sldMk cId="4216681678" sldId="2145706046"/>
        </pc:sldMkLst>
        <pc:picChg chg="mod">
          <ac:chgData name="Sophia Witterick-Laskin" userId="S::s.wittericklaskin@mail.utoronto.ca::3e00bf42-de8c-424f-8180-3a4a3b33702f" providerId="AD" clId="Web-{083DADF9-BF2D-04FE-E49D-4850E933F54C}" dt="2024-01-10T13:20:11.068" v="44"/>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083DADF9-BF2D-04FE-E49D-4850E933F54C}" dt="2024-01-10T13:22:34.727" v="47"/>
        <pc:sldMkLst>
          <pc:docMk/>
          <pc:sldMk cId="4274295591" sldId="2145706047"/>
        </pc:sldMkLst>
        <pc:picChg chg="mod">
          <ac:chgData name="Sophia Witterick-Laskin" userId="S::s.wittericklaskin@mail.utoronto.ca::3e00bf42-de8c-424f-8180-3a4a3b33702f" providerId="AD" clId="Web-{083DADF9-BF2D-04FE-E49D-4850E933F54C}" dt="2024-01-10T13:22:34.727" v="47"/>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083DADF9-BF2D-04FE-E49D-4850E933F54C}" dt="2024-01-10T13:22:49.571" v="48"/>
        <pc:sldMkLst>
          <pc:docMk/>
          <pc:sldMk cId="1102513469" sldId="2145706048"/>
        </pc:sldMkLst>
        <pc:picChg chg="mod">
          <ac:chgData name="Sophia Witterick-Laskin" userId="S::s.wittericklaskin@mail.utoronto.ca::3e00bf42-de8c-424f-8180-3a4a3b33702f" providerId="AD" clId="Web-{083DADF9-BF2D-04FE-E49D-4850E933F54C}" dt="2024-01-10T13:22:49.571" v="48"/>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083DADF9-BF2D-04FE-E49D-4850E933F54C}" dt="2024-01-10T13:24:08.120" v="49"/>
        <pc:sldMkLst>
          <pc:docMk/>
          <pc:sldMk cId="2693564460" sldId="2145706049"/>
        </pc:sldMkLst>
        <pc:picChg chg="mod">
          <ac:chgData name="Sophia Witterick-Laskin" userId="S::s.wittericklaskin@mail.utoronto.ca::3e00bf42-de8c-424f-8180-3a4a3b33702f" providerId="AD" clId="Web-{083DADF9-BF2D-04FE-E49D-4850E933F54C}" dt="2024-01-10T13:24:08.120" v="49"/>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083DADF9-BF2D-04FE-E49D-4850E933F54C}" dt="2024-01-10T13:25:18.902" v="52"/>
        <pc:sldMkLst>
          <pc:docMk/>
          <pc:sldMk cId="1090974854" sldId="2145706050"/>
        </pc:sldMkLst>
        <pc:picChg chg="mod">
          <ac:chgData name="Sophia Witterick-Laskin" userId="S::s.wittericklaskin@mail.utoronto.ca::3e00bf42-de8c-424f-8180-3a4a3b33702f" providerId="AD" clId="Web-{083DADF9-BF2D-04FE-E49D-4850E933F54C}" dt="2024-01-10T13:25:18.902" v="52"/>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083DADF9-BF2D-04FE-E49D-4850E933F54C}" dt="2024-01-10T13:25:47.653" v="53"/>
        <pc:sldMkLst>
          <pc:docMk/>
          <pc:sldMk cId="3876548494" sldId="2145706051"/>
        </pc:sldMkLst>
        <pc:picChg chg="mod">
          <ac:chgData name="Sophia Witterick-Laskin" userId="S::s.wittericklaskin@mail.utoronto.ca::3e00bf42-de8c-424f-8180-3a4a3b33702f" providerId="AD" clId="Web-{083DADF9-BF2D-04FE-E49D-4850E933F54C}" dt="2024-01-10T13:25:47.653" v="53"/>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083DADF9-BF2D-04FE-E49D-4850E933F54C}" dt="2024-01-10T13:26:10.747" v="54"/>
        <pc:sldMkLst>
          <pc:docMk/>
          <pc:sldMk cId="2193863033" sldId="2145706052"/>
        </pc:sldMkLst>
        <pc:picChg chg="mod">
          <ac:chgData name="Sophia Witterick-Laskin" userId="S::s.wittericklaskin@mail.utoronto.ca::3e00bf42-de8c-424f-8180-3a4a3b33702f" providerId="AD" clId="Web-{083DADF9-BF2D-04FE-E49D-4850E933F54C}" dt="2024-01-10T13:26:10.747" v="54"/>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Laraib Abrar" userId="896418e6-4c8a-471a-bec6-eeb9012decd5" providerId="ADAL" clId="{2D3C6FD7-29BE-904B-B16F-161394C1FA6D}"/>
    <pc:docChg chg="modSld">
      <pc:chgData name="Laraib Abrar" userId="896418e6-4c8a-471a-bec6-eeb9012decd5" providerId="ADAL" clId="{2D3C6FD7-29BE-904B-B16F-161394C1FA6D}" dt="2024-01-25T21:31:11.086" v="0"/>
      <pc:docMkLst>
        <pc:docMk/>
      </pc:docMkLst>
      <pc:sldChg chg="modSp">
        <pc:chgData name="Laraib Abrar" userId="896418e6-4c8a-471a-bec6-eeb9012decd5" providerId="ADAL" clId="{2D3C6FD7-29BE-904B-B16F-161394C1FA6D}" dt="2024-01-25T21:31:11.086" v="0"/>
        <pc:sldMkLst>
          <pc:docMk/>
          <pc:sldMk cId="3372501302" sldId="2145705988"/>
        </pc:sldMkLst>
        <pc:spChg chg="mod">
          <ac:chgData name="Laraib Abrar" userId="896418e6-4c8a-471a-bec6-eeb9012decd5" providerId="ADAL" clId="{2D3C6FD7-29BE-904B-B16F-161394C1FA6D}" dt="2024-01-25T21:31:11.086" v="0"/>
          <ac:spMkLst>
            <pc:docMk/>
            <pc:sldMk cId="3372501302" sldId="2145705988"/>
            <ac:spMk id="3" creationId="{114F98F8-739F-964C-A534-3836E8D18612}"/>
          </ac:spMkLst>
        </pc:spChg>
      </pc:sldChg>
      <pc:sldChg chg="modSp">
        <pc:chgData name="Laraib Abrar" userId="896418e6-4c8a-471a-bec6-eeb9012decd5" providerId="ADAL" clId="{2D3C6FD7-29BE-904B-B16F-161394C1FA6D}" dt="2024-01-25T21:31:11.086" v="0"/>
        <pc:sldMkLst>
          <pc:docMk/>
          <pc:sldMk cId="2098748951" sldId="2145705989"/>
        </pc:sldMkLst>
        <pc:spChg chg="mod">
          <ac:chgData name="Laraib Abrar" userId="896418e6-4c8a-471a-bec6-eeb9012decd5" providerId="ADAL" clId="{2D3C6FD7-29BE-904B-B16F-161394C1FA6D}" dt="2024-01-25T21:31:11.086" v="0"/>
          <ac:spMkLst>
            <pc:docMk/>
            <pc:sldMk cId="2098748951" sldId="2145705989"/>
            <ac:spMk id="3" creationId="{114F98F8-739F-964C-A534-3836E8D18612}"/>
          </ac:spMkLst>
        </pc:spChg>
      </pc:sldChg>
      <pc:sldChg chg="modSp">
        <pc:chgData name="Laraib Abrar" userId="896418e6-4c8a-471a-bec6-eeb9012decd5" providerId="ADAL" clId="{2D3C6FD7-29BE-904B-B16F-161394C1FA6D}" dt="2024-01-25T21:31:11.086" v="0"/>
        <pc:sldMkLst>
          <pc:docMk/>
          <pc:sldMk cId="2650018604" sldId="2145706044"/>
        </pc:sldMkLst>
        <pc:spChg chg="mod">
          <ac:chgData name="Laraib Abrar" userId="896418e6-4c8a-471a-bec6-eeb9012decd5" providerId="ADAL" clId="{2D3C6FD7-29BE-904B-B16F-161394C1FA6D}" dt="2024-01-25T21:31:11.086" v="0"/>
          <ac:spMkLst>
            <pc:docMk/>
            <pc:sldMk cId="2650018604" sldId="2145706044"/>
            <ac:spMk id="3" creationId="{114F98F8-739F-964C-A534-3836E8D18612}"/>
          </ac:spMkLst>
        </pc:spChg>
      </pc:sldChg>
      <pc:sldChg chg="modSp">
        <pc:chgData name="Laraib Abrar" userId="896418e6-4c8a-471a-bec6-eeb9012decd5" providerId="ADAL" clId="{2D3C6FD7-29BE-904B-B16F-161394C1FA6D}" dt="2024-01-25T21:31:11.086" v="0"/>
        <pc:sldMkLst>
          <pc:docMk/>
          <pc:sldMk cId="864383090" sldId="2145706045"/>
        </pc:sldMkLst>
        <pc:spChg chg="mod">
          <ac:chgData name="Laraib Abrar" userId="896418e6-4c8a-471a-bec6-eeb9012decd5" providerId="ADAL" clId="{2D3C6FD7-29BE-904B-B16F-161394C1FA6D}" dt="2024-01-25T21:31:11.086" v="0"/>
          <ac:spMkLst>
            <pc:docMk/>
            <pc:sldMk cId="864383090" sldId="2145706045"/>
            <ac:spMk id="3" creationId="{114F98F8-739F-964C-A534-3836E8D18612}"/>
          </ac:spMkLst>
        </pc:spChg>
      </pc:sldChg>
      <pc:sldChg chg="modSp">
        <pc:chgData name="Laraib Abrar" userId="896418e6-4c8a-471a-bec6-eeb9012decd5" providerId="ADAL" clId="{2D3C6FD7-29BE-904B-B16F-161394C1FA6D}" dt="2024-01-25T21:31:11.086" v="0"/>
        <pc:sldMkLst>
          <pc:docMk/>
          <pc:sldMk cId="4216681678" sldId="2145706046"/>
        </pc:sldMkLst>
        <pc:spChg chg="mod">
          <ac:chgData name="Laraib Abrar" userId="896418e6-4c8a-471a-bec6-eeb9012decd5" providerId="ADAL" clId="{2D3C6FD7-29BE-904B-B16F-161394C1FA6D}" dt="2024-01-25T21:31:11.086" v="0"/>
          <ac:spMkLst>
            <pc:docMk/>
            <pc:sldMk cId="4216681678" sldId="2145706046"/>
            <ac:spMk id="3" creationId="{114F98F8-739F-964C-A534-3836E8D18612}"/>
          </ac:spMkLst>
        </pc:spChg>
      </pc:sldChg>
      <pc:sldChg chg="modSp">
        <pc:chgData name="Laraib Abrar" userId="896418e6-4c8a-471a-bec6-eeb9012decd5" providerId="ADAL" clId="{2D3C6FD7-29BE-904B-B16F-161394C1FA6D}" dt="2024-01-25T21:31:11.086" v="0"/>
        <pc:sldMkLst>
          <pc:docMk/>
          <pc:sldMk cId="4274295591" sldId="2145706047"/>
        </pc:sldMkLst>
        <pc:spChg chg="mod">
          <ac:chgData name="Laraib Abrar" userId="896418e6-4c8a-471a-bec6-eeb9012decd5" providerId="ADAL" clId="{2D3C6FD7-29BE-904B-B16F-161394C1FA6D}" dt="2024-01-25T21:31:11.086" v="0"/>
          <ac:spMkLst>
            <pc:docMk/>
            <pc:sldMk cId="4274295591" sldId="2145706047"/>
            <ac:spMk id="3" creationId="{114F98F8-739F-964C-A534-3836E8D18612}"/>
          </ac:spMkLst>
        </pc:spChg>
      </pc:sldChg>
      <pc:sldChg chg="modSp">
        <pc:chgData name="Laraib Abrar" userId="896418e6-4c8a-471a-bec6-eeb9012decd5" providerId="ADAL" clId="{2D3C6FD7-29BE-904B-B16F-161394C1FA6D}" dt="2024-01-25T21:31:11.086" v="0"/>
        <pc:sldMkLst>
          <pc:docMk/>
          <pc:sldMk cId="1102513469" sldId="2145706048"/>
        </pc:sldMkLst>
        <pc:spChg chg="mod">
          <ac:chgData name="Laraib Abrar" userId="896418e6-4c8a-471a-bec6-eeb9012decd5" providerId="ADAL" clId="{2D3C6FD7-29BE-904B-B16F-161394C1FA6D}" dt="2024-01-25T21:31:11.086" v="0"/>
          <ac:spMkLst>
            <pc:docMk/>
            <pc:sldMk cId="1102513469" sldId="2145706048"/>
            <ac:spMk id="3" creationId="{114F98F8-739F-964C-A534-3836E8D18612}"/>
          </ac:spMkLst>
        </pc:spChg>
      </pc:sldChg>
      <pc:sldChg chg="modSp">
        <pc:chgData name="Laraib Abrar" userId="896418e6-4c8a-471a-bec6-eeb9012decd5" providerId="ADAL" clId="{2D3C6FD7-29BE-904B-B16F-161394C1FA6D}" dt="2024-01-25T21:31:11.086" v="0"/>
        <pc:sldMkLst>
          <pc:docMk/>
          <pc:sldMk cId="2693564460" sldId="2145706049"/>
        </pc:sldMkLst>
        <pc:spChg chg="mod">
          <ac:chgData name="Laraib Abrar" userId="896418e6-4c8a-471a-bec6-eeb9012decd5" providerId="ADAL" clId="{2D3C6FD7-29BE-904B-B16F-161394C1FA6D}" dt="2024-01-25T21:31:11.086"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01T05:52:25.658" v="19" actId="14826"/>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dirty="0">
                <a:solidFill>
                  <a:srgbClr val="FFFFFF"/>
                </a:solidFill>
                <a:latin typeface="Helvetica" pitchFamily="2" charset="0"/>
              </a:rPr>
              <a:t>OHT Indicators &amp; Population Segmentation</a:t>
            </a:r>
            <a:endParaRPr lang="en-CA" dirty="0"/>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Guelph Wellington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21.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21.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301395924"/>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dirty="0"/>
              <a:t>Sample Interpretation: </a:t>
            </a:r>
            <a:r>
              <a:rPr lang="en-CA" dirty="0"/>
              <a:t>In the most deprived communities (Q5), 15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21.png">
            <a:extLst>
              <a:ext uri="{FF2B5EF4-FFF2-40B4-BE49-F238E27FC236}">
                <a16:creationId xmlns:a16="http://schemas.microsoft.com/office/drawing/2014/main" id="{27D2E60E-A7CD-4645-93CD-D84F03E36508}"/>
              </a:ext>
            </a:extLst>
          </p:cNvPr>
          <p:cNvPicPr>
            <a:picLocks noChangeAspect="1"/>
          </p:cNvPicPr>
          <p:nvPr/>
        </p:nvPicPr>
        <p:blipFill>
          <a:blip r:embed="rId3"/>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21.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1.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a:p>
          <a:p>
            <a:r>
              <a:rPr lang="en-CA" b="1" dirty="0"/>
              <a:t>Sample Interpretation: </a:t>
            </a:r>
            <a:r>
              <a:rPr lang="en-CA" dirty="0"/>
              <a:t>In the most deprived communities (Q5), 432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21.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21.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21.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21.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dirty="0">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2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2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dirty="0"/>
              <a:t>Sample Interpretation: </a:t>
            </a:r>
            <a:r>
              <a:rPr lang="en-CA" dirty="0"/>
              <a:t>The proportion of inpatient days designated as ALC days in the most deprived communities (Q5) is 18.6%.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1.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2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2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dirty="0"/>
              <a:t>Sample Interpretation: </a:t>
            </a:r>
            <a:r>
              <a:rPr lang="en-CA" dirty="0"/>
              <a:t>54.9%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1.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2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2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dirty="0"/>
              <a:t>Sample Interpretation: </a:t>
            </a:r>
            <a:r>
              <a:rPr lang="en-CA" dirty="0"/>
              <a:t>55.8%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1.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2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2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9.5%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21.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2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2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2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dirty="0"/>
              <a:t>Sample Interpretation: </a:t>
            </a:r>
            <a:r>
              <a:rPr lang="en-CA" dirty="0"/>
              <a:t>Amongst individuals living in the neighbourhoods with the highest material deprivation who present to ED with an MHA concern, 17.9%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1.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2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2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dirty="0"/>
              <a:t>Sample Interpretation: </a:t>
            </a:r>
            <a:r>
              <a:rPr lang="en-CA" dirty="0"/>
              <a:t>Amongst individuals who lived in the most deprived neighbourhoods (Q5 deprivation) and presented to the emergency department for an MHA concern, 32.4%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1.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2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2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dirty="0"/>
              <a:t>Sample Interpretation: </a:t>
            </a:r>
            <a:r>
              <a:rPr lang="en-CA" dirty="0"/>
              <a:t>21.5%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1.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2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2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dirty="0"/>
              <a:t>Sample Interpretation: </a:t>
            </a:r>
            <a:r>
              <a:rPr lang="en-CA" dirty="0"/>
              <a:t>52.5%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21.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2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2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2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841133327"/>
              </p:ext>
            </p:extLst>
          </p:nvPr>
        </p:nvGraphicFramePr>
        <p:xfrm>
          <a:off x="976397" y="1178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06079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3.2%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21.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809031" y="5668479"/>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21.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2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2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2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21.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10</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86</cp:revision>
  <dcterms:created xsi:type="dcterms:W3CDTF">2022-01-12T21:19:05Z</dcterms:created>
  <dcterms:modified xsi:type="dcterms:W3CDTF">2024-01-25T21:31:14Z</dcterms:modified>
</cp:coreProperties>
</file>