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9" r:id="rId27"/>
    <p:sldId id="2145706017"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70B1B7-5D9C-0D4B-A514-1A424C05465F}" v="1" dt="2024-01-25T21:45:23.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iyue Ma" userId="S::ruiyue.ma@mail.utoronto.ca::8b45745d-dac7-4197-8484-baf5f4ca719c" providerId="AD" clId="Web-{4F2B1EF3-0739-B453-FEC6-E1E66C1952F2}"/>
    <pc:docChg chg="modSld">
      <pc:chgData name="Ruiyue Ma" userId="S::ruiyue.ma@mail.utoronto.ca::8b45745d-dac7-4197-8484-baf5f4ca719c" providerId="AD" clId="Web-{4F2B1EF3-0739-B453-FEC6-E1E66C1952F2}" dt="2024-01-07T00:48:07.819" v="0"/>
      <pc:docMkLst>
        <pc:docMk/>
      </pc:docMkLst>
      <pc:sldChg chg="modSp">
        <pc:chgData name="Ruiyue Ma" userId="S::ruiyue.ma@mail.utoronto.ca::8b45745d-dac7-4197-8484-baf5f4ca719c" providerId="AD" clId="Web-{4F2B1EF3-0739-B453-FEC6-E1E66C1952F2}" dt="2024-01-07T00:48:07.819" v="0"/>
        <pc:sldMkLst>
          <pc:docMk/>
          <pc:sldMk cId="1090974854" sldId="2145706050"/>
        </pc:sldMkLst>
        <pc:picChg chg="mod">
          <ac:chgData name="Ruiyue Ma" userId="S::ruiyue.ma@mail.utoronto.ca::8b45745d-dac7-4197-8484-baf5f4ca719c" providerId="AD" clId="Web-{4F2B1EF3-0739-B453-FEC6-E1E66C1952F2}" dt="2024-01-07T00:48:07.819" v="0"/>
          <ac:picMkLst>
            <pc:docMk/>
            <pc:sldMk cId="1090974854" sldId="2145706050"/>
            <ac:picMk id="9" creationId="{99A1A8E4-7B54-4396-BC49-02DEDAFCE79B}"/>
          </ac:picMkLst>
        </pc:pic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3-12-20T20:29:48.225" v="2757" actId="103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3-12-15T18:10:45.665" v="2318"/>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Ruiyue Ma" userId="S::ruiyue.ma@mail.utoronto.ca::8b45745d-dac7-4197-8484-baf5f4ca719c" providerId="AD" clId="Web-{DB783C0B-6324-8357-7E82-9B63DCE14B46}"/>
    <pc:docChg chg="modSld sldOrd">
      <pc:chgData name="Ruiyue Ma" userId="S::ruiyue.ma@mail.utoronto.ca::8b45745d-dac7-4197-8484-baf5f4ca719c" providerId="AD" clId="Web-{DB783C0B-6324-8357-7E82-9B63DCE14B46}" dt="2024-01-07T00:47:05.311" v="17"/>
      <pc:docMkLst>
        <pc:docMk/>
      </pc:docMkLst>
      <pc:sldChg chg="modSp">
        <pc:chgData name="Ruiyue Ma" userId="S::ruiyue.ma@mail.utoronto.ca::8b45745d-dac7-4197-8484-baf5f4ca719c" providerId="AD" clId="Web-{DB783C0B-6324-8357-7E82-9B63DCE14B46}" dt="2024-01-07T00:43:05.465" v="10"/>
        <pc:sldMkLst>
          <pc:docMk/>
          <pc:sldMk cId="3372501302" sldId="2145705988"/>
        </pc:sldMkLst>
        <pc:picChg chg="mod">
          <ac:chgData name="Ruiyue Ma" userId="S::ruiyue.ma@mail.utoronto.ca::8b45745d-dac7-4197-8484-baf5f4ca719c" providerId="AD" clId="Web-{DB783C0B-6324-8357-7E82-9B63DCE14B46}" dt="2024-01-07T00:43:05.465" v="10"/>
          <ac:picMkLst>
            <pc:docMk/>
            <pc:sldMk cId="3372501302" sldId="2145705988"/>
            <ac:picMk id="5" creationId="{04B061E3-59CB-495C-AC3E-BA868D6D6F07}"/>
          </ac:picMkLst>
        </pc:picChg>
      </pc:sldChg>
      <pc:sldChg chg="modSp">
        <pc:chgData name="Ruiyue Ma" userId="S::ruiyue.ma@mail.utoronto.ca::8b45745d-dac7-4197-8484-baf5f4ca719c" providerId="AD" clId="Web-{DB783C0B-6324-8357-7E82-9B63DCE14B46}" dt="2024-01-07T00:46:36.107" v="16"/>
        <pc:sldMkLst>
          <pc:docMk/>
          <pc:sldMk cId="1349373594" sldId="2145705990"/>
        </pc:sldMkLst>
        <pc:spChg chg="mod">
          <ac:chgData name="Ruiyue Ma" userId="S::ruiyue.ma@mail.utoronto.ca::8b45745d-dac7-4197-8484-baf5f4ca719c" providerId="AD" clId="Web-{DB783C0B-6324-8357-7E82-9B63DCE14B46}" dt="2024-01-07T00:45:58.811" v="15" actId="1076"/>
          <ac:spMkLst>
            <pc:docMk/>
            <pc:sldMk cId="1349373594" sldId="2145705990"/>
            <ac:spMk id="13" creationId="{DF4E0F38-43EE-4049-AD14-CDFDF486DC5E}"/>
          </ac:spMkLst>
        </pc:spChg>
        <pc:picChg chg="mod">
          <ac:chgData name="Ruiyue Ma" userId="S::ruiyue.ma@mail.utoronto.ca::8b45745d-dac7-4197-8484-baf5f4ca719c" providerId="AD" clId="Web-{DB783C0B-6324-8357-7E82-9B63DCE14B46}" dt="2024-01-07T00:46:36.107" v="16"/>
          <ac:picMkLst>
            <pc:docMk/>
            <pc:sldMk cId="1349373594" sldId="2145705990"/>
            <ac:picMk id="5" creationId="{F9C117A2-18D7-4BD8-93E3-74AF870F2378}"/>
          </ac:picMkLst>
        </pc:picChg>
      </pc:sldChg>
      <pc:sldChg chg="ord">
        <pc:chgData name="Ruiyue Ma" userId="S::ruiyue.ma@mail.utoronto.ca::8b45745d-dac7-4197-8484-baf5f4ca719c" providerId="AD" clId="Web-{DB783C0B-6324-8357-7E82-9B63DCE14B46}" dt="2024-01-07T00:36:02.837" v="1"/>
        <pc:sldMkLst>
          <pc:docMk/>
          <pc:sldMk cId="749718581" sldId="2145706017"/>
        </pc:sldMkLst>
      </pc:sldChg>
      <pc:sldChg chg="modSp">
        <pc:chgData name="Ruiyue Ma" userId="S::ruiyue.ma@mail.utoronto.ca::8b45745d-dac7-4197-8484-baf5f4ca719c" providerId="AD" clId="Web-{DB783C0B-6324-8357-7E82-9B63DCE14B46}" dt="2024-01-07T00:36:01.227" v="0"/>
        <pc:sldMkLst>
          <pc:docMk/>
          <pc:sldMk cId="2150844214" sldId="2145706019"/>
        </pc:sldMkLst>
        <pc:picChg chg="mod">
          <ac:chgData name="Ruiyue Ma" userId="S::ruiyue.ma@mail.utoronto.ca::8b45745d-dac7-4197-8484-baf5f4ca719c" providerId="AD" clId="Web-{DB783C0B-6324-8357-7E82-9B63DCE14B46}" dt="2024-01-07T00:36:01.227" v="0"/>
          <ac:picMkLst>
            <pc:docMk/>
            <pc:sldMk cId="2150844214" sldId="2145706019"/>
            <ac:picMk id="5" creationId="{27D2E60E-A7CD-4645-93CD-D84F03E36508}"/>
          </ac:picMkLst>
        </pc:picChg>
      </pc:sldChg>
      <pc:sldChg chg="modSp">
        <pc:chgData name="Ruiyue Ma" userId="S::ruiyue.ma@mail.utoronto.ca::8b45745d-dac7-4197-8484-baf5f4ca719c" providerId="AD" clId="Web-{DB783C0B-6324-8357-7E82-9B63DCE14B46}" dt="2024-01-07T00:36:39.774" v="2"/>
        <pc:sldMkLst>
          <pc:docMk/>
          <pc:sldMk cId="3264786710" sldId="2145706022"/>
        </pc:sldMkLst>
        <pc:picChg chg="mod">
          <ac:chgData name="Ruiyue Ma" userId="S::ruiyue.ma@mail.utoronto.ca::8b45745d-dac7-4197-8484-baf5f4ca719c" providerId="AD" clId="Web-{DB783C0B-6324-8357-7E82-9B63DCE14B46}" dt="2024-01-07T00:36:39.774" v="2"/>
          <ac:picMkLst>
            <pc:docMk/>
            <pc:sldMk cId="3264786710" sldId="2145706022"/>
            <ac:picMk id="8" creationId="{8DFA3F16-E87A-481A-A9A9-0D792363871D}"/>
          </ac:picMkLst>
        </pc:picChg>
      </pc:sldChg>
      <pc:sldChg chg="modSp">
        <pc:chgData name="Ruiyue Ma" userId="S::ruiyue.ma@mail.utoronto.ca::8b45745d-dac7-4197-8484-baf5f4ca719c" providerId="AD" clId="Web-{DB783C0B-6324-8357-7E82-9B63DCE14B46}" dt="2024-01-07T00:37:52.447" v="3"/>
        <pc:sldMkLst>
          <pc:docMk/>
          <pc:sldMk cId="2625319900" sldId="2145706024"/>
        </pc:sldMkLst>
        <pc:picChg chg="mod">
          <ac:chgData name="Ruiyue Ma" userId="S::ruiyue.ma@mail.utoronto.ca::8b45745d-dac7-4197-8484-baf5f4ca719c" providerId="AD" clId="Web-{DB783C0B-6324-8357-7E82-9B63DCE14B46}" dt="2024-01-07T00:37:52.447" v="3"/>
          <ac:picMkLst>
            <pc:docMk/>
            <pc:sldMk cId="2625319900" sldId="2145706024"/>
            <ac:picMk id="5" creationId="{E8E13107-FC41-48B1-9C1D-55FDAAA0509A}"/>
          </ac:picMkLst>
        </pc:picChg>
      </pc:sldChg>
      <pc:sldChg chg="modSp">
        <pc:chgData name="Ruiyue Ma" userId="S::ruiyue.ma@mail.utoronto.ca::8b45745d-dac7-4197-8484-baf5f4ca719c" providerId="AD" clId="Web-{DB783C0B-6324-8357-7E82-9B63DCE14B46}" dt="2024-01-07T00:38:26.947" v="4"/>
        <pc:sldMkLst>
          <pc:docMk/>
          <pc:sldMk cId="3301483294" sldId="2145706027"/>
        </pc:sldMkLst>
        <pc:picChg chg="mod">
          <ac:chgData name="Ruiyue Ma" userId="S::ruiyue.ma@mail.utoronto.ca::8b45745d-dac7-4197-8484-baf5f4ca719c" providerId="AD" clId="Web-{DB783C0B-6324-8357-7E82-9B63DCE14B46}" dt="2024-01-07T00:38:26.947" v="4"/>
          <ac:picMkLst>
            <pc:docMk/>
            <pc:sldMk cId="3301483294" sldId="2145706027"/>
            <ac:picMk id="5" creationId="{9A6E90BA-39D4-4861-B3CD-756A14A74CAB}"/>
          </ac:picMkLst>
        </pc:picChg>
      </pc:sldChg>
      <pc:sldChg chg="modSp">
        <pc:chgData name="Ruiyue Ma" userId="S::ruiyue.ma@mail.utoronto.ca::8b45745d-dac7-4197-8484-baf5f4ca719c" providerId="AD" clId="Web-{DB783C0B-6324-8357-7E82-9B63DCE14B46}" dt="2024-01-07T00:38:59.369" v="5"/>
        <pc:sldMkLst>
          <pc:docMk/>
          <pc:sldMk cId="1160220387" sldId="2145706029"/>
        </pc:sldMkLst>
        <pc:picChg chg="mod">
          <ac:chgData name="Ruiyue Ma" userId="S::ruiyue.ma@mail.utoronto.ca::8b45745d-dac7-4197-8484-baf5f4ca719c" providerId="AD" clId="Web-{DB783C0B-6324-8357-7E82-9B63DCE14B46}" dt="2024-01-07T00:38:59.369" v="5"/>
          <ac:picMkLst>
            <pc:docMk/>
            <pc:sldMk cId="1160220387" sldId="2145706029"/>
            <ac:picMk id="7" creationId="{9ABAF4DB-2FC9-47BE-B426-194BE5452158}"/>
          </ac:picMkLst>
        </pc:picChg>
      </pc:sldChg>
      <pc:sldChg chg="modSp">
        <pc:chgData name="Ruiyue Ma" userId="S::ruiyue.ma@mail.utoronto.ca::8b45745d-dac7-4197-8484-baf5f4ca719c" providerId="AD" clId="Web-{DB783C0B-6324-8357-7E82-9B63DCE14B46}" dt="2024-01-07T00:39:36.073" v="6"/>
        <pc:sldMkLst>
          <pc:docMk/>
          <pc:sldMk cId="2434483580" sldId="2145706033"/>
        </pc:sldMkLst>
        <pc:picChg chg="mod">
          <ac:chgData name="Ruiyue Ma" userId="S::ruiyue.ma@mail.utoronto.ca::8b45745d-dac7-4197-8484-baf5f4ca719c" providerId="AD" clId="Web-{DB783C0B-6324-8357-7E82-9B63DCE14B46}" dt="2024-01-07T00:39:36.073" v="6"/>
          <ac:picMkLst>
            <pc:docMk/>
            <pc:sldMk cId="2434483580" sldId="2145706033"/>
            <ac:picMk id="7" creationId="{DC954D06-189F-4E5B-94D9-0CB7A6718CD9}"/>
          </ac:picMkLst>
        </pc:picChg>
      </pc:sldChg>
      <pc:sldChg chg="modSp">
        <pc:chgData name="Ruiyue Ma" userId="S::ruiyue.ma@mail.utoronto.ca::8b45745d-dac7-4197-8484-baf5f4ca719c" providerId="AD" clId="Web-{DB783C0B-6324-8357-7E82-9B63DCE14B46}" dt="2024-01-07T00:40:11.604" v="7"/>
        <pc:sldMkLst>
          <pc:docMk/>
          <pc:sldMk cId="3891985410" sldId="2145706036"/>
        </pc:sldMkLst>
        <pc:picChg chg="mod">
          <ac:chgData name="Ruiyue Ma" userId="S::ruiyue.ma@mail.utoronto.ca::8b45745d-dac7-4197-8484-baf5f4ca719c" providerId="AD" clId="Web-{DB783C0B-6324-8357-7E82-9B63DCE14B46}" dt="2024-01-07T00:40:11.604" v="7"/>
          <ac:picMkLst>
            <pc:docMk/>
            <pc:sldMk cId="3891985410" sldId="2145706036"/>
            <ac:picMk id="5" creationId="{F5F7A7C2-0F49-4427-A172-4008955F9E87}"/>
          </ac:picMkLst>
        </pc:picChg>
      </pc:sldChg>
      <pc:sldChg chg="modSp">
        <pc:chgData name="Ruiyue Ma" userId="S::ruiyue.ma@mail.utoronto.ca::8b45745d-dac7-4197-8484-baf5f4ca719c" providerId="AD" clId="Web-{DB783C0B-6324-8357-7E82-9B63DCE14B46}" dt="2024-01-07T00:40:44.542" v="8"/>
        <pc:sldMkLst>
          <pc:docMk/>
          <pc:sldMk cId="38636857" sldId="2145706038"/>
        </pc:sldMkLst>
        <pc:picChg chg="mod">
          <ac:chgData name="Ruiyue Ma" userId="S::ruiyue.ma@mail.utoronto.ca::8b45745d-dac7-4197-8484-baf5f4ca719c" providerId="AD" clId="Web-{DB783C0B-6324-8357-7E82-9B63DCE14B46}" dt="2024-01-07T00:40:44.542" v="8"/>
          <ac:picMkLst>
            <pc:docMk/>
            <pc:sldMk cId="38636857" sldId="2145706038"/>
            <ac:picMk id="5" creationId="{65192521-7C90-4093-9ED9-AB74FE1CB667}"/>
          </ac:picMkLst>
        </pc:picChg>
      </pc:sldChg>
      <pc:sldChg chg="modSp">
        <pc:chgData name="Ruiyue Ma" userId="S::ruiyue.ma@mail.utoronto.ca::8b45745d-dac7-4197-8484-baf5f4ca719c" providerId="AD" clId="Web-{DB783C0B-6324-8357-7E82-9B63DCE14B46}" dt="2024-01-07T00:41:17.214" v="9"/>
        <pc:sldMkLst>
          <pc:docMk/>
          <pc:sldMk cId="3783444805" sldId="2145706041"/>
        </pc:sldMkLst>
        <pc:picChg chg="mod">
          <ac:chgData name="Ruiyue Ma" userId="S::ruiyue.ma@mail.utoronto.ca::8b45745d-dac7-4197-8484-baf5f4ca719c" providerId="AD" clId="Web-{DB783C0B-6324-8357-7E82-9B63DCE14B46}" dt="2024-01-07T00:41:17.214" v="9"/>
          <ac:picMkLst>
            <pc:docMk/>
            <pc:sldMk cId="3783444805" sldId="2145706041"/>
            <ac:picMk id="5" creationId="{AD46258B-DB20-4426-8035-226E9AA3901E}"/>
          </ac:picMkLst>
        </pc:picChg>
      </pc:sldChg>
      <pc:sldChg chg="modSp">
        <pc:chgData name="Ruiyue Ma" userId="S::ruiyue.ma@mail.utoronto.ca::8b45745d-dac7-4197-8484-baf5f4ca719c" providerId="AD" clId="Web-{DB783C0B-6324-8357-7E82-9B63DCE14B46}" dt="2024-01-07T00:43:35.934" v="11"/>
        <pc:sldMkLst>
          <pc:docMk/>
          <pc:sldMk cId="2650018604" sldId="2145706044"/>
        </pc:sldMkLst>
        <pc:picChg chg="mod">
          <ac:chgData name="Ruiyue Ma" userId="S::ruiyue.ma@mail.utoronto.ca::8b45745d-dac7-4197-8484-baf5f4ca719c" providerId="AD" clId="Web-{DB783C0B-6324-8357-7E82-9B63DCE14B46}" dt="2024-01-07T00:43:35.934" v="11"/>
          <ac:picMkLst>
            <pc:docMk/>
            <pc:sldMk cId="2650018604" sldId="2145706044"/>
            <ac:picMk id="5" creationId="{70154183-041F-4D5D-992A-54C3C12B7689}"/>
          </ac:picMkLst>
        </pc:picChg>
      </pc:sldChg>
      <pc:sldChg chg="modSp">
        <pc:chgData name="Ruiyue Ma" userId="S::ruiyue.ma@mail.utoronto.ca::8b45745d-dac7-4197-8484-baf5f4ca719c" providerId="AD" clId="Web-{DB783C0B-6324-8357-7E82-9B63DCE14B46}" dt="2024-01-07T00:44:06.856" v="12"/>
        <pc:sldMkLst>
          <pc:docMk/>
          <pc:sldMk cId="864383090" sldId="2145706045"/>
        </pc:sldMkLst>
        <pc:picChg chg="mod">
          <ac:chgData name="Ruiyue Ma" userId="S::ruiyue.ma@mail.utoronto.ca::8b45745d-dac7-4197-8484-baf5f4ca719c" providerId="AD" clId="Web-{DB783C0B-6324-8357-7E82-9B63DCE14B46}" dt="2024-01-07T00:44:06.856" v="12"/>
          <ac:picMkLst>
            <pc:docMk/>
            <pc:sldMk cId="864383090" sldId="2145706045"/>
            <ac:picMk id="5" creationId="{70154183-041F-4D5D-992A-54C3C12B7689}"/>
          </ac:picMkLst>
        </pc:picChg>
      </pc:sldChg>
      <pc:sldChg chg="modSp">
        <pc:chgData name="Ruiyue Ma" userId="S::ruiyue.ma@mail.utoronto.ca::8b45745d-dac7-4197-8484-baf5f4ca719c" providerId="AD" clId="Web-{DB783C0B-6324-8357-7E82-9B63DCE14B46}" dt="2024-01-07T00:44:52.935" v="13"/>
        <pc:sldMkLst>
          <pc:docMk/>
          <pc:sldMk cId="4216681678" sldId="2145706046"/>
        </pc:sldMkLst>
        <pc:picChg chg="mod">
          <ac:chgData name="Ruiyue Ma" userId="S::ruiyue.ma@mail.utoronto.ca::8b45745d-dac7-4197-8484-baf5f4ca719c" providerId="AD" clId="Web-{DB783C0B-6324-8357-7E82-9B63DCE14B46}" dt="2024-01-07T00:44:52.935" v="13"/>
          <ac:picMkLst>
            <pc:docMk/>
            <pc:sldMk cId="4216681678" sldId="2145706046"/>
            <ac:picMk id="5" creationId="{70154183-041F-4D5D-992A-54C3C12B7689}"/>
          </ac:picMkLst>
        </pc:picChg>
      </pc:sldChg>
      <pc:sldChg chg="modSp">
        <pc:chgData name="Ruiyue Ma" userId="S::ruiyue.ma@mail.utoronto.ca::8b45745d-dac7-4197-8484-baf5f4ca719c" providerId="AD" clId="Web-{DB783C0B-6324-8357-7E82-9B63DCE14B46}" dt="2024-01-07T00:45:38.810" v="14"/>
        <pc:sldMkLst>
          <pc:docMk/>
          <pc:sldMk cId="4274295591" sldId="2145706047"/>
        </pc:sldMkLst>
        <pc:picChg chg="mod">
          <ac:chgData name="Ruiyue Ma" userId="S::ruiyue.ma@mail.utoronto.ca::8b45745d-dac7-4197-8484-baf5f4ca719c" providerId="AD" clId="Web-{DB783C0B-6324-8357-7E82-9B63DCE14B46}" dt="2024-01-07T00:45:38.810" v="14"/>
          <ac:picMkLst>
            <pc:docMk/>
            <pc:sldMk cId="4274295591" sldId="2145706047"/>
            <ac:picMk id="5" creationId="{8A219E0F-1D59-4D1F-8CFB-D6B3277333CB}"/>
          </ac:picMkLst>
        </pc:picChg>
      </pc:sldChg>
      <pc:sldChg chg="modSp">
        <pc:chgData name="Ruiyue Ma" userId="S::ruiyue.ma@mail.utoronto.ca::8b45745d-dac7-4197-8484-baf5f4ca719c" providerId="AD" clId="Web-{DB783C0B-6324-8357-7E82-9B63DCE14B46}" dt="2024-01-07T00:47:05.311" v="17"/>
        <pc:sldMkLst>
          <pc:docMk/>
          <pc:sldMk cId="1090974854" sldId="2145706050"/>
        </pc:sldMkLst>
        <pc:picChg chg="mod">
          <ac:chgData name="Ruiyue Ma" userId="S::ruiyue.ma@mail.utoronto.ca::8b45745d-dac7-4197-8484-baf5f4ca719c" providerId="AD" clId="Web-{DB783C0B-6324-8357-7E82-9B63DCE14B46}" dt="2024-01-07T00:47:05.311" v="17"/>
          <ac:picMkLst>
            <pc:docMk/>
            <pc:sldMk cId="1090974854" sldId="2145706050"/>
            <ac:picMk id="9" creationId="{99A1A8E4-7B54-4396-BC49-02DEDAFCE79B}"/>
          </ac:picMkLst>
        </pc:pic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Laraib Abrar" userId="896418e6-4c8a-471a-bec6-eeb9012decd5" providerId="ADAL" clId="{CE70B1B7-5D9C-0D4B-A514-1A424C05465F}"/>
    <pc:docChg chg="modSld">
      <pc:chgData name="Laraib Abrar" userId="896418e6-4c8a-471a-bec6-eeb9012decd5" providerId="ADAL" clId="{CE70B1B7-5D9C-0D4B-A514-1A424C05465F}" dt="2024-01-25T21:45:23.738" v="0"/>
      <pc:docMkLst>
        <pc:docMk/>
      </pc:docMkLst>
      <pc:sldChg chg="modSp">
        <pc:chgData name="Laraib Abrar" userId="896418e6-4c8a-471a-bec6-eeb9012decd5" providerId="ADAL" clId="{CE70B1B7-5D9C-0D4B-A514-1A424C05465F}" dt="2024-01-25T21:45:23.738" v="0"/>
        <pc:sldMkLst>
          <pc:docMk/>
          <pc:sldMk cId="3372501302" sldId="2145705988"/>
        </pc:sldMkLst>
        <pc:spChg chg="mod">
          <ac:chgData name="Laraib Abrar" userId="896418e6-4c8a-471a-bec6-eeb9012decd5" providerId="ADAL" clId="{CE70B1B7-5D9C-0D4B-A514-1A424C05465F}" dt="2024-01-25T21:45:23.738" v="0"/>
          <ac:spMkLst>
            <pc:docMk/>
            <pc:sldMk cId="3372501302" sldId="2145705988"/>
            <ac:spMk id="3" creationId="{114F98F8-739F-964C-A534-3836E8D18612}"/>
          </ac:spMkLst>
        </pc:spChg>
      </pc:sldChg>
      <pc:sldChg chg="modSp">
        <pc:chgData name="Laraib Abrar" userId="896418e6-4c8a-471a-bec6-eeb9012decd5" providerId="ADAL" clId="{CE70B1B7-5D9C-0D4B-A514-1A424C05465F}" dt="2024-01-25T21:45:23.738" v="0"/>
        <pc:sldMkLst>
          <pc:docMk/>
          <pc:sldMk cId="2098748951" sldId="2145705989"/>
        </pc:sldMkLst>
        <pc:spChg chg="mod">
          <ac:chgData name="Laraib Abrar" userId="896418e6-4c8a-471a-bec6-eeb9012decd5" providerId="ADAL" clId="{CE70B1B7-5D9C-0D4B-A514-1A424C05465F}" dt="2024-01-25T21:45:23.738" v="0"/>
          <ac:spMkLst>
            <pc:docMk/>
            <pc:sldMk cId="2098748951" sldId="2145705989"/>
            <ac:spMk id="3" creationId="{114F98F8-739F-964C-A534-3836E8D18612}"/>
          </ac:spMkLst>
        </pc:spChg>
      </pc:sldChg>
      <pc:sldChg chg="modSp">
        <pc:chgData name="Laraib Abrar" userId="896418e6-4c8a-471a-bec6-eeb9012decd5" providerId="ADAL" clId="{CE70B1B7-5D9C-0D4B-A514-1A424C05465F}" dt="2024-01-25T21:45:23.738" v="0"/>
        <pc:sldMkLst>
          <pc:docMk/>
          <pc:sldMk cId="2650018604" sldId="2145706044"/>
        </pc:sldMkLst>
        <pc:spChg chg="mod">
          <ac:chgData name="Laraib Abrar" userId="896418e6-4c8a-471a-bec6-eeb9012decd5" providerId="ADAL" clId="{CE70B1B7-5D9C-0D4B-A514-1A424C05465F}" dt="2024-01-25T21:45:23.738" v="0"/>
          <ac:spMkLst>
            <pc:docMk/>
            <pc:sldMk cId="2650018604" sldId="2145706044"/>
            <ac:spMk id="3" creationId="{114F98F8-739F-964C-A534-3836E8D18612}"/>
          </ac:spMkLst>
        </pc:spChg>
      </pc:sldChg>
      <pc:sldChg chg="modSp">
        <pc:chgData name="Laraib Abrar" userId="896418e6-4c8a-471a-bec6-eeb9012decd5" providerId="ADAL" clId="{CE70B1B7-5D9C-0D4B-A514-1A424C05465F}" dt="2024-01-25T21:45:23.738" v="0"/>
        <pc:sldMkLst>
          <pc:docMk/>
          <pc:sldMk cId="864383090" sldId="2145706045"/>
        </pc:sldMkLst>
        <pc:spChg chg="mod">
          <ac:chgData name="Laraib Abrar" userId="896418e6-4c8a-471a-bec6-eeb9012decd5" providerId="ADAL" clId="{CE70B1B7-5D9C-0D4B-A514-1A424C05465F}" dt="2024-01-25T21:45:23.738" v="0"/>
          <ac:spMkLst>
            <pc:docMk/>
            <pc:sldMk cId="864383090" sldId="2145706045"/>
            <ac:spMk id="3" creationId="{114F98F8-739F-964C-A534-3836E8D18612}"/>
          </ac:spMkLst>
        </pc:spChg>
      </pc:sldChg>
      <pc:sldChg chg="modSp">
        <pc:chgData name="Laraib Abrar" userId="896418e6-4c8a-471a-bec6-eeb9012decd5" providerId="ADAL" clId="{CE70B1B7-5D9C-0D4B-A514-1A424C05465F}" dt="2024-01-25T21:45:23.738" v="0"/>
        <pc:sldMkLst>
          <pc:docMk/>
          <pc:sldMk cId="4216681678" sldId="2145706046"/>
        </pc:sldMkLst>
        <pc:spChg chg="mod">
          <ac:chgData name="Laraib Abrar" userId="896418e6-4c8a-471a-bec6-eeb9012decd5" providerId="ADAL" clId="{CE70B1B7-5D9C-0D4B-A514-1A424C05465F}" dt="2024-01-25T21:45:23.738" v="0"/>
          <ac:spMkLst>
            <pc:docMk/>
            <pc:sldMk cId="4216681678" sldId="2145706046"/>
            <ac:spMk id="3" creationId="{114F98F8-739F-964C-A534-3836E8D18612}"/>
          </ac:spMkLst>
        </pc:spChg>
      </pc:sldChg>
      <pc:sldChg chg="modSp">
        <pc:chgData name="Laraib Abrar" userId="896418e6-4c8a-471a-bec6-eeb9012decd5" providerId="ADAL" clId="{CE70B1B7-5D9C-0D4B-A514-1A424C05465F}" dt="2024-01-25T21:45:23.738" v="0"/>
        <pc:sldMkLst>
          <pc:docMk/>
          <pc:sldMk cId="4274295591" sldId="2145706047"/>
        </pc:sldMkLst>
        <pc:spChg chg="mod">
          <ac:chgData name="Laraib Abrar" userId="896418e6-4c8a-471a-bec6-eeb9012decd5" providerId="ADAL" clId="{CE70B1B7-5D9C-0D4B-A514-1A424C05465F}" dt="2024-01-25T21:45:23.738" v="0"/>
          <ac:spMkLst>
            <pc:docMk/>
            <pc:sldMk cId="4274295591" sldId="2145706047"/>
            <ac:spMk id="3" creationId="{114F98F8-739F-964C-A534-3836E8D18612}"/>
          </ac:spMkLst>
        </pc:spChg>
      </pc:sldChg>
      <pc:sldChg chg="modSp">
        <pc:chgData name="Laraib Abrar" userId="896418e6-4c8a-471a-bec6-eeb9012decd5" providerId="ADAL" clId="{CE70B1B7-5D9C-0D4B-A514-1A424C05465F}" dt="2024-01-25T21:45:23.738" v="0"/>
        <pc:sldMkLst>
          <pc:docMk/>
          <pc:sldMk cId="1102513469" sldId="2145706048"/>
        </pc:sldMkLst>
        <pc:spChg chg="mod">
          <ac:chgData name="Laraib Abrar" userId="896418e6-4c8a-471a-bec6-eeb9012decd5" providerId="ADAL" clId="{CE70B1B7-5D9C-0D4B-A514-1A424C05465F}" dt="2024-01-25T21:45:23.738" v="0"/>
          <ac:spMkLst>
            <pc:docMk/>
            <pc:sldMk cId="1102513469" sldId="2145706048"/>
            <ac:spMk id="3" creationId="{114F98F8-739F-964C-A534-3836E8D18612}"/>
          </ac:spMkLst>
        </pc:spChg>
      </pc:sldChg>
      <pc:sldChg chg="modSp">
        <pc:chgData name="Laraib Abrar" userId="896418e6-4c8a-471a-bec6-eeb9012decd5" providerId="ADAL" clId="{CE70B1B7-5D9C-0D4B-A514-1A424C05465F}" dt="2024-01-25T21:45:23.738" v="0"/>
        <pc:sldMkLst>
          <pc:docMk/>
          <pc:sldMk cId="2693564460" sldId="2145706049"/>
        </pc:sldMkLst>
        <pc:spChg chg="mod">
          <ac:chgData name="Laraib Abrar" userId="896418e6-4c8a-471a-bec6-eeb9012decd5" providerId="ADAL" clId="{CE70B1B7-5D9C-0D4B-A514-1A424C05465F}" dt="2024-01-25T21:45:23.738" v="0"/>
          <ac:spMkLst>
            <pc:docMk/>
            <pc:sldMk cId="2693564460" sldId="2145706049"/>
            <ac:spMk id="3" creationId="{114F98F8-739F-964C-A534-3836E8D18612}"/>
          </ac:spMkLst>
        </pc:spChg>
      </pc:sldChg>
    </pc:docChg>
  </pc:docChgLst>
  <pc:docChgLst>
    <pc:chgData name="Ruiyue Ma" userId="S::ruiyue.ma@mail.utoronto.ca::8b45745d-dac7-4197-8484-baf5f4ca719c" providerId="AD" clId="Web-{6B186315-D657-2838-4AEC-49A517818503}"/>
    <pc:docChg chg="modSld sldOrd">
      <pc:chgData name="Ruiyue Ma" userId="S::ruiyue.ma@mail.utoronto.ca::8b45745d-dac7-4197-8484-baf5f4ca719c" providerId="AD" clId="Web-{6B186315-D657-2838-4AEC-49A517818503}" dt="2024-01-01T16:01:39.068" v="44"/>
      <pc:docMkLst>
        <pc:docMk/>
      </pc:docMkLst>
      <pc:sldChg chg="modSp">
        <pc:chgData name="Ruiyue Ma" userId="S::ruiyue.ma@mail.utoronto.ca::8b45745d-dac7-4197-8484-baf5f4ca719c" providerId="AD" clId="Web-{6B186315-D657-2838-4AEC-49A517818503}" dt="2024-01-01T15:09:38.991" v="3" actId="20577"/>
        <pc:sldMkLst>
          <pc:docMk/>
          <pc:sldMk cId="1854821880" sldId="267"/>
        </pc:sldMkLst>
        <pc:spChg chg="mod">
          <ac:chgData name="Ruiyue Ma" userId="S::ruiyue.ma@mail.utoronto.ca::8b45745d-dac7-4197-8484-baf5f4ca719c" providerId="AD" clId="Web-{6B186315-D657-2838-4AEC-49A517818503}" dt="2024-01-01T15:09:38.991" v="3" actId="20577"/>
          <ac:spMkLst>
            <pc:docMk/>
            <pc:sldMk cId="1854821880" sldId="267"/>
            <ac:spMk id="4" creationId="{00000000-0000-0000-0000-000000000000}"/>
          </ac:spMkLst>
        </pc:spChg>
      </pc:sldChg>
      <pc:sldChg chg="modSp">
        <pc:chgData name="Ruiyue Ma" userId="S::ruiyue.ma@mail.utoronto.ca::8b45745d-dac7-4197-8484-baf5f4ca719c" providerId="AD" clId="Web-{6B186315-D657-2838-4AEC-49A517818503}" dt="2024-01-01T15:10:31.883" v="4"/>
        <pc:sldMkLst>
          <pc:docMk/>
          <pc:sldMk cId="37686884" sldId="2145705972"/>
        </pc:sldMkLst>
        <pc:picChg chg="mod">
          <ac:chgData name="Ruiyue Ma" userId="S::ruiyue.ma@mail.utoronto.ca::8b45745d-dac7-4197-8484-baf5f4ca719c" providerId="AD" clId="Web-{6B186315-D657-2838-4AEC-49A517818503}" dt="2024-01-01T15:10:31.883" v="4"/>
          <ac:picMkLst>
            <pc:docMk/>
            <pc:sldMk cId="37686884" sldId="2145705972"/>
            <ac:picMk id="4" creationId="{19A73D34-0309-4A3E-820F-03EB8DFB87CD}"/>
          </ac:picMkLst>
        </pc:picChg>
      </pc:sldChg>
      <pc:sldChg chg="modSp">
        <pc:chgData name="Ruiyue Ma" userId="S::ruiyue.ma@mail.utoronto.ca::8b45745d-dac7-4197-8484-baf5f4ca719c" providerId="AD" clId="Web-{6B186315-D657-2838-4AEC-49A517818503}" dt="2024-01-01T15:14:11.609" v="6"/>
        <pc:sldMkLst>
          <pc:docMk/>
          <pc:sldMk cId="3939394359" sldId="2145705974"/>
        </pc:sldMkLst>
        <pc:picChg chg="mod">
          <ac:chgData name="Ruiyue Ma" userId="S::ruiyue.ma@mail.utoronto.ca::8b45745d-dac7-4197-8484-baf5f4ca719c" providerId="AD" clId="Web-{6B186315-D657-2838-4AEC-49A517818503}" dt="2024-01-01T15:14:11.609" v="6"/>
          <ac:picMkLst>
            <pc:docMk/>
            <pc:sldMk cId="3939394359" sldId="2145705974"/>
            <ac:picMk id="9" creationId="{B30A52BE-095A-4379-A938-F5D75CD39D93}"/>
          </ac:picMkLst>
        </pc:picChg>
      </pc:sldChg>
      <pc:sldChg chg="modSp">
        <pc:chgData name="Ruiyue Ma" userId="S::ruiyue.ma@mail.utoronto.ca::8b45745d-dac7-4197-8484-baf5f4ca719c" providerId="AD" clId="Web-{6B186315-D657-2838-4AEC-49A517818503}" dt="2024-01-01T15:46:12.895" v="32"/>
        <pc:sldMkLst>
          <pc:docMk/>
          <pc:sldMk cId="2430284717" sldId="2145705985"/>
        </pc:sldMkLst>
        <pc:picChg chg="mod">
          <ac:chgData name="Ruiyue Ma" userId="S::ruiyue.ma@mail.utoronto.ca::8b45745d-dac7-4197-8484-baf5f4ca719c" providerId="AD" clId="Web-{6B186315-D657-2838-4AEC-49A517818503}" dt="2024-01-01T15:46:12.895" v="32"/>
          <ac:picMkLst>
            <pc:docMk/>
            <pc:sldMk cId="2430284717" sldId="2145705985"/>
            <ac:picMk id="5" creationId="{F5F7A7C2-0F49-4427-A172-4008955F9E87}"/>
          </ac:picMkLst>
        </pc:picChg>
      </pc:sldChg>
      <pc:sldChg chg="modSp">
        <pc:chgData name="Ruiyue Ma" userId="S::ruiyue.ma@mail.utoronto.ca::8b45745d-dac7-4197-8484-baf5f4ca719c" providerId="AD" clId="Web-{6B186315-D657-2838-4AEC-49A517818503}" dt="2024-01-01T15:50:28.946" v="37"/>
        <pc:sldMkLst>
          <pc:docMk/>
          <pc:sldMk cId="2553211071" sldId="2145705987"/>
        </pc:sldMkLst>
        <pc:picChg chg="mod">
          <ac:chgData name="Ruiyue Ma" userId="S::ruiyue.ma@mail.utoronto.ca::8b45745d-dac7-4197-8484-baf5f4ca719c" providerId="AD" clId="Web-{6B186315-D657-2838-4AEC-49A517818503}" dt="2024-01-01T15:50:28.946" v="37"/>
          <ac:picMkLst>
            <pc:docMk/>
            <pc:sldMk cId="2553211071" sldId="2145705987"/>
            <ac:picMk id="5" creationId="{2DC9AF45-EF8F-4A68-8F25-FFD7629AA773}"/>
          </ac:picMkLst>
        </pc:picChg>
      </pc:sldChg>
      <pc:sldChg chg="modSp">
        <pc:chgData name="Ruiyue Ma" userId="S::ruiyue.ma@mail.utoronto.ca::8b45745d-dac7-4197-8484-baf5f4ca719c" providerId="AD" clId="Web-{6B186315-D657-2838-4AEC-49A517818503}" dt="2024-01-01T15:58:49.690" v="41"/>
        <pc:sldMkLst>
          <pc:docMk/>
          <pc:sldMk cId="2098748951" sldId="2145705989"/>
        </pc:sldMkLst>
        <pc:picChg chg="mod">
          <ac:chgData name="Ruiyue Ma" userId="S::ruiyue.ma@mail.utoronto.ca::8b45745d-dac7-4197-8484-baf5f4ca719c" providerId="AD" clId="Web-{6B186315-D657-2838-4AEC-49A517818503}" dt="2024-01-01T15:58:49.690" v="41"/>
          <ac:picMkLst>
            <pc:docMk/>
            <pc:sldMk cId="2098748951" sldId="2145705989"/>
            <ac:picMk id="5" creationId="{1E12BC96-235F-4C44-8158-3508A3160643}"/>
          </ac:picMkLst>
        </pc:picChg>
      </pc:sldChg>
      <pc:sldChg chg="modSp">
        <pc:chgData name="Ruiyue Ma" userId="S::ruiyue.ma@mail.utoronto.ca::8b45745d-dac7-4197-8484-baf5f4ca719c" providerId="AD" clId="Web-{6B186315-D657-2838-4AEC-49A517818503}" dt="2024-01-01T15:11:02.196" v="5"/>
        <pc:sldMkLst>
          <pc:docMk/>
          <pc:sldMk cId="2843147832" sldId="2145706002"/>
        </pc:sldMkLst>
        <pc:picChg chg="mod">
          <ac:chgData name="Ruiyue Ma" userId="S::ruiyue.ma@mail.utoronto.ca::8b45745d-dac7-4197-8484-baf5f4ca719c" providerId="AD" clId="Web-{6B186315-D657-2838-4AEC-49A517818503}" dt="2024-01-01T15:11:02.196" v="5"/>
          <ac:picMkLst>
            <pc:docMk/>
            <pc:sldMk cId="2843147832" sldId="2145706002"/>
            <ac:picMk id="6" creationId="{18D5237A-BF22-448C-98D0-2A0874021FAD}"/>
          </ac:picMkLst>
        </pc:picChg>
      </pc:sldChg>
      <pc:sldChg chg="modSp">
        <pc:chgData name="Ruiyue Ma" userId="S::ruiyue.ma@mail.utoronto.ca::8b45745d-dac7-4197-8484-baf5f4ca719c" providerId="AD" clId="Web-{6B186315-D657-2838-4AEC-49A517818503}" dt="2024-01-01T15:14:54.220" v="7"/>
        <pc:sldMkLst>
          <pc:docMk/>
          <pc:sldMk cId="3648120818" sldId="2145706004"/>
        </pc:sldMkLst>
        <pc:picChg chg="mod">
          <ac:chgData name="Ruiyue Ma" userId="S::ruiyue.ma@mail.utoronto.ca::8b45745d-dac7-4197-8484-baf5f4ca719c" providerId="AD" clId="Web-{6B186315-D657-2838-4AEC-49A517818503}" dt="2024-01-01T15:14:54.220" v="7"/>
          <ac:picMkLst>
            <pc:docMk/>
            <pc:sldMk cId="3648120818" sldId="2145706004"/>
            <ac:picMk id="5" creationId="{11BE70E3-A4FE-4376-B503-1A356ACF54C5}"/>
          </ac:picMkLst>
        </pc:picChg>
      </pc:sldChg>
      <pc:sldChg chg="modSp">
        <pc:chgData name="Ruiyue Ma" userId="S::ruiyue.ma@mail.utoronto.ca::8b45745d-dac7-4197-8484-baf5f4ca719c" providerId="AD" clId="Web-{6B186315-D657-2838-4AEC-49A517818503}" dt="2024-01-01T15:19:01.256" v="11"/>
        <pc:sldMkLst>
          <pc:docMk/>
          <pc:sldMk cId="2022376663" sldId="2145706010"/>
        </pc:sldMkLst>
        <pc:picChg chg="mod">
          <ac:chgData name="Ruiyue Ma" userId="S::ruiyue.ma@mail.utoronto.ca::8b45745d-dac7-4197-8484-baf5f4ca719c" providerId="AD" clId="Web-{6B186315-D657-2838-4AEC-49A517818503}" dt="2024-01-01T15:19:01.256" v="11"/>
          <ac:picMkLst>
            <pc:docMk/>
            <pc:sldMk cId="2022376663" sldId="2145706010"/>
            <ac:picMk id="5" creationId="{4B2E622C-A82E-4DC2-8AB9-BBD9AFB1A39D}"/>
          </ac:picMkLst>
        </pc:picChg>
      </pc:sldChg>
      <pc:sldChg chg="modSp">
        <pc:chgData name="Ruiyue Ma" userId="S::ruiyue.ma@mail.utoronto.ca::8b45745d-dac7-4197-8484-baf5f4ca719c" providerId="AD" clId="Web-{6B186315-D657-2838-4AEC-49A517818503}" dt="2024-01-01T15:23:11.307" v="16"/>
        <pc:sldMkLst>
          <pc:docMk/>
          <pc:sldMk cId="1324297427" sldId="2145706011"/>
        </pc:sldMkLst>
        <pc:picChg chg="mod">
          <ac:chgData name="Ruiyue Ma" userId="S::ruiyue.ma@mail.utoronto.ca::8b45745d-dac7-4197-8484-baf5f4ca719c" providerId="AD" clId="Web-{6B186315-D657-2838-4AEC-49A517818503}" dt="2024-01-01T15:23:11.307" v="16"/>
          <ac:picMkLst>
            <pc:docMk/>
            <pc:sldMk cId="1324297427" sldId="2145706011"/>
            <ac:picMk id="5" creationId="{78997D79-D397-44DA-9626-FD4F28802D02}"/>
          </ac:picMkLst>
        </pc:picChg>
      </pc:sldChg>
      <pc:sldChg chg="modSp">
        <pc:chgData name="Ruiyue Ma" userId="S::ruiyue.ma@mail.utoronto.ca::8b45745d-dac7-4197-8484-baf5f4ca719c" providerId="AD" clId="Web-{6B186315-D657-2838-4AEC-49A517818503}" dt="2024-01-01T15:29:11.532" v="19"/>
        <pc:sldMkLst>
          <pc:docMk/>
          <pc:sldMk cId="491162313" sldId="2145706012"/>
        </pc:sldMkLst>
        <pc:picChg chg="mod">
          <ac:chgData name="Ruiyue Ma" userId="S::ruiyue.ma@mail.utoronto.ca::8b45745d-dac7-4197-8484-baf5f4ca719c" providerId="AD" clId="Web-{6B186315-D657-2838-4AEC-49A517818503}" dt="2024-01-01T15:29:11.532" v="19"/>
          <ac:picMkLst>
            <pc:docMk/>
            <pc:sldMk cId="491162313" sldId="2145706012"/>
            <ac:picMk id="5" creationId="{E8E13107-FC41-48B1-9C1D-55FDAAA0509A}"/>
          </ac:picMkLst>
        </pc:picChg>
      </pc:sldChg>
      <pc:sldChg chg="modSp">
        <pc:chgData name="Ruiyue Ma" userId="S::ruiyue.ma@mail.utoronto.ca::8b45745d-dac7-4197-8484-baf5f4ca719c" providerId="AD" clId="Web-{6B186315-D657-2838-4AEC-49A517818503}" dt="2024-01-01T15:32:45.724" v="22"/>
        <pc:sldMkLst>
          <pc:docMk/>
          <pc:sldMk cId="2374218833" sldId="2145706013"/>
        </pc:sldMkLst>
        <pc:picChg chg="mod">
          <ac:chgData name="Ruiyue Ma" userId="S::ruiyue.ma@mail.utoronto.ca::8b45745d-dac7-4197-8484-baf5f4ca719c" providerId="AD" clId="Web-{6B186315-D657-2838-4AEC-49A517818503}" dt="2024-01-01T15:32:45.724" v="22"/>
          <ac:picMkLst>
            <pc:docMk/>
            <pc:sldMk cId="2374218833" sldId="2145706013"/>
            <ac:picMk id="5" creationId="{9A6E90BA-39D4-4861-B3CD-756A14A74CAB}"/>
          </ac:picMkLst>
        </pc:picChg>
      </pc:sldChg>
      <pc:sldChg chg="modSp">
        <pc:chgData name="Ruiyue Ma" userId="S::ruiyue.ma@mail.utoronto.ca::8b45745d-dac7-4197-8484-baf5f4ca719c" providerId="AD" clId="Web-{6B186315-D657-2838-4AEC-49A517818503}" dt="2024-01-01T15:33:47.194" v="23"/>
        <pc:sldMkLst>
          <pc:docMk/>
          <pc:sldMk cId="2688015001" sldId="2145706014"/>
        </pc:sldMkLst>
        <pc:picChg chg="mod">
          <ac:chgData name="Ruiyue Ma" userId="S::ruiyue.ma@mail.utoronto.ca::8b45745d-dac7-4197-8484-baf5f4ca719c" providerId="AD" clId="Web-{6B186315-D657-2838-4AEC-49A517818503}" dt="2024-01-01T15:33:47.194" v="23"/>
          <ac:picMkLst>
            <pc:docMk/>
            <pc:sldMk cId="2688015001" sldId="2145706014"/>
            <ac:picMk id="7" creationId="{6B430791-FDED-48D1-ACC8-7FA8510D700E}"/>
          </ac:picMkLst>
        </pc:picChg>
      </pc:sldChg>
      <pc:sldChg chg="modSp">
        <pc:chgData name="Ruiyue Ma" userId="S::ruiyue.ma@mail.utoronto.ca::8b45745d-dac7-4197-8484-baf5f4ca719c" providerId="AD" clId="Web-{6B186315-D657-2838-4AEC-49A517818503}" dt="2024-01-01T15:43:23.157" v="29"/>
        <pc:sldMkLst>
          <pc:docMk/>
          <pc:sldMk cId="2294197848" sldId="2145706015"/>
        </pc:sldMkLst>
        <pc:picChg chg="mod">
          <ac:chgData name="Ruiyue Ma" userId="S::ruiyue.ma@mail.utoronto.ca::8b45745d-dac7-4197-8484-baf5f4ca719c" providerId="AD" clId="Web-{6B186315-D657-2838-4AEC-49A517818503}" dt="2024-01-01T15:43:23.157" v="29"/>
          <ac:picMkLst>
            <pc:docMk/>
            <pc:sldMk cId="2294197848" sldId="2145706015"/>
            <ac:picMk id="7" creationId="{DC954D06-189F-4E5B-94D9-0CB7A6718CD9}"/>
          </ac:picMkLst>
        </pc:picChg>
      </pc:sldChg>
      <pc:sldChg chg="modSp">
        <pc:chgData name="Ruiyue Ma" userId="S::ruiyue.ma@mail.utoronto.ca::8b45745d-dac7-4197-8484-baf5f4ca719c" providerId="AD" clId="Web-{6B186315-D657-2838-4AEC-49A517818503}" dt="2024-01-01T15:46:59.427" v="33"/>
        <pc:sldMkLst>
          <pc:docMk/>
          <pc:sldMk cId="1898988213" sldId="2145706016"/>
        </pc:sldMkLst>
        <pc:picChg chg="mod">
          <ac:chgData name="Ruiyue Ma" userId="S::ruiyue.ma@mail.utoronto.ca::8b45745d-dac7-4197-8484-baf5f4ca719c" providerId="AD" clId="Web-{6B186315-D657-2838-4AEC-49A517818503}" dt="2024-01-01T15:46:59.427" v="33"/>
          <ac:picMkLst>
            <pc:docMk/>
            <pc:sldMk cId="1898988213" sldId="2145706016"/>
            <ac:picMk id="5" creationId="{8B10E9B7-1FEC-4460-B5B3-6664FD48F91F}"/>
          </ac:picMkLst>
        </pc:picChg>
      </pc:sldChg>
      <pc:sldChg chg="modSp ord">
        <pc:chgData name="Ruiyue Ma" userId="S::ruiyue.ma@mail.utoronto.ca::8b45745d-dac7-4197-8484-baf5f4ca719c" providerId="AD" clId="Web-{6B186315-D657-2838-4AEC-49A517818503}" dt="2024-01-01T15:19:04.803" v="12"/>
        <pc:sldMkLst>
          <pc:docMk/>
          <pc:sldMk cId="749718581" sldId="2145706017"/>
        </pc:sldMkLst>
        <pc:picChg chg="mod">
          <ac:chgData name="Ruiyue Ma" userId="S::ruiyue.ma@mail.utoronto.ca::8b45745d-dac7-4197-8484-baf5f4ca719c" providerId="AD" clId="Web-{6B186315-D657-2838-4AEC-49A517818503}" dt="2024-01-01T15:17:02.503" v="9"/>
          <ac:picMkLst>
            <pc:docMk/>
            <pc:sldMk cId="749718581" sldId="2145706017"/>
            <ac:picMk id="5" creationId="{54302890-8708-4912-8195-62F7A3DC1E4F}"/>
          </ac:picMkLst>
        </pc:picChg>
      </pc:sldChg>
      <pc:sldChg chg="modSp">
        <pc:chgData name="Ruiyue Ma" userId="S::ruiyue.ma@mail.utoronto.ca::8b45745d-dac7-4197-8484-baf5f4ca719c" providerId="AD" clId="Web-{6B186315-D657-2838-4AEC-49A517818503}" dt="2024-01-01T15:18:19.270" v="10"/>
        <pc:sldMkLst>
          <pc:docMk/>
          <pc:sldMk cId="3697992228" sldId="2145706018"/>
        </pc:sldMkLst>
        <pc:picChg chg="mod">
          <ac:chgData name="Ruiyue Ma" userId="S::ruiyue.ma@mail.utoronto.ca::8b45745d-dac7-4197-8484-baf5f4ca719c" providerId="AD" clId="Web-{6B186315-D657-2838-4AEC-49A517818503}" dt="2024-01-01T15:18:19.270" v="10"/>
          <ac:picMkLst>
            <pc:docMk/>
            <pc:sldMk cId="3697992228" sldId="2145706018"/>
            <ac:picMk id="5" creationId="{CED9392B-758D-41D3-9E95-85C013F49D05}"/>
          </ac:picMkLst>
        </pc:picChg>
      </pc:sldChg>
      <pc:sldChg chg="ord">
        <pc:chgData name="Ruiyue Ma" userId="S::ruiyue.ma@mail.utoronto.ca::8b45745d-dac7-4197-8484-baf5f4ca719c" providerId="AD" clId="Web-{6B186315-D657-2838-4AEC-49A517818503}" dt="2024-01-01T15:19:50.006" v="13"/>
        <pc:sldMkLst>
          <pc:docMk/>
          <pc:sldMk cId="2150844214" sldId="2145706019"/>
        </pc:sldMkLst>
      </pc:sldChg>
      <pc:sldChg chg="modSp">
        <pc:chgData name="Ruiyue Ma" userId="S::ruiyue.ma@mail.utoronto.ca::8b45745d-dac7-4197-8484-baf5f4ca719c" providerId="AD" clId="Web-{6B186315-D657-2838-4AEC-49A517818503}" dt="2024-01-01T15:20:53.055" v="14"/>
        <pc:sldMkLst>
          <pc:docMk/>
          <pc:sldMk cId="1842479642" sldId="2145706020"/>
        </pc:sldMkLst>
        <pc:picChg chg="mod">
          <ac:chgData name="Ruiyue Ma" userId="S::ruiyue.ma@mail.utoronto.ca::8b45745d-dac7-4197-8484-baf5f4ca719c" providerId="AD" clId="Web-{6B186315-D657-2838-4AEC-49A517818503}" dt="2024-01-01T15:20:53.055" v="14"/>
          <ac:picMkLst>
            <pc:docMk/>
            <pc:sldMk cId="1842479642" sldId="2145706020"/>
            <ac:picMk id="10" creationId="{DF5876F2-DECF-4CAB-93C9-EA185A518574}"/>
          </ac:picMkLst>
        </pc:picChg>
      </pc:sldChg>
      <pc:sldChg chg="modSp">
        <pc:chgData name="Ruiyue Ma" userId="S::ruiyue.ma@mail.utoronto.ca::8b45745d-dac7-4197-8484-baf5f4ca719c" providerId="AD" clId="Web-{6B186315-D657-2838-4AEC-49A517818503}" dt="2024-01-01T15:22:31.150" v="15"/>
        <pc:sldMkLst>
          <pc:docMk/>
          <pc:sldMk cId="2005040338" sldId="2145706021"/>
        </pc:sldMkLst>
        <pc:picChg chg="mod">
          <ac:chgData name="Ruiyue Ma" userId="S::ruiyue.ma@mail.utoronto.ca::8b45745d-dac7-4197-8484-baf5f4ca719c" providerId="AD" clId="Web-{6B186315-D657-2838-4AEC-49A517818503}" dt="2024-01-01T15:22:31.150" v="15"/>
          <ac:picMkLst>
            <pc:docMk/>
            <pc:sldMk cId="2005040338" sldId="2145706021"/>
            <ac:picMk id="5" creationId="{32E5D897-73E9-4FC6-B23D-8EB536E1EC41}"/>
          </ac:picMkLst>
        </pc:picChg>
      </pc:sldChg>
      <pc:sldChg chg="modSp">
        <pc:chgData name="Ruiyue Ma" userId="S::ruiyue.ma@mail.utoronto.ca::8b45745d-dac7-4197-8484-baf5f4ca719c" providerId="AD" clId="Web-{6B186315-D657-2838-4AEC-49A517818503}" dt="2024-01-01T15:24:07.371" v="17"/>
        <pc:sldMkLst>
          <pc:docMk/>
          <pc:sldMk cId="2440108064" sldId="2145706023"/>
        </pc:sldMkLst>
        <pc:picChg chg="mod">
          <ac:chgData name="Ruiyue Ma" userId="S::ruiyue.ma@mail.utoronto.ca::8b45745d-dac7-4197-8484-baf5f4ca719c" providerId="AD" clId="Web-{6B186315-D657-2838-4AEC-49A517818503}" dt="2024-01-01T15:24:07.371" v="17"/>
          <ac:picMkLst>
            <pc:docMk/>
            <pc:sldMk cId="2440108064" sldId="2145706023"/>
            <ac:picMk id="5" creationId="{E8E13107-FC41-48B1-9C1D-55FDAAA0509A}"/>
          </ac:picMkLst>
        </pc:picChg>
      </pc:sldChg>
      <pc:sldChg chg="modSp">
        <pc:chgData name="Ruiyue Ma" userId="S::ruiyue.ma@mail.utoronto.ca::8b45745d-dac7-4197-8484-baf5f4ca719c" providerId="AD" clId="Web-{6B186315-D657-2838-4AEC-49A517818503}" dt="2024-01-01T15:25:33.747" v="18"/>
        <pc:sldMkLst>
          <pc:docMk/>
          <pc:sldMk cId="675589504" sldId="2145706025"/>
        </pc:sldMkLst>
        <pc:picChg chg="mod">
          <ac:chgData name="Ruiyue Ma" userId="S::ruiyue.ma@mail.utoronto.ca::8b45745d-dac7-4197-8484-baf5f4ca719c" providerId="AD" clId="Web-{6B186315-D657-2838-4AEC-49A517818503}" dt="2024-01-01T15:25:33.747" v="18"/>
          <ac:picMkLst>
            <pc:docMk/>
            <pc:sldMk cId="675589504" sldId="2145706025"/>
            <ac:picMk id="5" creationId="{E8E13107-FC41-48B1-9C1D-55FDAAA0509A}"/>
          </ac:picMkLst>
        </pc:picChg>
      </pc:sldChg>
      <pc:sldChg chg="modSp">
        <pc:chgData name="Ruiyue Ma" userId="S::ruiyue.ma@mail.utoronto.ca::8b45745d-dac7-4197-8484-baf5f4ca719c" providerId="AD" clId="Web-{6B186315-D657-2838-4AEC-49A517818503}" dt="2024-01-01T15:29:55.908" v="20"/>
        <pc:sldMkLst>
          <pc:docMk/>
          <pc:sldMk cId="2860827661" sldId="2145706026"/>
        </pc:sldMkLst>
        <pc:picChg chg="mod">
          <ac:chgData name="Ruiyue Ma" userId="S::ruiyue.ma@mail.utoronto.ca::8b45745d-dac7-4197-8484-baf5f4ca719c" providerId="AD" clId="Web-{6B186315-D657-2838-4AEC-49A517818503}" dt="2024-01-01T15:29:55.908" v="20"/>
          <ac:picMkLst>
            <pc:docMk/>
            <pc:sldMk cId="2860827661" sldId="2145706026"/>
            <ac:picMk id="5" creationId="{68CFA313-C0F6-4268-BAF5-30F907882059}"/>
          </ac:picMkLst>
        </pc:picChg>
      </pc:sldChg>
      <pc:sldChg chg="modSp">
        <pc:chgData name="Ruiyue Ma" userId="S::ruiyue.ma@mail.utoronto.ca::8b45745d-dac7-4197-8484-baf5f4ca719c" providerId="AD" clId="Web-{6B186315-D657-2838-4AEC-49A517818503}" dt="2024-01-01T15:31:42.785" v="21"/>
        <pc:sldMkLst>
          <pc:docMk/>
          <pc:sldMk cId="1292816694" sldId="2145706028"/>
        </pc:sldMkLst>
        <pc:picChg chg="mod">
          <ac:chgData name="Ruiyue Ma" userId="S::ruiyue.ma@mail.utoronto.ca::8b45745d-dac7-4197-8484-baf5f4ca719c" providerId="AD" clId="Web-{6B186315-D657-2838-4AEC-49A517818503}" dt="2024-01-01T15:31:42.785" v="21"/>
          <ac:picMkLst>
            <pc:docMk/>
            <pc:sldMk cId="1292816694" sldId="2145706028"/>
            <ac:picMk id="5" creationId="{9A6E90BA-39D4-4861-B3CD-756A14A74CAB}"/>
          </ac:picMkLst>
        </pc:picChg>
      </pc:sldChg>
      <pc:sldChg chg="modSp">
        <pc:chgData name="Ruiyue Ma" userId="S::ruiyue.ma@mail.utoronto.ca::8b45745d-dac7-4197-8484-baf5f4ca719c" providerId="AD" clId="Web-{6B186315-D657-2838-4AEC-49A517818503}" dt="2024-01-01T15:38:04.527" v="24"/>
        <pc:sldMkLst>
          <pc:docMk/>
          <pc:sldMk cId="4079941585" sldId="2145706030"/>
        </pc:sldMkLst>
        <pc:picChg chg="mod">
          <ac:chgData name="Ruiyue Ma" userId="S::ruiyue.ma@mail.utoronto.ca::8b45745d-dac7-4197-8484-baf5f4ca719c" providerId="AD" clId="Web-{6B186315-D657-2838-4AEC-49A517818503}" dt="2024-01-01T15:38:04.527" v="24"/>
          <ac:picMkLst>
            <pc:docMk/>
            <pc:sldMk cId="4079941585" sldId="2145706030"/>
            <ac:picMk id="7" creationId="{9ABAF4DB-2FC9-47BE-B426-194BE5452158}"/>
          </ac:picMkLst>
        </pc:picChg>
      </pc:sldChg>
      <pc:sldChg chg="modSp">
        <pc:chgData name="Ruiyue Ma" userId="S::ruiyue.ma@mail.utoronto.ca::8b45745d-dac7-4197-8484-baf5f4ca719c" providerId="AD" clId="Web-{6B186315-D657-2838-4AEC-49A517818503}" dt="2024-01-01T15:40:30.857" v="26"/>
        <pc:sldMkLst>
          <pc:docMk/>
          <pc:sldMk cId="3821899295" sldId="2145706031"/>
        </pc:sldMkLst>
        <pc:picChg chg="mod">
          <ac:chgData name="Ruiyue Ma" userId="S::ruiyue.ma@mail.utoronto.ca::8b45745d-dac7-4197-8484-baf5f4ca719c" providerId="AD" clId="Web-{6B186315-D657-2838-4AEC-49A517818503}" dt="2024-01-01T15:40:30.857" v="26"/>
          <ac:picMkLst>
            <pc:docMk/>
            <pc:sldMk cId="3821899295" sldId="2145706031"/>
            <ac:picMk id="7" creationId="{9ABAF4DB-2FC9-47BE-B426-194BE5452158}"/>
          </ac:picMkLst>
        </pc:picChg>
      </pc:sldChg>
      <pc:sldChg chg="modSp">
        <pc:chgData name="Ruiyue Ma" userId="S::ruiyue.ma@mail.utoronto.ca::8b45745d-dac7-4197-8484-baf5f4ca719c" providerId="AD" clId="Web-{6B186315-D657-2838-4AEC-49A517818503}" dt="2024-01-01T15:41:06.983" v="27"/>
        <pc:sldMkLst>
          <pc:docMk/>
          <pc:sldMk cId="603201134" sldId="2145706032"/>
        </pc:sldMkLst>
        <pc:picChg chg="mod">
          <ac:chgData name="Ruiyue Ma" userId="S::ruiyue.ma@mail.utoronto.ca::8b45745d-dac7-4197-8484-baf5f4ca719c" providerId="AD" clId="Web-{6B186315-D657-2838-4AEC-49A517818503}" dt="2024-01-01T15:41:06.983" v="27"/>
          <ac:picMkLst>
            <pc:docMk/>
            <pc:sldMk cId="603201134" sldId="2145706032"/>
            <ac:picMk id="7" creationId="{8AF2F3D5-F3A8-401D-8DBC-6C4B777F2042}"/>
          </ac:picMkLst>
        </pc:picChg>
      </pc:sldChg>
      <pc:sldChg chg="modSp">
        <pc:chgData name="Ruiyue Ma" userId="S::ruiyue.ma@mail.utoronto.ca::8b45745d-dac7-4197-8484-baf5f4ca719c" providerId="AD" clId="Web-{6B186315-D657-2838-4AEC-49A517818503}" dt="2024-01-01T15:42:06.844" v="28"/>
        <pc:sldMkLst>
          <pc:docMk/>
          <pc:sldMk cId="2786559792" sldId="2145706034"/>
        </pc:sldMkLst>
        <pc:picChg chg="mod">
          <ac:chgData name="Ruiyue Ma" userId="S::ruiyue.ma@mail.utoronto.ca::8b45745d-dac7-4197-8484-baf5f4ca719c" providerId="AD" clId="Web-{6B186315-D657-2838-4AEC-49A517818503}" dt="2024-01-01T15:42:06.844" v="28"/>
          <ac:picMkLst>
            <pc:docMk/>
            <pc:sldMk cId="2786559792" sldId="2145706034"/>
            <ac:picMk id="7" creationId="{DC954D06-189F-4E5B-94D9-0CB7A6718CD9}"/>
          </ac:picMkLst>
        </pc:picChg>
      </pc:sldChg>
      <pc:sldChg chg="modSp">
        <pc:chgData name="Ruiyue Ma" userId="S::ruiyue.ma@mail.utoronto.ca::8b45745d-dac7-4197-8484-baf5f4ca719c" providerId="AD" clId="Web-{6B186315-D657-2838-4AEC-49A517818503}" dt="2024-01-01T15:43:59.658" v="30"/>
        <pc:sldMkLst>
          <pc:docMk/>
          <pc:sldMk cId="3357886841" sldId="2145706035"/>
        </pc:sldMkLst>
        <pc:picChg chg="mod">
          <ac:chgData name="Ruiyue Ma" userId="S::ruiyue.ma@mail.utoronto.ca::8b45745d-dac7-4197-8484-baf5f4ca719c" providerId="AD" clId="Web-{6B186315-D657-2838-4AEC-49A517818503}" dt="2024-01-01T15:43:59.658" v="30"/>
          <ac:picMkLst>
            <pc:docMk/>
            <pc:sldMk cId="3357886841" sldId="2145706035"/>
            <ac:picMk id="5" creationId="{39D26DC2-0597-4995-8900-5F181C4EE4C7}"/>
          </ac:picMkLst>
        </pc:picChg>
      </pc:sldChg>
      <pc:sldChg chg="modSp">
        <pc:chgData name="Ruiyue Ma" userId="S::ruiyue.ma@mail.utoronto.ca::8b45745d-dac7-4197-8484-baf5f4ca719c" providerId="AD" clId="Web-{6B186315-D657-2838-4AEC-49A517818503}" dt="2024-01-01T15:45:25.082" v="31"/>
        <pc:sldMkLst>
          <pc:docMk/>
          <pc:sldMk cId="2352960486" sldId="2145706037"/>
        </pc:sldMkLst>
        <pc:picChg chg="mod">
          <ac:chgData name="Ruiyue Ma" userId="S::ruiyue.ma@mail.utoronto.ca::8b45745d-dac7-4197-8484-baf5f4ca719c" providerId="AD" clId="Web-{6B186315-D657-2838-4AEC-49A517818503}" dt="2024-01-01T15:45:25.082" v="31"/>
          <ac:picMkLst>
            <pc:docMk/>
            <pc:sldMk cId="2352960486" sldId="2145706037"/>
            <ac:picMk id="5" creationId="{F5F7A7C2-0F49-4427-A172-4008955F9E87}"/>
          </ac:picMkLst>
        </pc:picChg>
      </pc:sldChg>
      <pc:sldChg chg="modSp">
        <pc:chgData name="Ruiyue Ma" userId="S::ruiyue.ma@mail.utoronto.ca::8b45745d-dac7-4197-8484-baf5f4ca719c" providerId="AD" clId="Web-{6B186315-D657-2838-4AEC-49A517818503}" dt="2024-01-01T15:48:45.491" v="35"/>
        <pc:sldMkLst>
          <pc:docMk/>
          <pc:sldMk cId="972707406" sldId="2145706039"/>
        </pc:sldMkLst>
        <pc:picChg chg="mod">
          <ac:chgData name="Ruiyue Ma" userId="S::ruiyue.ma@mail.utoronto.ca::8b45745d-dac7-4197-8484-baf5f4ca719c" providerId="AD" clId="Web-{6B186315-D657-2838-4AEC-49A517818503}" dt="2024-01-01T15:48:45.491" v="35"/>
          <ac:picMkLst>
            <pc:docMk/>
            <pc:sldMk cId="972707406" sldId="2145706039"/>
            <ac:picMk id="5" creationId="{65192521-7C90-4093-9ED9-AB74FE1CB667}"/>
          </ac:picMkLst>
        </pc:picChg>
      </pc:sldChg>
      <pc:sldChg chg="modSp">
        <pc:chgData name="Ruiyue Ma" userId="S::ruiyue.ma@mail.utoronto.ca::8b45745d-dac7-4197-8484-baf5f4ca719c" providerId="AD" clId="Web-{6B186315-D657-2838-4AEC-49A517818503}" dt="2024-01-01T15:49:35.180" v="36"/>
        <pc:sldMkLst>
          <pc:docMk/>
          <pc:sldMk cId="810661731" sldId="2145706040"/>
        </pc:sldMkLst>
        <pc:picChg chg="mod">
          <ac:chgData name="Ruiyue Ma" userId="S::ruiyue.ma@mail.utoronto.ca::8b45745d-dac7-4197-8484-baf5f4ca719c" providerId="AD" clId="Web-{6B186315-D657-2838-4AEC-49A517818503}" dt="2024-01-01T15:49:35.180" v="36"/>
          <ac:picMkLst>
            <pc:docMk/>
            <pc:sldMk cId="810661731" sldId="2145706040"/>
            <ac:picMk id="5" creationId="{65192521-7C90-4093-9ED9-AB74FE1CB667}"/>
          </ac:picMkLst>
        </pc:picChg>
      </pc:sldChg>
      <pc:sldChg chg="modSp">
        <pc:chgData name="Ruiyue Ma" userId="S::ruiyue.ma@mail.utoronto.ca::8b45745d-dac7-4197-8484-baf5f4ca719c" providerId="AD" clId="Web-{6B186315-D657-2838-4AEC-49A517818503}" dt="2024-01-01T15:51:52.979" v="38"/>
        <pc:sldMkLst>
          <pc:docMk/>
          <pc:sldMk cId="3246325511" sldId="2145706042"/>
        </pc:sldMkLst>
        <pc:picChg chg="mod">
          <ac:chgData name="Ruiyue Ma" userId="S::ruiyue.ma@mail.utoronto.ca::8b45745d-dac7-4197-8484-baf5f4ca719c" providerId="AD" clId="Web-{6B186315-D657-2838-4AEC-49A517818503}" dt="2024-01-01T15:51:52.979" v="38"/>
          <ac:picMkLst>
            <pc:docMk/>
            <pc:sldMk cId="3246325511" sldId="2145706042"/>
            <ac:picMk id="5" creationId="{AD46258B-DB20-4426-8035-226E9AA3901E}"/>
          </ac:picMkLst>
        </pc:picChg>
      </pc:sldChg>
      <pc:sldChg chg="modSp">
        <pc:chgData name="Ruiyue Ma" userId="S::ruiyue.ma@mail.utoronto.ca::8b45745d-dac7-4197-8484-baf5f4ca719c" providerId="AD" clId="Web-{6B186315-D657-2838-4AEC-49A517818503}" dt="2024-01-01T15:52:47.261" v="39"/>
        <pc:sldMkLst>
          <pc:docMk/>
          <pc:sldMk cId="2547392201" sldId="2145706043"/>
        </pc:sldMkLst>
        <pc:picChg chg="mod">
          <ac:chgData name="Ruiyue Ma" userId="S::ruiyue.ma@mail.utoronto.ca::8b45745d-dac7-4197-8484-baf5f4ca719c" providerId="AD" clId="Web-{6B186315-D657-2838-4AEC-49A517818503}" dt="2024-01-01T15:52:47.261" v="39"/>
          <ac:picMkLst>
            <pc:docMk/>
            <pc:sldMk cId="2547392201" sldId="2145706043"/>
            <ac:picMk id="5" creationId="{AD46258B-DB20-4426-8035-226E9AA3901E}"/>
          </ac:picMkLst>
        </pc:picChg>
      </pc:sldChg>
      <pc:sldChg chg="modSp">
        <pc:chgData name="Ruiyue Ma" userId="S::ruiyue.ma@mail.utoronto.ca::8b45745d-dac7-4197-8484-baf5f4ca719c" providerId="AD" clId="Web-{6B186315-D657-2838-4AEC-49A517818503}" dt="2024-01-01T15:57:21.360" v="40"/>
        <pc:sldMkLst>
          <pc:docMk/>
          <pc:sldMk cId="1102513469" sldId="2145706048"/>
        </pc:sldMkLst>
        <pc:picChg chg="mod">
          <ac:chgData name="Ruiyue Ma" userId="S::ruiyue.ma@mail.utoronto.ca::8b45745d-dac7-4197-8484-baf5f4ca719c" providerId="AD" clId="Web-{6B186315-D657-2838-4AEC-49A517818503}" dt="2024-01-01T15:57:21.360" v="40"/>
          <ac:picMkLst>
            <pc:docMk/>
            <pc:sldMk cId="1102513469" sldId="2145706048"/>
            <ac:picMk id="5" creationId="{8A219E0F-1D59-4D1F-8CFB-D6B3277333CB}"/>
          </ac:picMkLst>
        </pc:picChg>
      </pc:sldChg>
      <pc:sldChg chg="modSp">
        <pc:chgData name="Ruiyue Ma" userId="S::ruiyue.ma@mail.utoronto.ca::8b45745d-dac7-4197-8484-baf5f4ca719c" providerId="AD" clId="Web-{6B186315-D657-2838-4AEC-49A517818503}" dt="2024-01-01T15:59:49.269" v="42"/>
        <pc:sldMkLst>
          <pc:docMk/>
          <pc:sldMk cId="2693564460" sldId="2145706049"/>
        </pc:sldMkLst>
        <pc:picChg chg="mod">
          <ac:chgData name="Ruiyue Ma" userId="S::ruiyue.ma@mail.utoronto.ca::8b45745d-dac7-4197-8484-baf5f4ca719c" providerId="AD" clId="Web-{6B186315-D657-2838-4AEC-49A517818503}" dt="2024-01-01T15:59:49.269" v="42"/>
          <ac:picMkLst>
            <pc:docMk/>
            <pc:sldMk cId="2693564460" sldId="2145706049"/>
            <ac:picMk id="5" creationId="{8A219E0F-1D59-4D1F-8CFB-D6B3277333CB}"/>
          </ac:picMkLst>
        </pc:picChg>
      </pc:sldChg>
      <pc:sldChg chg="modSp">
        <pc:chgData name="Ruiyue Ma" userId="S::ruiyue.ma@mail.utoronto.ca::8b45745d-dac7-4197-8484-baf5f4ca719c" providerId="AD" clId="Web-{6B186315-D657-2838-4AEC-49A517818503}" dt="2024-01-01T16:01:15.599" v="43"/>
        <pc:sldMkLst>
          <pc:docMk/>
          <pc:sldMk cId="3876548494" sldId="2145706051"/>
        </pc:sldMkLst>
        <pc:picChg chg="mod">
          <ac:chgData name="Ruiyue Ma" userId="S::ruiyue.ma@mail.utoronto.ca::8b45745d-dac7-4197-8484-baf5f4ca719c" providerId="AD" clId="Web-{6B186315-D657-2838-4AEC-49A517818503}" dt="2024-01-01T16:01:15.599" v="43"/>
          <ac:picMkLst>
            <pc:docMk/>
            <pc:sldMk cId="3876548494" sldId="2145706051"/>
            <ac:picMk id="9" creationId="{99A1A8E4-7B54-4396-BC49-02DEDAFCE79B}"/>
          </ac:picMkLst>
        </pc:picChg>
      </pc:sldChg>
      <pc:sldChg chg="modSp">
        <pc:chgData name="Ruiyue Ma" userId="S::ruiyue.ma@mail.utoronto.ca::8b45745d-dac7-4197-8484-baf5f4ca719c" providerId="AD" clId="Web-{6B186315-D657-2838-4AEC-49A517818503}" dt="2024-01-01T16:01:39.068" v="44"/>
        <pc:sldMkLst>
          <pc:docMk/>
          <pc:sldMk cId="2193863033" sldId="2145706052"/>
        </pc:sldMkLst>
        <pc:picChg chg="mod">
          <ac:chgData name="Ruiyue Ma" userId="S::ruiyue.ma@mail.utoronto.ca::8b45745d-dac7-4197-8484-baf5f4ca719c" providerId="AD" clId="Web-{6B186315-D657-2838-4AEC-49A517818503}" dt="2024-01-01T16:01:39.068" v="44"/>
          <ac:picMkLst>
            <pc:docMk/>
            <pc:sldMk cId="2193863033" sldId="2145706052"/>
            <ac:picMk id="9" creationId="{99A1A8E4-7B54-4396-BC49-02DEDAFCE79B}"/>
          </ac:picMkLst>
        </pc:picChg>
      </pc:sldChg>
    </pc:docChg>
  </pc:docChgLst>
  <pc:docChgLst>
    <pc:chgData name="Nusrat Nessa" userId="S::nusrat.nessa@utoronto.ca::b6702c6d-af07-4490-8c7b-be18b4049152" providerId="AD" clId="Web-{555EF110-0C5A-5B75-C477-C31961BC98A6}"/>
    <pc:docChg chg="modSld">
      <pc:chgData name="Nusrat Nessa" userId="S::nusrat.nessa@utoronto.ca::b6702c6d-af07-4490-8c7b-be18b4049152" providerId="AD" clId="Web-{555EF110-0C5A-5B75-C477-C31961BC98A6}" dt="2024-01-12T19:36:03.776" v="53" actId="20577"/>
      <pc:docMkLst>
        <pc:docMk/>
      </pc:docMkLst>
      <pc:sldChg chg="modSp">
        <pc:chgData name="Nusrat Nessa" userId="S::nusrat.nessa@utoronto.ca::b6702c6d-af07-4490-8c7b-be18b4049152" providerId="AD" clId="Web-{555EF110-0C5A-5B75-C477-C31961BC98A6}" dt="2024-01-12T19:35:24.588" v="40"/>
        <pc:sldMkLst>
          <pc:docMk/>
          <pc:sldMk cId="2098748951" sldId="2145705989"/>
        </pc:sldMkLst>
        <pc:picChg chg="mod">
          <ac:chgData name="Nusrat Nessa" userId="S::nusrat.nessa@utoronto.ca::b6702c6d-af07-4490-8c7b-be18b4049152" providerId="AD" clId="Web-{555EF110-0C5A-5B75-C477-C31961BC98A6}" dt="2024-01-12T19:35:24.588" v="40"/>
          <ac:picMkLst>
            <pc:docMk/>
            <pc:sldMk cId="2098748951" sldId="2145705989"/>
            <ac:picMk id="5" creationId="{1E12BC96-235F-4C44-8158-3508A3160643}"/>
          </ac:picMkLst>
        </pc:picChg>
      </pc:sldChg>
      <pc:sldChg chg="modSp">
        <pc:chgData name="Nusrat Nessa" userId="S::nusrat.nessa@utoronto.ca::b6702c6d-af07-4490-8c7b-be18b4049152" providerId="AD" clId="Web-{555EF110-0C5A-5B75-C477-C31961BC98A6}" dt="2024-01-12T19:29:36.642" v="2" actId="20577"/>
        <pc:sldMkLst>
          <pc:docMk/>
          <pc:sldMk cId="1488346169" sldId="2145706055"/>
        </pc:sldMkLst>
        <pc:spChg chg="mod">
          <ac:chgData name="Nusrat Nessa" userId="S::nusrat.nessa@utoronto.ca::b6702c6d-af07-4490-8c7b-be18b4049152" providerId="AD" clId="Web-{555EF110-0C5A-5B75-C477-C31961BC98A6}" dt="2024-01-12T19:29:36.642" v="2" actId="20577"/>
          <ac:spMkLst>
            <pc:docMk/>
            <pc:sldMk cId="1488346169" sldId="2145706055"/>
            <ac:spMk id="10" creationId="{74F69AAC-063D-4CAD-8D99-314F67A645D2}"/>
          </ac:spMkLst>
        </pc:spChg>
      </pc:sldChg>
      <pc:sldChg chg="modSp">
        <pc:chgData name="Nusrat Nessa" userId="S::nusrat.nessa@utoronto.ca::b6702c6d-af07-4490-8c7b-be18b4049152" providerId="AD" clId="Web-{555EF110-0C5A-5B75-C477-C31961BC98A6}" dt="2024-01-12T19:30:00.940" v="6" actId="20577"/>
        <pc:sldMkLst>
          <pc:docMk/>
          <pc:sldMk cId="2850936706" sldId="2145706056"/>
        </pc:sldMkLst>
        <pc:spChg chg="mod">
          <ac:chgData name="Nusrat Nessa" userId="S::nusrat.nessa@utoronto.ca::b6702c6d-af07-4490-8c7b-be18b4049152" providerId="AD" clId="Web-{555EF110-0C5A-5B75-C477-C31961BC98A6}" dt="2024-01-12T19:30:00.940" v="6" actId="20577"/>
          <ac:spMkLst>
            <pc:docMk/>
            <pc:sldMk cId="2850936706" sldId="2145706056"/>
            <ac:spMk id="10" creationId="{74F69AAC-063D-4CAD-8D99-314F67A645D2}"/>
          </ac:spMkLst>
        </pc:spChg>
      </pc:sldChg>
      <pc:sldChg chg="modSp">
        <pc:chgData name="Nusrat Nessa" userId="S::nusrat.nessa@utoronto.ca::b6702c6d-af07-4490-8c7b-be18b4049152" providerId="AD" clId="Web-{555EF110-0C5A-5B75-C477-C31961BC98A6}" dt="2024-01-12T19:30:21.487" v="9" actId="20577"/>
        <pc:sldMkLst>
          <pc:docMk/>
          <pc:sldMk cId="135765560" sldId="2145706057"/>
        </pc:sldMkLst>
        <pc:spChg chg="mod">
          <ac:chgData name="Nusrat Nessa" userId="S::nusrat.nessa@utoronto.ca::b6702c6d-af07-4490-8c7b-be18b4049152" providerId="AD" clId="Web-{555EF110-0C5A-5B75-C477-C31961BC98A6}" dt="2024-01-12T19:30:21.487" v="9" actId="20577"/>
          <ac:spMkLst>
            <pc:docMk/>
            <pc:sldMk cId="135765560" sldId="2145706057"/>
            <ac:spMk id="10" creationId="{74F69AAC-063D-4CAD-8D99-314F67A645D2}"/>
          </ac:spMkLst>
        </pc:spChg>
      </pc:sldChg>
      <pc:sldChg chg="modSp">
        <pc:chgData name="Nusrat Nessa" userId="S::nusrat.nessa@utoronto.ca::b6702c6d-af07-4490-8c7b-be18b4049152" providerId="AD" clId="Web-{555EF110-0C5A-5B75-C477-C31961BC98A6}" dt="2024-01-12T19:30:36.612" v="13" actId="20577"/>
        <pc:sldMkLst>
          <pc:docMk/>
          <pc:sldMk cId="2725022862" sldId="2145706058"/>
        </pc:sldMkLst>
        <pc:spChg chg="mod">
          <ac:chgData name="Nusrat Nessa" userId="S::nusrat.nessa@utoronto.ca::b6702c6d-af07-4490-8c7b-be18b4049152" providerId="AD" clId="Web-{555EF110-0C5A-5B75-C477-C31961BC98A6}" dt="2024-01-12T19:30:36.612" v="13" actId="20577"/>
          <ac:spMkLst>
            <pc:docMk/>
            <pc:sldMk cId="2725022862" sldId="2145706058"/>
            <ac:spMk id="10" creationId="{74F69AAC-063D-4CAD-8D99-314F67A645D2}"/>
          </ac:spMkLst>
        </pc:spChg>
      </pc:sldChg>
      <pc:sldChg chg="modSp">
        <pc:chgData name="Nusrat Nessa" userId="S::nusrat.nessa@utoronto.ca::b6702c6d-af07-4490-8c7b-be18b4049152" providerId="AD" clId="Web-{555EF110-0C5A-5B75-C477-C31961BC98A6}" dt="2024-01-12T19:31:15.410" v="18" actId="20577"/>
        <pc:sldMkLst>
          <pc:docMk/>
          <pc:sldMk cId="85638082" sldId="2145706059"/>
        </pc:sldMkLst>
        <pc:spChg chg="mod">
          <ac:chgData name="Nusrat Nessa" userId="S::nusrat.nessa@utoronto.ca::b6702c6d-af07-4490-8c7b-be18b4049152" providerId="AD" clId="Web-{555EF110-0C5A-5B75-C477-C31961BC98A6}" dt="2024-01-12T19:31:15.410" v="18" actId="20577"/>
          <ac:spMkLst>
            <pc:docMk/>
            <pc:sldMk cId="85638082" sldId="2145706059"/>
            <ac:spMk id="10" creationId="{74F69AAC-063D-4CAD-8D99-314F67A645D2}"/>
          </ac:spMkLst>
        </pc:spChg>
      </pc:sldChg>
      <pc:sldChg chg="modSp">
        <pc:chgData name="Nusrat Nessa" userId="S::nusrat.nessa@utoronto.ca::b6702c6d-af07-4490-8c7b-be18b4049152" providerId="AD" clId="Web-{555EF110-0C5A-5B75-C477-C31961BC98A6}" dt="2024-01-12T19:31:48.302" v="23" actId="20577"/>
        <pc:sldMkLst>
          <pc:docMk/>
          <pc:sldMk cId="3060131008" sldId="2145706060"/>
        </pc:sldMkLst>
        <pc:spChg chg="mod">
          <ac:chgData name="Nusrat Nessa" userId="S::nusrat.nessa@utoronto.ca::b6702c6d-af07-4490-8c7b-be18b4049152" providerId="AD" clId="Web-{555EF110-0C5A-5B75-C477-C31961BC98A6}" dt="2024-01-12T19:31:48.302" v="23" actId="20577"/>
          <ac:spMkLst>
            <pc:docMk/>
            <pc:sldMk cId="3060131008" sldId="2145706060"/>
            <ac:spMk id="10" creationId="{74F69AAC-063D-4CAD-8D99-314F67A645D2}"/>
          </ac:spMkLst>
        </pc:spChg>
      </pc:sldChg>
      <pc:sldChg chg="modSp">
        <pc:chgData name="Nusrat Nessa" userId="S::nusrat.nessa@utoronto.ca::b6702c6d-af07-4490-8c7b-be18b4049152" providerId="AD" clId="Web-{555EF110-0C5A-5B75-C477-C31961BC98A6}" dt="2024-01-12T19:32:12.146" v="27" actId="20577"/>
        <pc:sldMkLst>
          <pc:docMk/>
          <pc:sldMk cId="827014832" sldId="2145706061"/>
        </pc:sldMkLst>
        <pc:spChg chg="mod">
          <ac:chgData name="Nusrat Nessa" userId="S::nusrat.nessa@utoronto.ca::b6702c6d-af07-4490-8c7b-be18b4049152" providerId="AD" clId="Web-{555EF110-0C5A-5B75-C477-C31961BC98A6}" dt="2024-01-12T19:32:12.146" v="27" actId="20577"/>
          <ac:spMkLst>
            <pc:docMk/>
            <pc:sldMk cId="827014832" sldId="2145706061"/>
            <ac:spMk id="10" creationId="{74F69AAC-063D-4CAD-8D99-314F67A645D2}"/>
          </ac:spMkLst>
        </pc:spChg>
      </pc:sldChg>
      <pc:sldChg chg="modSp">
        <pc:chgData name="Nusrat Nessa" userId="S::nusrat.nessa@utoronto.ca::b6702c6d-af07-4490-8c7b-be18b4049152" providerId="AD" clId="Web-{555EF110-0C5A-5B75-C477-C31961BC98A6}" dt="2024-01-12T19:32:42.475" v="31" actId="20577"/>
        <pc:sldMkLst>
          <pc:docMk/>
          <pc:sldMk cId="1896356862" sldId="2145706062"/>
        </pc:sldMkLst>
        <pc:spChg chg="mod">
          <ac:chgData name="Nusrat Nessa" userId="S::nusrat.nessa@utoronto.ca::b6702c6d-af07-4490-8c7b-be18b4049152" providerId="AD" clId="Web-{555EF110-0C5A-5B75-C477-C31961BC98A6}" dt="2024-01-12T19:32:42.475" v="31" actId="20577"/>
          <ac:spMkLst>
            <pc:docMk/>
            <pc:sldMk cId="1896356862" sldId="2145706062"/>
            <ac:spMk id="10" creationId="{74F69AAC-063D-4CAD-8D99-314F67A645D2}"/>
          </ac:spMkLst>
        </pc:spChg>
      </pc:sldChg>
      <pc:sldChg chg="modSp">
        <pc:chgData name="Nusrat Nessa" userId="S::nusrat.nessa@utoronto.ca::b6702c6d-af07-4490-8c7b-be18b4049152" providerId="AD" clId="Web-{555EF110-0C5A-5B75-C477-C31961BC98A6}" dt="2024-01-12T19:33:12.757" v="36" actId="20577"/>
        <pc:sldMkLst>
          <pc:docMk/>
          <pc:sldMk cId="2062726242" sldId="2145706063"/>
        </pc:sldMkLst>
        <pc:spChg chg="mod">
          <ac:chgData name="Nusrat Nessa" userId="S::nusrat.nessa@utoronto.ca::b6702c6d-af07-4490-8c7b-be18b4049152" providerId="AD" clId="Web-{555EF110-0C5A-5B75-C477-C31961BC98A6}" dt="2024-01-12T19:33:12.757" v="36" actId="20577"/>
          <ac:spMkLst>
            <pc:docMk/>
            <pc:sldMk cId="2062726242" sldId="2145706063"/>
            <ac:spMk id="10" creationId="{74F69AAC-063D-4CAD-8D99-314F67A645D2}"/>
          </ac:spMkLst>
        </pc:spChg>
      </pc:sldChg>
      <pc:sldChg chg="modSp">
        <pc:chgData name="Nusrat Nessa" userId="S::nusrat.nessa@utoronto.ca::b6702c6d-af07-4490-8c7b-be18b4049152" providerId="AD" clId="Web-{555EF110-0C5A-5B75-C477-C31961BC98A6}" dt="2024-01-12T19:33:29.382" v="39" actId="20577"/>
        <pc:sldMkLst>
          <pc:docMk/>
          <pc:sldMk cId="4249287565" sldId="2145706064"/>
        </pc:sldMkLst>
        <pc:spChg chg="mod">
          <ac:chgData name="Nusrat Nessa" userId="S::nusrat.nessa@utoronto.ca::b6702c6d-af07-4490-8c7b-be18b4049152" providerId="AD" clId="Web-{555EF110-0C5A-5B75-C477-C31961BC98A6}" dt="2024-01-12T19:33:29.382" v="39" actId="20577"/>
          <ac:spMkLst>
            <pc:docMk/>
            <pc:sldMk cId="4249287565" sldId="2145706064"/>
            <ac:spMk id="10" creationId="{74F69AAC-063D-4CAD-8D99-314F67A645D2}"/>
          </ac:spMkLst>
        </pc:spChg>
      </pc:sldChg>
      <pc:sldChg chg="modSp">
        <pc:chgData name="Nusrat Nessa" userId="S::nusrat.nessa@utoronto.ca::b6702c6d-af07-4490-8c7b-be18b4049152" providerId="AD" clId="Web-{555EF110-0C5A-5B75-C477-C31961BC98A6}" dt="2024-01-12T19:35:38.260" v="45" actId="20577"/>
        <pc:sldMkLst>
          <pc:docMk/>
          <pc:sldMk cId="1520170389" sldId="2145706065"/>
        </pc:sldMkLst>
        <pc:spChg chg="mod">
          <ac:chgData name="Nusrat Nessa" userId="S::nusrat.nessa@utoronto.ca::b6702c6d-af07-4490-8c7b-be18b4049152" providerId="AD" clId="Web-{555EF110-0C5A-5B75-C477-C31961BC98A6}" dt="2024-01-12T19:35:38.260" v="45" actId="20577"/>
          <ac:spMkLst>
            <pc:docMk/>
            <pc:sldMk cId="1520170389" sldId="2145706065"/>
            <ac:spMk id="10" creationId="{74F69AAC-063D-4CAD-8D99-314F67A645D2}"/>
          </ac:spMkLst>
        </pc:spChg>
      </pc:sldChg>
      <pc:sldChg chg="modSp">
        <pc:chgData name="Nusrat Nessa" userId="S::nusrat.nessa@utoronto.ca::b6702c6d-af07-4490-8c7b-be18b4049152" providerId="AD" clId="Web-{555EF110-0C5A-5B75-C477-C31961BC98A6}" dt="2024-01-12T19:36:03.776" v="53" actId="20577"/>
        <pc:sldMkLst>
          <pc:docMk/>
          <pc:sldMk cId="3770930259" sldId="2145706066"/>
        </pc:sldMkLst>
        <pc:spChg chg="mod">
          <ac:chgData name="Nusrat Nessa" userId="S::nusrat.nessa@utoronto.ca::b6702c6d-af07-4490-8c7b-be18b4049152" providerId="AD" clId="Web-{555EF110-0C5A-5B75-C477-C31961BC98A6}" dt="2024-01-12T19:36:03.776" v="53" actId="20577"/>
          <ac:spMkLst>
            <pc:docMk/>
            <pc:sldMk cId="3770930259" sldId="2145706066"/>
            <ac:spMk id="10" creationId="{74F69AAC-063D-4CAD-8D99-314F67A645D2}"/>
          </ac:spMkLst>
        </pc:spChg>
        <pc:graphicFrameChg chg="mod">
          <ac:chgData name="Nusrat Nessa" userId="S::nusrat.nessa@utoronto.ca::b6702c6d-af07-4490-8c7b-be18b4049152" providerId="AD" clId="Web-{555EF110-0C5A-5B75-C477-C31961BC98A6}" dt="2024-01-12T19:35:52.667" v="49" actId="1076"/>
          <ac:graphicFrameMkLst>
            <pc:docMk/>
            <pc:sldMk cId="3770930259" sldId="2145706066"/>
            <ac:graphicFrameMk id="8" creationId="{C128B61C-6BB0-4082-9861-FB6F37DC1A81}"/>
          </ac:graphicFrameMkLst>
        </pc:graphicFrameChg>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12" Type="http://schemas.openxmlformats.org/officeDocument/2006/relationships/image" Target="../media/image73.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7.pn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Algoma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23.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23.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863238976"/>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dirty="0">
                <a:latin typeface="Arial"/>
                <a:cs typeface="Arial"/>
              </a:rPr>
              <a:t>This report contains</a:t>
            </a:r>
            <a:r>
              <a:rPr lang="en-US" dirty="0">
                <a:cs typeface="Arial"/>
              </a:rPr>
              <a:t> two main sections:</a:t>
            </a:r>
            <a:endParaRPr lang="en-US" dirty="0"/>
          </a:p>
          <a:p>
            <a:pPr lvl="1">
              <a:buFont typeface="Courier New" panose="020B0604020202020204" pitchFamily="34" charset="0"/>
              <a:buChar char="o"/>
            </a:pPr>
            <a:r>
              <a:rPr lang="en-US" dirty="0">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dirty="0">
              <a:latin typeface="Arial" panose="020B0604020202020204"/>
              <a:ea typeface="Calibri" panose="020F0502020204030204" pitchFamily="34" charset="0"/>
              <a:cs typeface="Arial"/>
            </a:endParaRPr>
          </a:p>
          <a:p>
            <a:pPr lvl="1">
              <a:buFont typeface="Courier New" panose="020B0604020202020204" pitchFamily="34" charset="0"/>
              <a:buChar char="o"/>
            </a:pPr>
            <a:r>
              <a:rPr lang="en-US" dirty="0">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dirty="0">
              <a:ea typeface="Calibri"/>
              <a:cs typeface="Arial" panose="020B0604020202020204"/>
            </a:endParaRPr>
          </a:p>
          <a:p>
            <a:pPr marL="457200" lvl="1" indent="0">
              <a:buNone/>
            </a:pPr>
            <a:endParaRPr lang="en-US" dirty="0">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a:p>
          <a:p>
            <a:r>
              <a:rPr lang="en-CA" b="1" dirty="0"/>
              <a:t>Sample Interpretation: </a:t>
            </a:r>
            <a:r>
              <a:rPr lang="en-CA" dirty="0"/>
              <a:t>In the most deprived communities (Q5), 35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23.png">
            <a:extLst>
              <a:ext uri="{FF2B5EF4-FFF2-40B4-BE49-F238E27FC236}">
                <a16:creationId xmlns:a16="http://schemas.microsoft.com/office/drawing/2014/main" id="{27D2E60E-A7CD-4645-93CD-D84F03E36508}"/>
              </a:ext>
            </a:extLst>
          </p:cNvPr>
          <p:cNvPicPr>
            <a:picLocks noChangeAspect="1"/>
          </p:cNvPicPr>
          <p:nvPr/>
        </p:nvPicPr>
        <p:blipFill>
          <a:blip r:embed="rId3"/>
          <a:stretch>
            <a:fill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23.png">
            <a:extLst>
              <a:ext uri="{FF2B5EF4-FFF2-40B4-BE49-F238E27FC236}">
                <a16:creationId xmlns:a16="http://schemas.microsoft.com/office/drawing/2014/main" id="{54302890-8708-4912-8195-62F7A3DC1E4F}"/>
              </a:ext>
            </a:extLst>
          </p:cNvPr>
          <p:cNvPicPr>
            <a:picLocks noChangeAspect="1"/>
          </p:cNvPicPr>
          <p:nvPr/>
        </p:nvPicPr>
        <p:blipFill>
          <a:blip r:embed="rId3"/>
          <a:stretch>
            <a:fill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23.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23.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a:p>
          <a:p>
            <a:endParaRPr lang="en-CA"/>
          </a:p>
          <a:p>
            <a:r>
              <a:rPr lang="en-CA" b="1" dirty="0"/>
              <a:t>Sample Interpretation: </a:t>
            </a:r>
            <a:r>
              <a:rPr lang="en-CA" dirty="0"/>
              <a:t>In the most deprived communities (Q5), 694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23.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23.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23.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23.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a:p>
          <a:p>
            <a:r>
              <a:rPr lang="en-CA" b="1" dirty="0"/>
              <a:t>Sample Interpretation: </a:t>
            </a:r>
            <a:r>
              <a:rPr lang="en-CA" dirty="0"/>
              <a:t>In the most deprived communities 59%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endParaRPr lang="en-CA" dirty="0">
              <a:cs typeface="Arial"/>
            </a:endParaRP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23.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23.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23.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23.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a:p>
          <a:p>
            <a:r>
              <a:rPr lang="en-CA" b="1" dirty="0"/>
              <a:t>Sample Interpretation: </a:t>
            </a:r>
            <a:r>
              <a:rPr lang="en-CA" dirty="0"/>
              <a:t>The proportion of inpatient days designated as ALC days in the most deprived communities (Q5) is 26.0%.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23.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23.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23.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23.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a:p>
          <a:p>
            <a:r>
              <a:rPr lang="en-CA" b="1" dirty="0"/>
              <a:t>Sample Interpretation: </a:t>
            </a:r>
            <a:r>
              <a:rPr lang="en-CA" dirty="0"/>
              <a:t>44.3%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23.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23.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23.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23.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a:p>
          <a:p>
            <a:r>
              <a:rPr lang="en-CA" b="1" dirty="0"/>
              <a:t>Sample Interpretation: </a:t>
            </a:r>
            <a:r>
              <a:rPr lang="en-CA" dirty="0"/>
              <a:t>55.8%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23.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23.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23.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23.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13.1%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23.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23.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23.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ammo_BCHSM_23.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a:cs typeface="Arial"/>
            </a:endParaRPr>
          </a:p>
          <a:p>
            <a:r>
              <a:rPr lang="en-CA" b="1" dirty="0"/>
              <a:t>Sample Interpretation: </a:t>
            </a:r>
            <a:r>
              <a:rPr lang="en-CA" dirty="0"/>
              <a:t>Amongst individuals living in the neighbourhoods with the highest material deprivation who present to ED with an MHA concern, 21.6%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23.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23.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23.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23.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a:cs typeface="Arial"/>
            </a:endParaRPr>
          </a:p>
          <a:p>
            <a:r>
              <a:rPr lang="en-CA" b="1" dirty="0"/>
              <a:t>Sample Interpretation: </a:t>
            </a:r>
            <a:r>
              <a:rPr lang="en-CA" dirty="0"/>
              <a:t>Amongst individuals who lived in the most deprived neighbourhoods (Q5 deprivation) and presented to the emergency department for an MHA concern, 38.6%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23.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23.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23.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23.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a:cs typeface="Arial"/>
            </a:endParaRPr>
          </a:p>
          <a:p>
            <a:r>
              <a:rPr lang="en-CA" b="1" dirty="0"/>
              <a:t>Sample Interpretation: </a:t>
            </a:r>
            <a:r>
              <a:rPr lang="en-CA" dirty="0"/>
              <a:t>14.9%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23.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23.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23.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23.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60.1%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23.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23.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23.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23.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477552541"/>
              </p:ext>
            </p:extLst>
          </p:nvPr>
        </p:nvGraphicFramePr>
        <p:xfrm>
          <a:off x="976397" y="11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6879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2.1%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23.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941756" y="4539767"/>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23.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23.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23.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23.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23.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0</TotalTime>
  <Words>9010</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93</cp:revision>
  <dcterms:created xsi:type="dcterms:W3CDTF">2022-01-12T21:19:05Z</dcterms:created>
  <dcterms:modified xsi:type="dcterms:W3CDTF">2024-01-25T21:45:38Z</dcterms:modified>
</cp:coreProperties>
</file>