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D05CF-F671-494D-B7CC-FADF57E0CCC5}" v="1" dt="2024-01-25T21:48:57.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3879106E-321C-4C26-81B2-696D9B578E6D}"/>
    <pc:docChg chg="undo custSel modSld">
      <pc:chgData name="Vijay Kunaratnam" userId="775577e4-abc3-4e58-9833-58198037c244" providerId="ADAL" clId="{3879106E-321C-4C26-81B2-696D9B578E6D}" dt="2024-01-14T22:53:05.696" v="118" actId="1076"/>
      <pc:docMkLst>
        <pc:docMk/>
      </pc:docMkLst>
      <pc:sldChg chg="modSp mod">
        <pc:chgData name="Vijay Kunaratnam" userId="775577e4-abc3-4e58-9833-58198037c244" providerId="ADAL" clId="{3879106E-321C-4C26-81B2-696D9B578E6D}" dt="2024-01-14T21:15:33.467" v="18" actId="20577"/>
        <pc:sldMkLst>
          <pc:docMk/>
          <pc:sldMk cId="1854821880" sldId="267"/>
        </pc:sldMkLst>
        <pc:spChg chg="mod">
          <ac:chgData name="Vijay Kunaratnam" userId="775577e4-abc3-4e58-9833-58198037c244" providerId="ADAL" clId="{3879106E-321C-4C26-81B2-696D9B578E6D}" dt="2024-01-14T21:15:33.467" v="18" actId="20577"/>
          <ac:spMkLst>
            <pc:docMk/>
            <pc:sldMk cId="1854821880" sldId="267"/>
            <ac:spMk id="5" creationId="{00000000-0000-0000-0000-000000000000}"/>
          </ac:spMkLst>
        </pc:spChg>
      </pc:sldChg>
      <pc:sldChg chg="modSp mod">
        <pc:chgData name="Vijay Kunaratnam" userId="775577e4-abc3-4e58-9833-58198037c244" providerId="ADAL" clId="{3879106E-321C-4C26-81B2-696D9B578E6D}" dt="2024-01-14T21:15:54.612" v="21" actId="20577"/>
        <pc:sldMkLst>
          <pc:docMk/>
          <pc:sldMk cId="1488346169" sldId="2145706055"/>
        </pc:sldMkLst>
        <pc:spChg chg="mod">
          <ac:chgData name="Vijay Kunaratnam" userId="775577e4-abc3-4e58-9833-58198037c244" providerId="ADAL" clId="{3879106E-321C-4C26-81B2-696D9B578E6D}" dt="2024-01-14T21:15:54.612" v="21" actId="20577"/>
          <ac:spMkLst>
            <pc:docMk/>
            <pc:sldMk cId="1488346169" sldId="2145706055"/>
            <ac:spMk id="10" creationId="{74F69AAC-063D-4CAD-8D99-314F67A645D2}"/>
          </ac:spMkLst>
        </pc:spChg>
      </pc:sldChg>
      <pc:sldChg chg="modSp mod">
        <pc:chgData name="Vijay Kunaratnam" userId="775577e4-abc3-4e58-9833-58198037c244" providerId="ADAL" clId="{3879106E-321C-4C26-81B2-696D9B578E6D}" dt="2024-01-14T21:17:02.570" v="24" actId="20577"/>
        <pc:sldMkLst>
          <pc:docMk/>
          <pc:sldMk cId="2850936706" sldId="2145706056"/>
        </pc:sldMkLst>
        <pc:spChg chg="mod">
          <ac:chgData name="Vijay Kunaratnam" userId="775577e4-abc3-4e58-9833-58198037c244" providerId="ADAL" clId="{3879106E-321C-4C26-81B2-696D9B578E6D}" dt="2024-01-14T21:17:02.570" v="24" actId="20577"/>
          <ac:spMkLst>
            <pc:docMk/>
            <pc:sldMk cId="2850936706" sldId="2145706056"/>
            <ac:spMk id="10" creationId="{74F69AAC-063D-4CAD-8D99-314F67A645D2}"/>
          </ac:spMkLst>
        </pc:spChg>
      </pc:sldChg>
      <pc:sldChg chg="modSp mod">
        <pc:chgData name="Vijay Kunaratnam" userId="775577e4-abc3-4e58-9833-58198037c244" providerId="ADAL" clId="{3879106E-321C-4C26-81B2-696D9B578E6D}" dt="2024-01-14T21:20:18.202" v="26" actId="20577"/>
        <pc:sldMkLst>
          <pc:docMk/>
          <pc:sldMk cId="135765560" sldId="2145706057"/>
        </pc:sldMkLst>
        <pc:spChg chg="mod">
          <ac:chgData name="Vijay Kunaratnam" userId="775577e4-abc3-4e58-9833-58198037c244" providerId="ADAL" clId="{3879106E-321C-4C26-81B2-696D9B578E6D}" dt="2024-01-14T21:20:18.202" v="26" actId="20577"/>
          <ac:spMkLst>
            <pc:docMk/>
            <pc:sldMk cId="135765560" sldId="2145706057"/>
            <ac:spMk id="10" creationId="{74F69AAC-063D-4CAD-8D99-314F67A645D2}"/>
          </ac:spMkLst>
        </pc:spChg>
      </pc:sldChg>
      <pc:sldChg chg="modSp mod">
        <pc:chgData name="Vijay Kunaratnam" userId="775577e4-abc3-4e58-9833-58198037c244" providerId="ADAL" clId="{3879106E-321C-4C26-81B2-696D9B578E6D}" dt="2024-01-14T21:20:49.395" v="28" actId="20577"/>
        <pc:sldMkLst>
          <pc:docMk/>
          <pc:sldMk cId="2725022862" sldId="2145706058"/>
        </pc:sldMkLst>
        <pc:spChg chg="mod">
          <ac:chgData name="Vijay Kunaratnam" userId="775577e4-abc3-4e58-9833-58198037c244" providerId="ADAL" clId="{3879106E-321C-4C26-81B2-696D9B578E6D}" dt="2024-01-14T21:20:49.395" v="28" actId="20577"/>
          <ac:spMkLst>
            <pc:docMk/>
            <pc:sldMk cId="2725022862" sldId="2145706058"/>
            <ac:spMk id="10" creationId="{74F69AAC-063D-4CAD-8D99-314F67A645D2}"/>
          </ac:spMkLst>
        </pc:spChg>
      </pc:sldChg>
      <pc:sldChg chg="modSp mod">
        <pc:chgData name="Vijay Kunaratnam" userId="775577e4-abc3-4e58-9833-58198037c244" providerId="ADAL" clId="{3879106E-321C-4C26-81B2-696D9B578E6D}" dt="2024-01-14T21:21:05.750" v="32" actId="20577"/>
        <pc:sldMkLst>
          <pc:docMk/>
          <pc:sldMk cId="85638082" sldId="2145706059"/>
        </pc:sldMkLst>
        <pc:spChg chg="mod">
          <ac:chgData name="Vijay Kunaratnam" userId="775577e4-abc3-4e58-9833-58198037c244" providerId="ADAL" clId="{3879106E-321C-4C26-81B2-696D9B578E6D}" dt="2024-01-14T21:21:05.750" v="32" actId="20577"/>
          <ac:spMkLst>
            <pc:docMk/>
            <pc:sldMk cId="85638082" sldId="2145706059"/>
            <ac:spMk id="10" creationId="{74F69AAC-063D-4CAD-8D99-314F67A645D2}"/>
          </ac:spMkLst>
        </pc:spChg>
      </pc:sldChg>
      <pc:sldChg chg="modSp mod">
        <pc:chgData name="Vijay Kunaratnam" userId="775577e4-abc3-4e58-9833-58198037c244" providerId="ADAL" clId="{3879106E-321C-4C26-81B2-696D9B578E6D}" dt="2024-01-14T21:21:27.899" v="36" actId="20577"/>
        <pc:sldMkLst>
          <pc:docMk/>
          <pc:sldMk cId="3060131008" sldId="2145706060"/>
        </pc:sldMkLst>
        <pc:spChg chg="mod">
          <ac:chgData name="Vijay Kunaratnam" userId="775577e4-abc3-4e58-9833-58198037c244" providerId="ADAL" clId="{3879106E-321C-4C26-81B2-696D9B578E6D}" dt="2024-01-14T21:21:27.899" v="36" actId="20577"/>
          <ac:spMkLst>
            <pc:docMk/>
            <pc:sldMk cId="3060131008" sldId="2145706060"/>
            <ac:spMk id="10" creationId="{74F69AAC-063D-4CAD-8D99-314F67A645D2}"/>
          </ac:spMkLst>
        </pc:spChg>
      </pc:sldChg>
      <pc:sldChg chg="modSp mod">
        <pc:chgData name="Vijay Kunaratnam" userId="775577e4-abc3-4e58-9833-58198037c244" providerId="ADAL" clId="{3879106E-321C-4C26-81B2-696D9B578E6D}" dt="2024-01-14T21:21:50.292" v="38" actId="20577"/>
        <pc:sldMkLst>
          <pc:docMk/>
          <pc:sldMk cId="827014832" sldId="2145706061"/>
        </pc:sldMkLst>
        <pc:spChg chg="mod">
          <ac:chgData name="Vijay Kunaratnam" userId="775577e4-abc3-4e58-9833-58198037c244" providerId="ADAL" clId="{3879106E-321C-4C26-81B2-696D9B578E6D}" dt="2024-01-14T21:21:50.292" v="38" actId="20577"/>
          <ac:spMkLst>
            <pc:docMk/>
            <pc:sldMk cId="827014832" sldId="2145706061"/>
            <ac:spMk id="10" creationId="{74F69AAC-063D-4CAD-8D99-314F67A645D2}"/>
          </ac:spMkLst>
        </pc:spChg>
      </pc:sldChg>
      <pc:sldChg chg="modSp mod">
        <pc:chgData name="Vijay Kunaratnam" userId="775577e4-abc3-4e58-9833-58198037c244" providerId="ADAL" clId="{3879106E-321C-4C26-81B2-696D9B578E6D}" dt="2024-01-14T21:22:13.170" v="42" actId="20577"/>
        <pc:sldMkLst>
          <pc:docMk/>
          <pc:sldMk cId="1896356862" sldId="2145706062"/>
        </pc:sldMkLst>
        <pc:spChg chg="mod">
          <ac:chgData name="Vijay Kunaratnam" userId="775577e4-abc3-4e58-9833-58198037c244" providerId="ADAL" clId="{3879106E-321C-4C26-81B2-696D9B578E6D}" dt="2024-01-14T21:22:13.170" v="42" actId="20577"/>
          <ac:spMkLst>
            <pc:docMk/>
            <pc:sldMk cId="1896356862" sldId="2145706062"/>
            <ac:spMk id="10" creationId="{74F69AAC-063D-4CAD-8D99-314F67A645D2}"/>
          </ac:spMkLst>
        </pc:spChg>
      </pc:sldChg>
      <pc:sldChg chg="modSp mod">
        <pc:chgData name="Vijay Kunaratnam" userId="775577e4-abc3-4e58-9833-58198037c244" providerId="ADAL" clId="{3879106E-321C-4C26-81B2-696D9B578E6D}" dt="2024-01-14T21:22:27.238" v="44" actId="20577"/>
        <pc:sldMkLst>
          <pc:docMk/>
          <pc:sldMk cId="2062726242" sldId="2145706063"/>
        </pc:sldMkLst>
        <pc:spChg chg="mod">
          <ac:chgData name="Vijay Kunaratnam" userId="775577e4-abc3-4e58-9833-58198037c244" providerId="ADAL" clId="{3879106E-321C-4C26-81B2-696D9B578E6D}" dt="2024-01-14T21:22:27.238" v="44" actId="20577"/>
          <ac:spMkLst>
            <pc:docMk/>
            <pc:sldMk cId="2062726242" sldId="2145706063"/>
            <ac:spMk id="10" creationId="{74F69AAC-063D-4CAD-8D99-314F67A645D2}"/>
          </ac:spMkLst>
        </pc:spChg>
      </pc:sldChg>
      <pc:sldChg chg="modSp mod">
        <pc:chgData name="Vijay Kunaratnam" userId="775577e4-abc3-4e58-9833-58198037c244" providerId="ADAL" clId="{3879106E-321C-4C26-81B2-696D9B578E6D}" dt="2024-01-14T22:52:01.215" v="46" actId="20577"/>
        <pc:sldMkLst>
          <pc:docMk/>
          <pc:sldMk cId="4249287565" sldId="2145706064"/>
        </pc:sldMkLst>
        <pc:spChg chg="mod">
          <ac:chgData name="Vijay Kunaratnam" userId="775577e4-abc3-4e58-9833-58198037c244" providerId="ADAL" clId="{3879106E-321C-4C26-81B2-696D9B578E6D}" dt="2024-01-14T22:52:01.215" v="46" actId="20577"/>
          <ac:spMkLst>
            <pc:docMk/>
            <pc:sldMk cId="4249287565" sldId="2145706064"/>
            <ac:spMk id="10" creationId="{74F69AAC-063D-4CAD-8D99-314F67A645D2}"/>
          </ac:spMkLst>
        </pc:spChg>
      </pc:sldChg>
      <pc:sldChg chg="modSp mod">
        <pc:chgData name="Vijay Kunaratnam" userId="775577e4-abc3-4e58-9833-58198037c244" providerId="ADAL" clId="{3879106E-321C-4C26-81B2-696D9B578E6D}" dt="2024-01-14T22:52:20.231" v="50" actId="20577"/>
        <pc:sldMkLst>
          <pc:docMk/>
          <pc:sldMk cId="1520170389" sldId="2145706065"/>
        </pc:sldMkLst>
        <pc:spChg chg="mod">
          <ac:chgData name="Vijay Kunaratnam" userId="775577e4-abc3-4e58-9833-58198037c244" providerId="ADAL" clId="{3879106E-321C-4C26-81B2-696D9B578E6D}" dt="2024-01-14T22:52:20.231" v="50" actId="20577"/>
          <ac:spMkLst>
            <pc:docMk/>
            <pc:sldMk cId="1520170389" sldId="2145706065"/>
            <ac:spMk id="10" creationId="{74F69AAC-063D-4CAD-8D99-314F67A645D2}"/>
          </ac:spMkLst>
        </pc:spChg>
      </pc:sldChg>
      <pc:sldChg chg="addSp delSp modSp mod">
        <pc:chgData name="Vijay Kunaratnam" userId="775577e4-abc3-4e58-9833-58198037c244" providerId="ADAL" clId="{3879106E-321C-4C26-81B2-696D9B578E6D}" dt="2024-01-14T22:53:05.696" v="118" actId="1076"/>
        <pc:sldMkLst>
          <pc:docMk/>
          <pc:sldMk cId="3770930259" sldId="2145706066"/>
        </pc:sldMkLst>
        <pc:spChg chg="add del mod">
          <ac:chgData name="Vijay Kunaratnam" userId="775577e4-abc3-4e58-9833-58198037c244" providerId="ADAL" clId="{3879106E-321C-4C26-81B2-696D9B578E6D}" dt="2024-01-14T22:53:05.696" v="118" actId="1076"/>
          <ac:spMkLst>
            <pc:docMk/>
            <pc:sldMk cId="3770930259" sldId="2145706066"/>
            <ac:spMk id="10" creationId="{74F69AAC-063D-4CAD-8D99-314F67A645D2}"/>
          </ac:spMkLst>
        </pc:spChg>
      </pc:sldChg>
    </pc:docChg>
  </pc:docChgLst>
  <pc:docChgLst>
    <pc:chgData name="Laraib Abrar" userId="896418e6-4c8a-471a-bec6-eeb9012decd5" providerId="ADAL" clId="{B39D05CF-F671-494D-B7CC-FADF57E0CCC5}"/>
    <pc:docChg chg="undo custSel modSld">
      <pc:chgData name="Laraib Abrar" userId="896418e6-4c8a-471a-bec6-eeb9012decd5" providerId="ADAL" clId="{B39D05CF-F671-494D-B7CC-FADF57E0CCC5}" dt="2024-01-25T21:48:57.777" v="37"/>
      <pc:docMkLst>
        <pc:docMk/>
      </pc:docMkLst>
      <pc:sldChg chg="modSp delCm">
        <pc:chgData name="Laraib Abrar" userId="896418e6-4c8a-471a-bec6-eeb9012decd5" providerId="ADAL" clId="{B39D05CF-F671-494D-B7CC-FADF57E0CCC5}" dt="2024-01-12T16:14:26.829" v="19"/>
        <pc:sldMkLst>
          <pc:docMk/>
          <pc:sldMk cId="2553211071" sldId="2145705987"/>
        </pc:sldMkLst>
        <pc:picChg chg="mod">
          <ac:chgData name="Laraib Abrar" userId="896418e6-4c8a-471a-bec6-eeb9012decd5" providerId="ADAL" clId="{B39D05CF-F671-494D-B7CC-FADF57E0CCC5}" dt="2024-01-12T16:14:24.196" v="18" actId="14826"/>
          <ac:picMkLst>
            <pc:docMk/>
            <pc:sldMk cId="2553211071" sldId="2145705987"/>
            <ac:picMk id="5" creationId="{2DC9AF45-EF8F-4A68-8F25-FFD7629AA773}"/>
          </ac:picMkLst>
        </pc:picChg>
      </pc:sldChg>
      <pc:sldChg chg="modSp delCm">
        <pc:chgData name="Laraib Abrar" userId="896418e6-4c8a-471a-bec6-eeb9012decd5" providerId="ADAL" clId="{B39D05CF-F671-494D-B7CC-FADF57E0CCC5}" dt="2024-01-25T21:48:57.777" v="37"/>
        <pc:sldMkLst>
          <pc:docMk/>
          <pc:sldMk cId="3372501302" sldId="2145705988"/>
        </pc:sldMkLst>
        <pc:spChg chg="mod">
          <ac:chgData name="Laraib Abrar" userId="896418e6-4c8a-471a-bec6-eeb9012decd5" providerId="ADAL" clId="{B39D05CF-F671-494D-B7CC-FADF57E0CCC5}" dt="2024-01-25T21:48:57.777" v="37"/>
          <ac:spMkLst>
            <pc:docMk/>
            <pc:sldMk cId="3372501302" sldId="2145705988"/>
            <ac:spMk id="3" creationId="{114F98F8-739F-964C-A534-3836E8D18612}"/>
          </ac:spMkLst>
        </pc:spChg>
        <pc:picChg chg="mod">
          <ac:chgData name="Laraib Abrar" userId="896418e6-4c8a-471a-bec6-eeb9012decd5" providerId="ADAL" clId="{B39D05CF-F671-494D-B7CC-FADF57E0CCC5}" dt="2024-01-12T16:15:11.599" v="22" actId="14826"/>
          <ac:picMkLst>
            <pc:docMk/>
            <pc:sldMk cId="3372501302" sldId="2145705988"/>
            <ac:picMk id="5" creationId="{04B061E3-59CB-495C-AC3E-BA868D6D6F07}"/>
          </ac:picMkLst>
        </pc:picChg>
      </pc:sldChg>
      <pc:sldChg chg="modSp delCm">
        <pc:chgData name="Laraib Abrar" userId="896418e6-4c8a-471a-bec6-eeb9012decd5" providerId="ADAL" clId="{B39D05CF-F671-494D-B7CC-FADF57E0CCC5}" dt="2024-01-25T21:48:57.777" v="37"/>
        <pc:sldMkLst>
          <pc:docMk/>
          <pc:sldMk cId="2098748951" sldId="2145705989"/>
        </pc:sldMkLst>
        <pc:spChg chg="mod">
          <ac:chgData name="Laraib Abrar" userId="896418e6-4c8a-471a-bec6-eeb9012decd5" providerId="ADAL" clId="{B39D05CF-F671-494D-B7CC-FADF57E0CCC5}" dt="2024-01-25T21:48:57.777" v="37"/>
          <ac:spMkLst>
            <pc:docMk/>
            <pc:sldMk cId="2098748951" sldId="2145705989"/>
            <ac:spMk id="3" creationId="{114F98F8-739F-964C-A534-3836E8D18612}"/>
          </ac:spMkLst>
        </pc:spChg>
        <pc:picChg chg="mod">
          <ac:chgData name="Laraib Abrar" userId="896418e6-4c8a-471a-bec6-eeb9012decd5" providerId="ADAL" clId="{B39D05CF-F671-494D-B7CC-FADF57E0CCC5}" dt="2024-01-12T16:15:51.417" v="26" actId="14826"/>
          <ac:picMkLst>
            <pc:docMk/>
            <pc:sldMk cId="2098748951" sldId="2145705989"/>
            <ac:picMk id="5" creationId="{1E12BC96-235F-4C44-8158-3508A3160643}"/>
          </ac:picMkLst>
        </pc:picChg>
      </pc:sldChg>
      <pc:sldChg chg="modSp mod delCm">
        <pc:chgData name="Laraib Abrar" userId="896418e6-4c8a-471a-bec6-eeb9012decd5" providerId="ADAL" clId="{B39D05CF-F671-494D-B7CC-FADF57E0CCC5}" dt="2024-01-12T16:16:39.401" v="34"/>
        <pc:sldMkLst>
          <pc:docMk/>
          <pc:sldMk cId="1349373594" sldId="2145705990"/>
        </pc:sldMkLst>
        <pc:spChg chg="mod">
          <ac:chgData name="Laraib Abrar" userId="896418e6-4c8a-471a-bec6-eeb9012decd5" providerId="ADAL" clId="{B39D05CF-F671-494D-B7CC-FADF57E0CCC5}" dt="2024-01-12T16:16:37.063" v="33" actId="1076"/>
          <ac:spMkLst>
            <pc:docMk/>
            <pc:sldMk cId="1349373594" sldId="2145705990"/>
            <ac:spMk id="13" creationId="{DF4E0F38-43EE-4049-AD14-CDFDF486DC5E}"/>
          </ac:spMkLst>
        </pc:spChg>
        <pc:picChg chg="mod">
          <ac:chgData name="Laraib Abrar" userId="896418e6-4c8a-471a-bec6-eeb9012decd5" providerId="ADAL" clId="{B39D05CF-F671-494D-B7CC-FADF57E0CCC5}" dt="2024-01-12T16:16:33.979" v="32" actId="1076"/>
          <ac:picMkLst>
            <pc:docMk/>
            <pc:sldMk cId="1349373594" sldId="2145705990"/>
            <ac:picMk id="5" creationId="{F9C117A2-18D7-4BD8-93E3-74AF870F2378}"/>
          </ac:picMkLst>
        </pc:picChg>
      </pc:sldChg>
      <pc:sldChg chg="modSp delCm">
        <pc:chgData name="Laraib Abrar" userId="896418e6-4c8a-471a-bec6-eeb9012decd5" providerId="ADAL" clId="{B39D05CF-F671-494D-B7CC-FADF57E0CCC5}" dt="2024-01-12T16:13:36.418" v="15"/>
        <pc:sldMkLst>
          <pc:docMk/>
          <pc:sldMk cId="1898988213" sldId="2145706016"/>
        </pc:sldMkLst>
        <pc:picChg chg="mod">
          <ac:chgData name="Laraib Abrar" userId="896418e6-4c8a-471a-bec6-eeb9012decd5" providerId="ADAL" clId="{B39D05CF-F671-494D-B7CC-FADF57E0CCC5}" dt="2024-01-12T16:13:33.613" v="14" actId="14826"/>
          <ac:picMkLst>
            <pc:docMk/>
            <pc:sldMk cId="1898988213" sldId="2145706016"/>
            <ac:picMk id="5" creationId="{8B10E9B7-1FEC-4460-B5B3-6664FD48F91F}"/>
          </ac:picMkLst>
        </pc:picChg>
      </pc:sldChg>
      <pc:sldChg chg="modSp delCm">
        <pc:chgData name="Laraib Abrar" userId="896418e6-4c8a-471a-bec6-eeb9012decd5" providerId="ADAL" clId="{B39D05CF-F671-494D-B7CC-FADF57E0CCC5}" dt="2024-01-12T16:08:53.224" v="1"/>
        <pc:sldMkLst>
          <pc:docMk/>
          <pc:sldMk cId="2150844214" sldId="2145706019"/>
        </pc:sldMkLst>
        <pc:picChg chg="mod">
          <ac:chgData name="Laraib Abrar" userId="896418e6-4c8a-471a-bec6-eeb9012decd5" providerId="ADAL" clId="{B39D05CF-F671-494D-B7CC-FADF57E0CCC5}" dt="2024-01-12T16:08:50.388" v="0" actId="14826"/>
          <ac:picMkLst>
            <pc:docMk/>
            <pc:sldMk cId="2150844214" sldId="2145706019"/>
            <ac:picMk id="5" creationId="{27D2E60E-A7CD-4645-93CD-D84F03E36508}"/>
          </ac:picMkLst>
        </pc:picChg>
      </pc:sldChg>
      <pc:sldChg chg="modSp delCm">
        <pc:chgData name="Laraib Abrar" userId="896418e6-4c8a-471a-bec6-eeb9012decd5" providerId="ADAL" clId="{B39D05CF-F671-494D-B7CC-FADF57E0CCC5}" dt="2024-01-12T16:09:18.723" v="3"/>
        <pc:sldMkLst>
          <pc:docMk/>
          <pc:sldMk cId="3264786710" sldId="2145706022"/>
        </pc:sldMkLst>
        <pc:picChg chg="mod">
          <ac:chgData name="Laraib Abrar" userId="896418e6-4c8a-471a-bec6-eeb9012decd5" providerId="ADAL" clId="{B39D05CF-F671-494D-B7CC-FADF57E0CCC5}" dt="2024-01-12T16:09:14.704" v="2" actId="14826"/>
          <ac:picMkLst>
            <pc:docMk/>
            <pc:sldMk cId="3264786710" sldId="2145706022"/>
            <ac:picMk id="8" creationId="{8DFA3F16-E87A-481A-A9A9-0D792363871D}"/>
          </ac:picMkLst>
        </pc:picChg>
      </pc:sldChg>
      <pc:sldChg chg="modSp delCm">
        <pc:chgData name="Laraib Abrar" userId="896418e6-4c8a-471a-bec6-eeb9012decd5" providerId="ADAL" clId="{B39D05CF-F671-494D-B7CC-FADF57E0CCC5}" dt="2024-01-12T16:09:58.116" v="5"/>
        <pc:sldMkLst>
          <pc:docMk/>
          <pc:sldMk cId="2625319900" sldId="2145706024"/>
        </pc:sldMkLst>
        <pc:picChg chg="mod">
          <ac:chgData name="Laraib Abrar" userId="896418e6-4c8a-471a-bec6-eeb9012decd5" providerId="ADAL" clId="{B39D05CF-F671-494D-B7CC-FADF57E0CCC5}" dt="2024-01-12T16:09:55.121" v="4" actId="14826"/>
          <ac:picMkLst>
            <pc:docMk/>
            <pc:sldMk cId="2625319900" sldId="2145706024"/>
            <ac:picMk id="5" creationId="{E8E13107-FC41-48B1-9C1D-55FDAAA0509A}"/>
          </ac:picMkLst>
        </pc:picChg>
      </pc:sldChg>
      <pc:sldChg chg="modSp delCm">
        <pc:chgData name="Laraib Abrar" userId="896418e6-4c8a-471a-bec6-eeb9012decd5" providerId="ADAL" clId="{B39D05CF-F671-494D-B7CC-FADF57E0CCC5}" dt="2024-01-12T16:10:17.604" v="7"/>
        <pc:sldMkLst>
          <pc:docMk/>
          <pc:sldMk cId="3301483294" sldId="2145706027"/>
        </pc:sldMkLst>
        <pc:picChg chg="mod">
          <ac:chgData name="Laraib Abrar" userId="896418e6-4c8a-471a-bec6-eeb9012decd5" providerId="ADAL" clId="{B39D05CF-F671-494D-B7CC-FADF57E0CCC5}" dt="2024-01-12T16:10:15.305" v="6" actId="14826"/>
          <ac:picMkLst>
            <pc:docMk/>
            <pc:sldMk cId="3301483294" sldId="2145706027"/>
            <ac:picMk id="5" creationId="{9A6E90BA-39D4-4861-B3CD-756A14A74CAB}"/>
          </ac:picMkLst>
        </pc:picChg>
      </pc:sldChg>
      <pc:sldChg chg="modSp delCm">
        <pc:chgData name="Laraib Abrar" userId="896418e6-4c8a-471a-bec6-eeb9012decd5" providerId="ADAL" clId="{B39D05CF-F671-494D-B7CC-FADF57E0CCC5}" dt="2024-01-12T16:10:59.504" v="9"/>
        <pc:sldMkLst>
          <pc:docMk/>
          <pc:sldMk cId="1160220387" sldId="2145706029"/>
        </pc:sldMkLst>
        <pc:picChg chg="mod">
          <ac:chgData name="Laraib Abrar" userId="896418e6-4c8a-471a-bec6-eeb9012decd5" providerId="ADAL" clId="{B39D05CF-F671-494D-B7CC-FADF57E0CCC5}" dt="2024-01-12T16:10:32.414" v="8" actId="14826"/>
          <ac:picMkLst>
            <pc:docMk/>
            <pc:sldMk cId="1160220387" sldId="2145706029"/>
            <ac:picMk id="7" creationId="{9ABAF4DB-2FC9-47BE-B426-194BE5452158}"/>
          </ac:picMkLst>
        </pc:picChg>
      </pc:sldChg>
      <pc:sldChg chg="modSp delCm">
        <pc:chgData name="Laraib Abrar" userId="896418e6-4c8a-471a-bec6-eeb9012decd5" providerId="ADAL" clId="{B39D05CF-F671-494D-B7CC-FADF57E0CCC5}" dt="2024-01-12T16:11:31.424" v="11"/>
        <pc:sldMkLst>
          <pc:docMk/>
          <pc:sldMk cId="2434483580" sldId="2145706033"/>
        </pc:sldMkLst>
        <pc:picChg chg="mod">
          <ac:chgData name="Laraib Abrar" userId="896418e6-4c8a-471a-bec6-eeb9012decd5" providerId="ADAL" clId="{B39D05CF-F671-494D-B7CC-FADF57E0CCC5}" dt="2024-01-12T16:11:28.173" v="10" actId="14826"/>
          <ac:picMkLst>
            <pc:docMk/>
            <pc:sldMk cId="2434483580" sldId="2145706033"/>
            <ac:picMk id="7" creationId="{DC954D06-189F-4E5B-94D9-0CB7A6718CD9}"/>
          </ac:picMkLst>
        </pc:picChg>
      </pc:sldChg>
      <pc:sldChg chg="modSp delCm">
        <pc:chgData name="Laraib Abrar" userId="896418e6-4c8a-471a-bec6-eeb9012decd5" providerId="ADAL" clId="{B39D05CF-F671-494D-B7CC-FADF57E0CCC5}" dt="2024-01-12T16:12:09.211" v="13"/>
        <pc:sldMkLst>
          <pc:docMk/>
          <pc:sldMk cId="3891985410" sldId="2145706036"/>
        </pc:sldMkLst>
        <pc:picChg chg="mod">
          <ac:chgData name="Laraib Abrar" userId="896418e6-4c8a-471a-bec6-eeb9012decd5" providerId="ADAL" clId="{B39D05CF-F671-494D-B7CC-FADF57E0CCC5}" dt="2024-01-12T16:12:05.417" v="12" actId="14826"/>
          <ac:picMkLst>
            <pc:docMk/>
            <pc:sldMk cId="3891985410" sldId="2145706036"/>
            <ac:picMk id="5" creationId="{F5F7A7C2-0F49-4427-A172-4008955F9E87}"/>
          </ac:picMkLst>
        </pc:picChg>
      </pc:sldChg>
      <pc:sldChg chg="modSp delCm">
        <pc:chgData name="Laraib Abrar" userId="896418e6-4c8a-471a-bec6-eeb9012decd5" providerId="ADAL" clId="{B39D05CF-F671-494D-B7CC-FADF57E0CCC5}" dt="2024-01-12T16:13:54.341" v="17"/>
        <pc:sldMkLst>
          <pc:docMk/>
          <pc:sldMk cId="38636857" sldId="2145706038"/>
        </pc:sldMkLst>
        <pc:picChg chg="mod">
          <ac:chgData name="Laraib Abrar" userId="896418e6-4c8a-471a-bec6-eeb9012decd5" providerId="ADAL" clId="{B39D05CF-F671-494D-B7CC-FADF57E0CCC5}" dt="2024-01-12T16:13:51.568" v="16" actId="14826"/>
          <ac:picMkLst>
            <pc:docMk/>
            <pc:sldMk cId="38636857" sldId="2145706038"/>
            <ac:picMk id="5" creationId="{65192521-7C90-4093-9ED9-AB74FE1CB667}"/>
          </ac:picMkLst>
        </pc:picChg>
      </pc:sldChg>
      <pc:sldChg chg="modSp delCm">
        <pc:chgData name="Laraib Abrar" userId="896418e6-4c8a-471a-bec6-eeb9012decd5" providerId="ADAL" clId="{B39D05CF-F671-494D-B7CC-FADF57E0CCC5}" dt="2024-01-12T16:14:48.832" v="21"/>
        <pc:sldMkLst>
          <pc:docMk/>
          <pc:sldMk cId="3783444805" sldId="2145706041"/>
        </pc:sldMkLst>
        <pc:picChg chg="mod">
          <ac:chgData name="Laraib Abrar" userId="896418e6-4c8a-471a-bec6-eeb9012decd5" providerId="ADAL" clId="{B39D05CF-F671-494D-B7CC-FADF57E0CCC5}" dt="2024-01-12T16:14:45.066" v="20" actId="14826"/>
          <ac:picMkLst>
            <pc:docMk/>
            <pc:sldMk cId="3783444805" sldId="2145706041"/>
            <ac:picMk id="5" creationId="{AD46258B-DB20-4426-8035-226E9AA3901E}"/>
          </ac:picMkLst>
        </pc:picChg>
      </pc:sldChg>
      <pc:sldChg chg="modSp delCm">
        <pc:chgData name="Laraib Abrar" userId="896418e6-4c8a-471a-bec6-eeb9012decd5" providerId="ADAL" clId="{B39D05CF-F671-494D-B7CC-FADF57E0CCC5}" dt="2024-01-25T21:48:57.777" v="37"/>
        <pc:sldMkLst>
          <pc:docMk/>
          <pc:sldMk cId="2650018604" sldId="2145706044"/>
        </pc:sldMkLst>
        <pc:spChg chg="mod">
          <ac:chgData name="Laraib Abrar" userId="896418e6-4c8a-471a-bec6-eeb9012decd5" providerId="ADAL" clId="{B39D05CF-F671-494D-B7CC-FADF57E0CCC5}" dt="2024-01-25T21:48:57.777" v="37"/>
          <ac:spMkLst>
            <pc:docMk/>
            <pc:sldMk cId="2650018604" sldId="2145706044"/>
            <ac:spMk id="3" creationId="{114F98F8-739F-964C-A534-3836E8D18612}"/>
          </ac:spMkLst>
        </pc:spChg>
        <pc:picChg chg="mod">
          <ac:chgData name="Laraib Abrar" userId="896418e6-4c8a-471a-bec6-eeb9012decd5" providerId="ADAL" clId="{B39D05CF-F671-494D-B7CC-FADF57E0CCC5}" dt="2024-01-12T16:15:30.508" v="24" actId="14826"/>
          <ac:picMkLst>
            <pc:docMk/>
            <pc:sldMk cId="2650018604" sldId="2145706044"/>
            <ac:picMk id="5" creationId="{70154183-041F-4D5D-992A-54C3C12B7689}"/>
          </ac:picMkLst>
        </pc:picChg>
      </pc:sldChg>
      <pc:sldChg chg="modSp">
        <pc:chgData name="Laraib Abrar" userId="896418e6-4c8a-471a-bec6-eeb9012decd5" providerId="ADAL" clId="{B39D05CF-F671-494D-B7CC-FADF57E0CCC5}" dt="2024-01-25T21:48:57.777" v="37"/>
        <pc:sldMkLst>
          <pc:docMk/>
          <pc:sldMk cId="864383090" sldId="2145706045"/>
        </pc:sldMkLst>
        <pc:spChg chg="mod">
          <ac:chgData name="Laraib Abrar" userId="896418e6-4c8a-471a-bec6-eeb9012decd5" providerId="ADAL" clId="{B39D05CF-F671-494D-B7CC-FADF57E0CCC5}" dt="2024-01-25T21:48:57.777" v="37"/>
          <ac:spMkLst>
            <pc:docMk/>
            <pc:sldMk cId="864383090" sldId="2145706045"/>
            <ac:spMk id="3" creationId="{114F98F8-739F-964C-A534-3836E8D18612}"/>
          </ac:spMkLst>
        </pc:spChg>
      </pc:sldChg>
      <pc:sldChg chg="modSp">
        <pc:chgData name="Laraib Abrar" userId="896418e6-4c8a-471a-bec6-eeb9012decd5" providerId="ADAL" clId="{B39D05CF-F671-494D-B7CC-FADF57E0CCC5}" dt="2024-01-25T21:48:57.777" v="37"/>
        <pc:sldMkLst>
          <pc:docMk/>
          <pc:sldMk cId="4216681678" sldId="2145706046"/>
        </pc:sldMkLst>
        <pc:spChg chg="mod">
          <ac:chgData name="Laraib Abrar" userId="896418e6-4c8a-471a-bec6-eeb9012decd5" providerId="ADAL" clId="{B39D05CF-F671-494D-B7CC-FADF57E0CCC5}" dt="2024-01-25T21:48:57.777" v="37"/>
          <ac:spMkLst>
            <pc:docMk/>
            <pc:sldMk cId="4216681678" sldId="2145706046"/>
            <ac:spMk id="3" creationId="{114F98F8-739F-964C-A534-3836E8D18612}"/>
          </ac:spMkLst>
        </pc:spChg>
      </pc:sldChg>
      <pc:sldChg chg="modSp delCm">
        <pc:chgData name="Laraib Abrar" userId="896418e6-4c8a-471a-bec6-eeb9012decd5" providerId="ADAL" clId="{B39D05CF-F671-494D-B7CC-FADF57E0CCC5}" dt="2024-01-25T21:48:57.777" v="37"/>
        <pc:sldMkLst>
          <pc:docMk/>
          <pc:sldMk cId="4274295591" sldId="2145706047"/>
        </pc:sldMkLst>
        <pc:spChg chg="mod">
          <ac:chgData name="Laraib Abrar" userId="896418e6-4c8a-471a-bec6-eeb9012decd5" providerId="ADAL" clId="{B39D05CF-F671-494D-B7CC-FADF57E0CCC5}" dt="2024-01-25T21:48:57.777" v="37"/>
          <ac:spMkLst>
            <pc:docMk/>
            <pc:sldMk cId="4274295591" sldId="2145706047"/>
            <ac:spMk id="3" creationId="{114F98F8-739F-964C-A534-3836E8D18612}"/>
          </ac:spMkLst>
        </pc:spChg>
        <pc:picChg chg="mod">
          <ac:chgData name="Laraib Abrar" userId="896418e6-4c8a-471a-bec6-eeb9012decd5" providerId="ADAL" clId="{B39D05CF-F671-494D-B7CC-FADF57E0CCC5}" dt="2024-01-12T16:16:11.460" v="28" actId="14826"/>
          <ac:picMkLst>
            <pc:docMk/>
            <pc:sldMk cId="4274295591" sldId="2145706047"/>
            <ac:picMk id="5" creationId="{8A219E0F-1D59-4D1F-8CFB-D6B3277333CB}"/>
          </ac:picMkLst>
        </pc:picChg>
      </pc:sldChg>
      <pc:sldChg chg="modSp">
        <pc:chgData name="Laraib Abrar" userId="896418e6-4c8a-471a-bec6-eeb9012decd5" providerId="ADAL" clId="{B39D05CF-F671-494D-B7CC-FADF57E0CCC5}" dt="2024-01-25T21:48:57.777" v="37"/>
        <pc:sldMkLst>
          <pc:docMk/>
          <pc:sldMk cId="1102513469" sldId="2145706048"/>
        </pc:sldMkLst>
        <pc:spChg chg="mod">
          <ac:chgData name="Laraib Abrar" userId="896418e6-4c8a-471a-bec6-eeb9012decd5" providerId="ADAL" clId="{B39D05CF-F671-494D-B7CC-FADF57E0CCC5}" dt="2024-01-25T21:48:57.777" v="37"/>
          <ac:spMkLst>
            <pc:docMk/>
            <pc:sldMk cId="1102513469" sldId="2145706048"/>
            <ac:spMk id="3" creationId="{114F98F8-739F-964C-A534-3836E8D18612}"/>
          </ac:spMkLst>
        </pc:spChg>
      </pc:sldChg>
      <pc:sldChg chg="modSp">
        <pc:chgData name="Laraib Abrar" userId="896418e6-4c8a-471a-bec6-eeb9012decd5" providerId="ADAL" clId="{B39D05CF-F671-494D-B7CC-FADF57E0CCC5}" dt="2024-01-25T21:48:57.777" v="37"/>
        <pc:sldMkLst>
          <pc:docMk/>
          <pc:sldMk cId="2693564460" sldId="2145706049"/>
        </pc:sldMkLst>
        <pc:spChg chg="mod">
          <ac:chgData name="Laraib Abrar" userId="896418e6-4c8a-471a-bec6-eeb9012decd5" providerId="ADAL" clId="{B39D05CF-F671-494D-B7CC-FADF57E0CCC5}" dt="2024-01-25T21:48:57.777" v="37"/>
          <ac:spMkLst>
            <pc:docMk/>
            <pc:sldMk cId="2693564460" sldId="2145706049"/>
            <ac:spMk id="3" creationId="{114F98F8-739F-964C-A534-3836E8D18612}"/>
          </ac:spMkLst>
        </pc:spChg>
      </pc:sldChg>
      <pc:sldChg chg="modSp delCm">
        <pc:chgData name="Laraib Abrar" userId="896418e6-4c8a-471a-bec6-eeb9012decd5" providerId="ADAL" clId="{B39D05CF-F671-494D-B7CC-FADF57E0CCC5}" dt="2024-01-12T16:16:57.720" v="36"/>
        <pc:sldMkLst>
          <pc:docMk/>
          <pc:sldMk cId="1090974854" sldId="2145706050"/>
        </pc:sldMkLst>
        <pc:picChg chg="mod">
          <ac:chgData name="Laraib Abrar" userId="896418e6-4c8a-471a-bec6-eeb9012decd5" providerId="ADAL" clId="{B39D05CF-F671-494D-B7CC-FADF57E0CCC5}" dt="2024-01-12T16:16:54.944" v="35" actId="14826"/>
          <ac:picMkLst>
            <pc:docMk/>
            <pc:sldMk cId="1090974854" sldId="2145706050"/>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North Western Toronto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90228867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374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63%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19.6%.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48.6%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56.4%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10.4%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22.8%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40%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15%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59.9%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5469" y="330026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br>
              <a:rPr lang="en-CA" dirty="0"/>
            </a:br>
            <a:endParaRPr lang="en-CA" dirty="0"/>
          </a:p>
          <a:p>
            <a:r>
              <a:rPr lang="en-CA" b="1" dirty="0"/>
              <a:t>Sample Interpretation: </a:t>
            </a:r>
            <a:r>
              <a:rPr lang="en-CA" dirty="0"/>
              <a:t>1.5% of frail older adults in the most deprived communities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13106" y="443975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134</TotalTime>
  <Words>9010</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2</cp:revision>
  <dcterms:created xsi:type="dcterms:W3CDTF">2022-01-12T21:19:05Z</dcterms:created>
  <dcterms:modified xsi:type="dcterms:W3CDTF">2024-01-25T21:49:00Z</dcterms:modified>
</cp:coreProperties>
</file>