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77" r:id="rId3"/>
  </p:sldMasterIdLst>
  <p:notesMasterIdLst>
    <p:notesMasterId r:id="rId90"/>
  </p:notesMasterIdLst>
  <p:handoutMasterIdLst>
    <p:handoutMasterId r:id="rId91"/>
  </p:handoutMasterIdLst>
  <p:sldIdLst>
    <p:sldId id="267" r:id="rId4"/>
    <p:sldId id="2145706067" r:id="rId5"/>
    <p:sldId id="2145706068" r:id="rId6"/>
    <p:sldId id="2145706070" r:id="rId7"/>
    <p:sldId id="2145706071" r:id="rId8"/>
    <p:sldId id="2145705971" r:id="rId9"/>
    <p:sldId id="2145705973" r:id="rId10"/>
    <p:sldId id="2145705972" r:id="rId11"/>
    <p:sldId id="2145706002" r:id="rId12"/>
    <p:sldId id="2145705974" r:id="rId13"/>
    <p:sldId id="2145706004" r:id="rId14"/>
    <p:sldId id="2145706072" r:id="rId15"/>
    <p:sldId id="2145705983" r:id="rId16"/>
    <p:sldId id="2145706075" r:id="rId17"/>
    <p:sldId id="2145706074" r:id="rId18"/>
    <p:sldId id="2145705976" r:id="rId19"/>
    <p:sldId id="2145706005" r:id="rId20"/>
    <p:sldId id="2145705991" r:id="rId21"/>
    <p:sldId id="2145705996" r:id="rId22"/>
    <p:sldId id="4317" r:id="rId23"/>
    <p:sldId id="2145706073" r:id="rId24"/>
    <p:sldId id="2145706069" r:id="rId25"/>
    <p:sldId id="2145706055" r:id="rId26"/>
    <p:sldId id="2145706017" r:id="rId27"/>
    <p:sldId id="2145706019" r:id="rId28"/>
    <p:sldId id="2145706018" r:id="rId29"/>
    <p:sldId id="2145706010" r:id="rId30"/>
    <p:sldId id="2145706056" r:id="rId31"/>
    <p:sldId id="2145706020" r:id="rId32"/>
    <p:sldId id="2145706022" r:id="rId33"/>
    <p:sldId id="2145706021" r:id="rId34"/>
    <p:sldId id="2145706011" r:id="rId35"/>
    <p:sldId id="2145706057" r:id="rId36"/>
    <p:sldId id="2145706023" r:id="rId37"/>
    <p:sldId id="2145706024" r:id="rId38"/>
    <p:sldId id="2145706025" r:id="rId39"/>
    <p:sldId id="2145706012" r:id="rId40"/>
    <p:sldId id="2145706058" r:id="rId41"/>
    <p:sldId id="2145706026" r:id="rId42"/>
    <p:sldId id="2145706027" r:id="rId43"/>
    <p:sldId id="2145706028" r:id="rId44"/>
    <p:sldId id="2145706013" r:id="rId45"/>
    <p:sldId id="2145706059" r:id="rId46"/>
    <p:sldId id="2145706014" r:id="rId47"/>
    <p:sldId id="2145706029" r:id="rId48"/>
    <p:sldId id="2145706030" r:id="rId49"/>
    <p:sldId id="2145706031" r:id="rId50"/>
    <p:sldId id="2145706060" r:id="rId51"/>
    <p:sldId id="2145706032" r:id="rId52"/>
    <p:sldId id="2145706033" r:id="rId53"/>
    <p:sldId id="2145706034" r:id="rId54"/>
    <p:sldId id="2145706015" r:id="rId55"/>
    <p:sldId id="2145706061" r:id="rId56"/>
    <p:sldId id="2145706035" r:id="rId57"/>
    <p:sldId id="2145706036" r:id="rId58"/>
    <p:sldId id="2145706037" r:id="rId59"/>
    <p:sldId id="2145705985" r:id="rId60"/>
    <p:sldId id="2145706062" r:id="rId61"/>
    <p:sldId id="2145706016" r:id="rId62"/>
    <p:sldId id="2145706038" r:id="rId63"/>
    <p:sldId id="2145706039" r:id="rId64"/>
    <p:sldId id="2145706040" r:id="rId65"/>
    <p:sldId id="2145706063" r:id="rId66"/>
    <p:sldId id="2145705987" r:id="rId67"/>
    <p:sldId id="2145706041" r:id="rId68"/>
    <p:sldId id="2145706042" r:id="rId69"/>
    <p:sldId id="2145706043" r:id="rId70"/>
    <p:sldId id="2145706064" r:id="rId71"/>
    <p:sldId id="2145705988" r:id="rId72"/>
    <p:sldId id="2145706044" r:id="rId73"/>
    <p:sldId id="2145706045" r:id="rId74"/>
    <p:sldId id="2145706046" r:id="rId75"/>
    <p:sldId id="2145706065" r:id="rId76"/>
    <p:sldId id="2145705989" r:id="rId77"/>
    <p:sldId id="2145706047" r:id="rId78"/>
    <p:sldId id="2145706048" r:id="rId79"/>
    <p:sldId id="2145706049" r:id="rId80"/>
    <p:sldId id="2145706066" r:id="rId81"/>
    <p:sldId id="2145705990" r:id="rId82"/>
    <p:sldId id="2145706050" r:id="rId83"/>
    <p:sldId id="2145706051" r:id="rId84"/>
    <p:sldId id="2145706052" r:id="rId85"/>
    <p:sldId id="4298" r:id="rId86"/>
    <p:sldId id="4299" r:id="rId87"/>
    <p:sldId id="2145706053" r:id="rId88"/>
    <p:sldId id="4301" r:id="rId8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ll, Ruth" initials="HR" lastIdx="35" clrIdx="0">
    <p:extLst>
      <p:ext uri="{19B8F6BF-5375-455C-9EA6-DF929625EA0E}">
        <p15:presenceInfo xmlns:p15="http://schemas.microsoft.com/office/powerpoint/2012/main" userId="S::ruth@ices.on.ca::4418989b-3a3c-4046-aa0c-ae46619be03c" providerId="AD"/>
      </p:ext>
    </p:extLst>
  </p:cmAuthor>
  <p:cmAuthor id="2" name="Walter Wodchis" initials="WW" lastIdx="2" clrIdx="1">
    <p:extLst>
      <p:ext uri="{19B8F6BF-5375-455C-9EA6-DF929625EA0E}">
        <p15:presenceInfo xmlns:p15="http://schemas.microsoft.com/office/powerpoint/2012/main" userId="S::walter.wodchis@utoronto.ca::ca455b6e-9d7e-4d29-aa18-0a875ee3e65a" providerId="AD"/>
      </p:ext>
    </p:extLst>
  </p:cmAuthor>
  <p:cmAuthor id="3" name="Vijay Kunaratnam" initials="VK" lastIdx="1" clrIdx="2">
    <p:extLst>
      <p:ext uri="{19B8F6BF-5375-455C-9EA6-DF929625EA0E}">
        <p15:presenceInfo xmlns:p15="http://schemas.microsoft.com/office/powerpoint/2012/main" userId="Vijay Kunaratna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1A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D1C92A1-7F54-D44B-883A-CBD131DB5C21}" v="1" dt="2024-01-26T19:52:16.1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649"/>
    <p:restoredTop sz="91422"/>
  </p:normalViewPr>
  <p:slideViewPr>
    <p:cSldViewPr snapToGrid="0">
      <p:cViewPr varScale="1">
        <p:scale>
          <a:sx n="68" d="100"/>
          <a:sy n="68" d="100"/>
        </p:scale>
        <p:origin x="216" y="920"/>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90" Type="http://schemas.openxmlformats.org/officeDocument/2006/relationships/notesMaster" Target="notesMasters/notesMaster1.xml"/><Relationship Id="rId95" Type="http://schemas.openxmlformats.org/officeDocument/2006/relationships/theme" Target="theme/theme1.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80" Type="http://schemas.openxmlformats.org/officeDocument/2006/relationships/slide" Target="slides/slide77.xml"/><Relationship Id="rId85" Type="http://schemas.openxmlformats.org/officeDocument/2006/relationships/slide" Target="slides/slide82.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handoutMaster" Target="handoutMasters/handoutMaster1.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microsoft.com/office/2016/11/relationships/changesInfo" Target="changesInfos/changesInfo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commentAuthors" Target="commentAuthors.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presProps" Target="presProps.xml"/><Relationship Id="rId98"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alter Wodchis" userId="S::walter.wodchis@utoronto.ca::ca455b6e-9d7e-4d29-aa18-0a875ee3e65a" providerId="AD" clId="Web-{19555170-83B9-2645-549A-0D309CC98D09}"/>
    <pc:docChg chg="modSld">
      <pc:chgData name="Walter Wodchis" userId="S::walter.wodchis@utoronto.ca::ca455b6e-9d7e-4d29-aa18-0a875ee3e65a" providerId="AD" clId="Web-{19555170-83B9-2645-549A-0D309CC98D09}" dt="2023-12-21T04:24:19.976" v="282" actId="20577"/>
      <pc:docMkLst>
        <pc:docMk/>
      </pc:docMkLst>
      <pc:sldChg chg="modSp">
        <pc:chgData name="Walter Wodchis" userId="S::walter.wodchis@utoronto.ca::ca455b6e-9d7e-4d29-aa18-0a875ee3e65a" providerId="AD" clId="Web-{19555170-83B9-2645-549A-0D309CC98D09}" dt="2023-12-21T04:19:35.253" v="91" actId="20577"/>
        <pc:sldMkLst>
          <pc:docMk/>
          <pc:sldMk cId="2725022862" sldId="2145706058"/>
        </pc:sldMkLst>
        <pc:spChg chg="mod">
          <ac:chgData name="Walter Wodchis" userId="S::walter.wodchis@utoronto.ca::ca455b6e-9d7e-4d29-aa18-0a875ee3e65a" providerId="AD" clId="Web-{19555170-83B9-2645-549A-0D309CC98D09}" dt="2023-12-21T04:19:35.253" v="91" actId="20577"/>
          <ac:spMkLst>
            <pc:docMk/>
            <pc:sldMk cId="2725022862" sldId="2145706058"/>
            <ac:spMk id="10" creationId="{74F69AAC-063D-4CAD-8D99-314F67A645D2}"/>
          </ac:spMkLst>
        </pc:spChg>
      </pc:sldChg>
      <pc:sldChg chg="modSp">
        <pc:chgData name="Walter Wodchis" userId="S::walter.wodchis@utoronto.ca::ca455b6e-9d7e-4d29-aa18-0a875ee3e65a" providerId="AD" clId="Web-{19555170-83B9-2645-549A-0D309CC98D09}" dt="2023-12-21T04:20:08.207" v="135" actId="20577"/>
        <pc:sldMkLst>
          <pc:docMk/>
          <pc:sldMk cId="85638082" sldId="2145706059"/>
        </pc:sldMkLst>
        <pc:spChg chg="mod">
          <ac:chgData name="Walter Wodchis" userId="S::walter.wodchis@utoronto.ca::ca455b6e-9d7e-4d29-aa18-0a875ee3e65a" providerId="AD" clId="Web-{19555170-83B9-2645-549A-0D309CC98D09}" dt="2023-12-21T04:20:08.207" v="135" actId="20577"/>
          <ac:spMkLst>
            <pc:docMk/>
            <pc:sldMk cId="85638082" sldId="2145706059"/>
            <ac:spMk id="10" creationId="{74F69AAC-063D-4CAD-8D99-314F67A645D2}"/>
          </ac:spMkLst>
        </pc:spChg>
      </pc:sldChg>
      <pc:sldChg chg="modSp">
        <pc:chgData name="Walter Wodchis" userId="S::walter.wodchis@utoronto.ca::ca455b6e-9d7e-4d29-aa18-0a875ee3e65a" providerId="AD" clId="Web-{19555170-83B9-2645-549A-0D309CC98D09}" dt="2023-12-21T04:20:15.441" v="139" actId="20577"/>
        <pc:sldMkLst>
          <pc:docMk/>
          <pc:sldMk cId="3060131008" sldId="2145706060"/>
        </pc:sldMkLst>
        <pc:spChg chg="mod">
          <ac:chgData name="Walter Wodchis" userId="S::walter.wodchis@utoronto.ca::ca455b6e-9d7e-4d29-aa18-0a875ee3e65a" providerId="AD" clId="Web-{19555170-83B9-2645-549A-0D309CC98D09}" dt="2023-12-21T04:20:15.441" v="139" actId="20577"/>
          <ac:spMkLst>
            <pc:docMk/>
            <pc:sldMk cId="3060131008" sldId="2145706060"/>
            <ac:spMk id="10" creationId="{74F69AAC-063D-4CAD-8D99-314F67A645D2}"/>
          </ac:spMkLst>
        </pc:spChg>
      </pc:sldChg>
      <pc:sldChg chg="modSp">
        <pc:chgData name="Walter Wodchis" userId="S::walter.wodchis@utoronto.ca::ca455b6e-9d7e-4d29-aa18-0a875ee3e65a" providerId="AD" clId="Web-{19555170-83B9-2645-549A-0D309CC98D09}" dt="2023-12-21T04:21:06.364" v="174" actId="20577"/>
        <pc:sldMkLst>
          <pc:docMk/>
          <pc:sldMk cId="827014832" sldId="2145706061"/>
        </pc:sldMkLst>
        <pc:spChg chg="mod">
          <ac:chgData name="Walter Wodchis" userId="S::walter.wodchis@utoronto.ca::ca455b6e-9d7e-4d29-aa18-0a875ee3e65a" providerId="AD" clId="Web-{19555170-83B9-2645-549A-0D309CC98D09}" dt="2023-12-21T04:21:06.364" v="174" actId="20577"/>
          <ac:spMkLst>
            <pc:docMk/>
            <pc:sldMk cId="827014832" sldId="2145706061"/>
            <ac:spMk id="10" creationId="{74F69AAC-063D-4CAD-8D99-314F67A645D2}"/>
          </ac:spMkLst>
        </pc:spChg>
      </pc:sldChg>
      <pc:sldChg chg="modSp">
        <pc:chgData name="Walter Wodchis" userId="S::walter.wodchis@utoronto.ca::ca455b6e-9d7e-4d29-aa18-0a875ee3e65a" providerId="AD" clId="Web-{19555170-83B9-2645-549A-0D309CC98D09}" dt="2023-12-21T04:21:43.036" v="183" actId="14100"/>
        <pc:sldMkLst>
          <pc:docMk/>
          <pc:sldMk cId="1896356862" sldId="2145706062"/>
        </pc:sldMkLst>
        <pc:spChg chg="mod">
          <ac:chgData name="Walter Wodchis" userId="S::walter.wodchis@utoronto.ca::ca455b6e-9d7e-4d29-aa18-0a875ee3e65a" providerId="AD" clId="Web-{19555170-83B9-2645-549A-0D309CC98D09}" dt="2023-12-21T04:21:43.036" v="183" actId="14100"/>
          <ac:spMkLst>
            <pc:docMk/>
            <pc:sldMk cId="1896356862" sldId="2145706062"/>
            <ac:spMk id="10" creationId="{74F69AAC-063D-4CAD-8D99-314F67A645D2}"/>
          </ac:spMkLst>
        </pc:spChg>
      </pc:sldChg>
      <pc:sldChg chg="modSp">
        <pc:chgData name="Walter Wodchis" userId="S::walter.wodchis@utoronto.ca::ca455b6e-9d7e-4d29-aa18-0a875ee3e65a" providerId="AD" clId="Web-{19555170-83B9-2645-549A-0D309CC98D09}" dt="2023-12-21T04:22:36.178" v="215" actId="1076"/>
        <pc:sldMkLst>
          <pc:docMk/>
          <pc:sldMk cId="2062726242" sldId="2145706063"/>
        </pc:sldMkLst>
        <pc:spChg chg="mod">
          <ac:chgData name="Walter Wodchis" userId="S::walter.wodchis@utoronto.ca::ca455b6e-9d7e-4d29-aa18-0a875ee3e65a" providerId="AD" clId="Web-{19555170-83B9-2645-549A-0D309CC98D09}" dt="2023-12-21T04:22:36.178" v="215" actId="1076"/>
          <ac:spMkLst>
            <pc:docMk/>
            <pc:sldMk cId="2062726242" sldId="2145706063"/>
            <ac:spMk id="10" creationId="{74F69AAC-063D-4CAD-8D99-314F67A645D2}"/>
          </ac:spMkLst>
        </pc:spChg>
      </pc:sldChg>
      <pc:sldChg chg="modSp">
        <pc:chgData name="Walter Wodchis" userId="S::walter.wodchis@utoronto.ca::ca455b6e-9d7e-4d29-aa18-0a875ee3e65a" providerId="AD" clId="Web-{19555170-83B9-2645-549A-0D309CC98D09}" dt="2023-12-21T04:23:39.210" v="269" actId="20577"/>
        <pc:sldMkLst>
          <pc:docMk/>
          <pc:sldMk cId="4249287565" sldId="2145706064"/>
        </pc:sldMkLst>
        <pc:spChg chg="mod">
          <ac:chgData name="Walter Wodchis" userId="S::walter.wodchis@utoronto.ca::ca455b6e-9d7e-4d29-aa18-0a875ee3e65a" providerId="AD" clId="Web-{19555170-83B9-2645-549A-0D309CC98D09}" dt="2023-12-21T04:23:39.210" v="269" actId="20577"/>
          <ac:spMkLst>
            <pc:docMk/>
            <pc:sldMk cId="4249287565" sldId="2145706064"/>
            <ac:spMk id="10" creationId="{74F69AAC-063D-4CAD-8D99-314F67A645D2}"/>
          </ac:spMkLst>
        </pc:spChg>
      </pc:sldChg>
      <pc:sldChg chg="modSp">
        <pc:chgData name="Walter Wodchis" userId="S::walter.wodchis@utoronto.ca::ca455b6e-9d7e-4d29-aa18-0a875ee3e65a" providerId="AD" clId="Web-{19555170-83B9-2645-549A-0D309CC98D09}" dt="2023-12-21T04:24:03.554" v="277" actId="1076"/>
        <pc:sldMkLst>
          <pc:docMk/>
          <pc:sldMk cId="1520170389" sldId="2145706065"/>
        </pc:sldMkLst>
        <pc:spChg chg="mod">
          <ac:chgData name="Walter Wodchis" userId="S::walter.wodchis@utoronto.ca::ca455b6e-9d7e-4d29-aa18-0a875ee3e65a" providerId="AD" clId="Web-{19555170-83B9-2645-549A-0D309CC98D09}" dt="2023-12-21T04:24:03.554" v="277" actId="1076"/>
          <ac:spMkLst>
            <pc:docMk/>
            <pc:sldMk cId="1520170389" sldId="2145706065"/>
            <ac:spMk id="10" creationId="{74F69AAC-063D-4CAD-8D99-314F67A645D2}"/>
          </ac:spMkLst>
        </pc:spChg>
      </pc:sldChg>
      <pc:sldChg chg="modSp">
        <pc:chgData name="Walter Wodchis" userId="S::walter.wodchis@utoronto.ca::ca455b6e-9d7e-4d29-aa18-0a875ee3e65a" providerId="AD" clId="Web-{19555170-83B9-2645-549A-0D309CC98D09}" dt="2023-12-21T04:24:19.976" v="282" actId="20577"/>
        <pc:sldMkLst>
          <pc:docMk/>
          <pc:sldMk cId="3770930259" sldId="2145706066"/>
        </pc:sldMkLst>
        <pc:spChg chg="mod">
          <ac:chgData name="Walter Wodchis" userId="S::walter.wodchis@utoronto.ca::ca455b6e-9d7e-4d29-aa18-0a875ee3e65a" providerId="AD" clId="Web-{19555170-83B9-2645-549A-0D309CC98D09}" dt="2023-12-21T04:24:19.976" v="282" actId="20577"/>
          <ac:spMkLst>
            <pc:docMk/>
            <pc:sldMk cId="3770930259" sldId="2145706066"/>
            <ac:spMk id="10" creationId="{74F69AAC-063D-4CAD-8D99-314F67A645D2}"/>
          </ac:spMkLst>
        </pc:spChg>
      </pc:sldChg>
    </pc:docChg>
  </pc:docChgLst>
  <pc:docChgLst>
    <pc:chgData name="Walter Wodchis" userId="S::walter.wodchis@utoronto.ca::ca455b6e-9d7e-4d29-aa18-0a875ee3e65a" providerId="AD" clId="Web-{F7E336F6-9FB4-ED14-0A6C-8786FBA95F48}"/>
    <pc:docChg chg="addSld delSld modSld">
      <pc:chgData name="Walter Wodchis" userId="S::walter.wodchis@utoronto.ca::ca455b6e-9d7e-4d29-aa18-0a875ee3e65a" providerId="AD" clId="Web-{F7E336F6-9FB4-ED14-0A6C-8786FBA95F48}" dt="2023-12-16T18:39:50.836" v="2175" actId="20577"/>
      <pc:docMkLst>
        <pc:docMk/>
      </pc:docMkLst>
      <pc:sldChg chg="modSp">
        <pc:chgData name="Walter Wodchis" userId="S::walter.wodchis@utoronto.ca::ca455b6e-9d7e-4d29-aa18-0a875ee3e65a" providerId="AD" clId="Web-{F7E336F6-9FB4-ED14-0A6C-8786FBA95F48}" dt="2023-12-16T18:39:50.836" v="2175" actId="20577"/>
        <pc:sldMkLst>
          <pc:docMk/>
          <pc:sldMk cId="2461015028" sldId="4298"/>
        </pc:sldMkLst>
        <pc:spChg chg="mod">
          <ac:chgData name="Walter Wodchis" userId="S::walter.wodchis@utoronto.ca::ca455b6e-9d7e-4d29-aa18-0a875ee3e65a" providerId="AD" clId="Web-{F7E336F6-9FB4-ED14-0A6C-8786FBA95F48}" dt="2023-12-16T18:39:50.836" v="2175" actId="20577"/>
          <ac:spMkLst>
            <pc:docMk/>
            <pc:sldMk cId="2461015028" sldId="4298"/>
            <ac:spMk id="4" creationId="{C3C3394E-E02D-4041-85BB-A382BDFCDC0D}"/>
          </ac:spMkLst>
        </pc:spChg>
      </pc:sldChg>
      <pc:sldChg chg="addSp delSp">
        <pc:chgData name="Walter Wodchis" userId="S::walter.wodchis@utoronto.ca::ca455b6e-9d7e-4d29-aa18-0a875ee3e65a" providerId="AD" clId="Web-{F7E336F6-9FB4-ED14-0A6C-8786FBA95F48}" dt="2023-12-16T17:49:07.004" v="1"/>
        <pc:sldMkLst>
          <pc:docMk/>
          <pc:sldMk cId="2509254281" sldId="2145705971"/>
        </pc:sldMkLst>
        <pc:graphicFrameChg chg="del">
          <ac:chgData name="Walter Wodchis" userId="S::walter.wodchis@utoronto.ca::ca455b6e-9d7e-4d29-aa18-0a875ee3e65a" providerId="AD" clId="Web-{F7E336F6-9FB4-ED14-0A6C-8786FBA95F48}" dt="2023-12-16T17:48:57.504" v="0"/>
          <ac:graphicFrameMkLst>
            <pc:docMk/>
            <pc:sldMk cId="2509254281" sldId="2145705971"/>
            <ac:graphicFrameMk id="21" creationId="{2BE575B2-9135-4CAE-B258-9F12AA0E2F81}"/>
          </ac:graphicFrameMkLst>
        </pc:graphicFrameChg>
        <pc:graphicFrameChg chg="add">
          <ac:chgData name="Walter Wodchis" userId="S::walter.wodchis@utoronto.ca::ca455b6e-9d7e-4d29-aa18-0a875ee3e65a" providerId="AD" clId="Web-{F7E336F6-9FB4-ED14-0A6C-8786FBA95F48}" dt="2023-12-16T17:49:07.004" v="1"/>
          <ac:graphicFrameMkLst>
            <pc:docMk/>
            <pc:sldMk cId="2509254281" sldId="2145705971"/>
            <ac:graphicFrameMk id="22" creationId="{43B36702-4F42-E40D-5F2F-16FD287CE572}"/>
          </ac:graphicFrameMkLst>
        </pc:graphicFrameChg>
      </pc:sldChg>
      <pc:sldChg chg="modSp">
        <pc:chgData name="Walter Wodchis" userId="S::walter.wodchis@utoronto.ca::ca455b6e-9d7e-4d29-aa18-0a875ee3e65a" providerId="AD" clId="Web-{F7E336F6-9FB4-ED14-0A6C-8786FBA95F48}" dt="2023-12-16T17:52:34.850" v="67" actId="20577"/>
        <pc:sldMkLst>
          <pc:docMk/>
          <pc:sldMk cId="3735515027" sldId="2145705976"/>
        </pc:sldMkLst>
        <pc:spChg chg="mod">
          <ac:chgData name="Walter Wodchis" userId="S::walter.wodchis@utoronto.ca::ca455b6e-9d7e-4d29-aa18-0a875ee3e65a" providerId="AD" clId="Web-{F7E336F6-9FB4-ED14-0A6C-8786FBA95F48}" dt="2023-12-16T17:51:49.881" v="51" actId="20577"/>
          <ac:spMkLst>
            <pc:docMk/>
            <pc:sldMk cId="3735515027" sldId="2145705976"/>
            <ac:spMk id="2" creationId="{9B9126A4-9EBC-472E-BC48-073C0719EB4D}"/>
          </ac:spMkLst>
        </pc:spChg>
        <pc:spChg chg="mod">
          <ac:chgData name="Walter Wodchis" userId="S::walter.wodchis@utoronto.ca::ca455b6e-9d7e-4d29-aa18-0a875ee3e65a" providerId="AD" clId="Web-{F7E336F6-9FB4-ED14-0A6C-8786FBA95F48}" dt="2023-12-16T17:52:34.850" v="67" actId="20577"/>
          <ac:spMkLst>
            <pc:docMk/>
            <pc:sldMk cId="3735515027" sldId="2145705976"/>
            <ac:spMk id="3" creationId="{B44B5254-1E0A-45C0-81B6-B3094A2775BE}"/>
          </ac:spMkLst>
        </pc:spChg>
      </pc:sldChg>
      <pc:sldChg chg="modSp">
        <pc:chgData name="Walter Wodchis" userId="S::walter.wodchis@utoronto.ca::ca455b6e-9d7e-4d29-aa18-0a875ee3e65a" providerId="AD" clId="Web-{F7E336F6-9FB4-ED14-0A6C-8786FBA95F48}" dt="2023-12-16T18:18:18.027" v="857" actId="20577"/>
        <pc:sldMkLst>
          <pc:docMk/>
          <pc:sldMk cId="345134898" sldId="2145705980"/>
        </pc:sldMkLst>
        <pc:graphicFrameChg chg="modGraphic">
          <ac:chgData name="Walter Wodchis" userId="S::walter.wodchis@utoronto.ca::ca455b6e-9d7e-4d29-aa18-0a875ee3e65a" providerId="AD" clId="Web-{F7E336F6-9FB4-ED14-0A6C-8786FBA95F48}" dt="2023-12-16T18:18:18.027" v="857" actId="20577"/>
          <ac:graphicFrameMkLst>
            <pc:docMk/>
            <pc:sldMk cId="345134898" sldId="2145705980"/>
            <ac:graphicFrameMk id="7" creationId="{692CBA98-FED8-4395-9552-0B3FD2FA85DA}"/>
          </ac:graphicFrameMkLst>
        </pc:graphicFrameChg>
      </pc:sldChg>
      <pc:sldChg chg="modSp del">
        <pc:chgData name="Walter Wodchis" userId="S::walter.wodchis@utoronto.ca::ca455b6e-9d7e-4d29-aa18-0a875ee3e65a" providerId="AD" clId="Web-{F7E336F6-9FB4-ED14-0A6C-8786FBA95F48}" dt="2023-12-16T18:17:54.448" v="855"/>
        <pc:sldMkLst>
          <pc:docMk/>
          <pc:sldMk cId="905635451" sldId="2145705981"/>
        </pc:sldMkLst>
        <pc:graphicFrameChg chg="mod modGraphic">
          <ac:chgData name="Walter Wodchis" userId="S::walter.wodchis@utoronto.ca::ca455b6e-9d7e-4d29-aa18-0a875ee3e65a" providerId="AD" clId="Web-{F7E336F6-9FB4-ED14-0A6C-8786FBA95F48}" dt="2023-12-16T18:15:32.556" v="832"/>
          <ac:graphicFrameMkLst>
            <pc:docMk/>
            <pc:sldMk cId="905635451" sldId="2145705981"/>
            <ac:graphicFrameMk id="8" creationId="{A6E37978-886B-4B1B-8E0C-C1808869D4B2}"/>
          </ac:graphicFrameMkLst>
        </pc:graphicFrameChg>
      </pc:sldChg>
      <pc:sldChg chg="modSp">
        <pc:chgData name="Walter Wodchis" userId="S::walter.wodchis@utoronto.ca::ca455b6e-9d7e-4d29-aa18-0a875ee3e65a" providerId="AD" clId="Web-{F7E336F6-9FB4-ED14-0A6C-8786FBA95F48}" dt="2023-12-16T18:21:23.903" v="1048" actId="20577"/>
        <pc:sldMkLst>
          <pc:docMk/>
          <pc:sldMk cId="1488346169" sldId="2145706055"/>
        </pc:sldMkLst>
        <pc:spChg chg="mod">
          <ac:chgData name="Walter Wodchis" userId="S::walter.wodchis@utoronto.ca::ca455b6e-9d7e-4d29-aa18-0a875ee3e65a" providerId="AD" clId="Web-{F7E336F6-9FB4-ED14-0A6C-8786FBA95F48}" dt="2023-12-16T18:21:23.903" v="1048" actId="20577"/>
          <ac:spMkLst>
            <pc:docMk/>
            <pc:sldMk cId="1488346169" sldId="2145706055"/>
            <ac:spMk id="10" creationId="{74F69AAC-063D-4CAD-8D99-314F67A645D2}"/>
          </ac:spMkLst>
        </pc:spChg>
        <pc:graphicFrameChg chg="mod modGraphic">
          <ac:chgData name="Walter Wodchis" userId="S::walter.wodchis@utoronto.ca::ca455b6e-9d7e-4d29-aa18-0a875ee3e65a" providerId="AD" clId="Web-{F7E336F6-9FB4-ED14-0A6C-8786FBA95F48}" dt="2023-12-16T18:13:48.102" v="722"/>
          <ac:graphicFrameMkLst>
            <pc:docMk/>
            <pc:sldMk cId="1488346169" sldId="2145706055"/>
            <ac:graphicFrameMk id="8" creationId="{C128B61C-6BB0-4082-9861-FB6F37DC1A81}"/>
          </ac:graphicFrameMkLst>
        </pc:graphicFrameChg>
      </pc:sldChg>
      <pc:sldChg chg="modSp">
        <pc:chgData name="Walter Wodchis" userId="S::walter.wodchis@utoronto.ca::ca455b6e-9d7e-4d29-aa18-0a875ee3e65a" providerId="AD" clId="Web-{F7E336F6-9FB4-ED14-0A6C-8786FBA95F48}" dt="2023-12-16T18:20:49.919" v="1003" actId="20577"/>
        <pc:sldMkLst>
          <pc:docMk/>
          <pc:sldMk cId="2850936706" sldId="2145706056"/>
        </pc:sldMkLst>
        <pc:spChg chg="mod">
          <ac:chgData name="Walter Wodchis" userId="S::walter.wodchis@utoronto.ca::ca455b6e-9d7e-4d29-aa18-0a875ee3e65a" providerId="AD" clId="Web-{F7E336F6-9FB4-ED14-0A6C-8786FBA95F48}" dt="2023-12-16T18:20:49.919" v="1003" actId="20577"/>
          <ac:spMkLst>
            <pc:docMk/>
            <pc:sldMk cId="2850936706" sldId="2145706056"/>
            <ac:spMk id="10" creationId="{74F69AAC-063D-4CAD-8D99-314F67A645D2}"/>
          </ac:spMkLst>
        </pc:spChg>
      </pc:sldChg>
      <pc:sldChg chg="modSp">
        <pc:chgData name="Walter Wodchis" userId="S::walter.wodchis@utoronto.ca::ca455b6e-9d7e-4d29-aa18-0a875ee3e65a" providerId="AD" clId="Web-{F7E336F6-9FB4-ED14-0A6C-8786FBA95F48}" dt="2023-12-16T18:19:51.653" v="930" actId="20577"/>
        <pc:sldMkLst>
          <pc:docMk/>
          <pc:sldMk cId="135765560" sldId="2145706057"/>
        </pc:sldMkLst>
        <pc:spChg chg="mod">
          <ac:chgData name="Walter Wodchis" userId="S::walter.wodchis@utoronto.ca::ca455b6e-9d7e-4d29-aa18-0a875ee3e65a" providerId="AD" clId="Web-{F7E336F6-9FB4-ED14-0A6C-8786FBA95F48}" dt="2023-12-16T17:55:51.336" v="142" actId="20577"/>
          <ac:spMkLst>
            <pc:docMk/>
            <pc:sldMk cId="135765560" sldId="2145706057"/>
            <ac:spMk id="3" creationId="{114F98F8-739F-964C-A534-3836E8D18612}"/>
          </ac:spMkLst>
        </pc:spChg>
        <pc:spChg chg="mod">
          <ac:chgData name="Walter Wodchis" userId="S::walter.wodchis@utoronto.ca::ca455b6e-9d7e-4d29-aa18-0a875ee3e65a" providerId="AD" clId="Web-{F7E336F6-9FB4-ED14-0A6C-8786FBA95F48}" dt="2023-12-16T18:19:51.653" v="930" actId="20577"/>
          <ac:spMkLst>
            <pc:docMk/>
            <pc:sldMk cId="135765560" sldId="2145706057"/>
            <ac:spMk id="10" creationId="{74F69AAC-063D-4CAD-8D99-314F67A645D2}"/>
          </ac:spMkLst>
        </pc:spChg>
      </pc:sldChg>
      <pc:sldChg chg="modSp">
        <pc:chgData name="Walter Wodchis" userId="S::walter.wodchis@utoronto.ca::ca455b6e-9d7e-4d29-aa18-0a875ee3e65a" providerId="AD" clId="Web-{F7E336F6-9FB4-ED14-0A6C-8786FBA95F48}" dt="2023-12-16T18:27:14.485" v="1286" actId="20577"/>
        <pc:sldMkLst>
          <pc:docMk/>
          <pc:sldMk cId="2725022862" sldId="2145706058"/>
        </pc:sldMkLst>
        <pc:spChg chg="mod">
          <ac:chgData name="Walter Wodchis" userId="S::walter.wodchis@utoronto.ca::ca455b6e-9d7e-4d29-aa18-0a875ee3e65a" providerId="AD" clId="Web-{F7E336F6-9FB4-ED14-0A6C-8786FBA95F48}" dt="2023-12-16T18:27:14.485" v="1286" actId="20577"/>
          <ac:spMkLst>
            <pc:docMk/>
            <pc:sldMk cId="2725022862" sldId="2145706058"/>
            <ac:spMk id="3" creationId="{114F98F8-739F-964C-A534-3836E8D18612}"/>
          </ac:spMkLst>
        </pc:spChg>
        <pc:spChg chg="mod">
          <ac:chgData name="Walter Wodchis" userId="S::walter.wodchis@utoronto.ca::ca455b6e-9d7e-4d29-aa18-0a875ee3e65a" providerId="AD" clId="Web-{F7E336F6-9FB4-ED14-0A6C-8786FBA95F48}" dt="2023-12-16T18:22:12.779" v="1118" actId="20577"/>
          <ac:spMkLst>
            <pc:docMk/>
            <pc:sldMk cId="2725022862" sldId="2145706058"/>
            <ac:spMk id="10" creationId="{74F69AAC-063D-4CAD-8D99-314F67A645D2}"/>
          </ac:spMkLst>
        </pc:spChg>
      </pc:sldChg>
      <pc:sldChg chg="modSp">
        <pc:chgData name="Walter Wodchis" userId="S::walter.wodchis@utoronto.ca::ca455b6e-9d7e-4d29-aa18-0a875ee3e65a" providerId="AD" clId="Web-{F7E336F6-9FB4-ED14-0A6C-8786FBA95F48}" dt="2023-12-16T18:23:28.295" v="1168" actId="20577"/>
        <pc:sldMkLst>
          <pc:docMk/>
          <pc:sldMk cId="85638082" sldId="2145706059"/>
        </pc:sldMkLst>
        <pc:spChg chg="mod">
          <ac:chgData name="Walter Wodchis" userId="S::walter.wodchis@utoronto.ca::ca455b6e-9d7e-4d29-aa18-0a875ee3e65a" providerId="AD" clId="Web-{F7E336F6-9FB4-ED14-0A6C-8786FBA95F48}" dt="2023-12-16T18:22:55.029" v="1137" actId="20577"/>
          <ac:spMkLst>
            <pc:docMk/>
            <pc:sldMk cId="85638082" sldId="2145706059"/>
            <ac:spMk id="3" creationId="{114F98F8-739F-964C-A534-3836E8D18612}"/>
          </ac:spMkLst>
        </pc:spChg>
        <pc:spChg chg="mod">
          <ac:chgData name="Walter Wodchis" userId="S::walter.wodchis@utoronto.ca::ca455b6e-9d7e-4d29-aa18-0a875ee3e65a" providerId="AD" clId="Web-{F7E336F6-9FB4-ED14-0A6C-8786FBA95F48}" dt="2023-12-16T18:23:28.295" v="1168" actId="20577"/>
          <ac:spMkLst>
            <pc:docMk/>
            <pc:sldMk cId="85638082" sldId="2145706059"/>
            <ac:spMk id="10" creationId="{74F69AAC-063D-4CAD-8D99-314F67A645D2}"/>
          </ac:spMkLst>
        </pc:spChg>
      </pc:sldChg>
      <pc:sldChg chg="modSp">
        <pc:chgData name="Walter Wodchis" userId="S::walter.wodchis@utoronto.ca::ca455b6e-9d7e-4d29-aa18-0a875ee3e65a" providerId="AD" clId="Web-{F7E336F6-9FB4-ED14-0A6C-8786FBA95F48}" dt="2023-12-16T18:25:03.390" v="1190" actId="20577"/>
        <pc:sldMkLst>
          <pc:docMk/>
          <pc:sldMk cId="3060131008" sldId="2145706060"/>
        </pc:sldMkLst>
        <pc:spChg chg="mod">
          <ac:chgData name="Walter Wodchis" userId="S::walter.wodchis@utoronto.ca::ca455b6e-9d7e-4d29-aa18-0a875ee3e65a" providerId="AD" clId="Web-{F7E336F6-9FB4-ED14-0A6C-8786FBA95F48}" dt="2023-12-16T18:24:45.358" v="1179" actId="20577"/>
          <ac:spMkLst>
            <pc:docMk/>
            <pc:sldMk cId="3060131008" sldId="2145706060"/>
            <ac:spMk id="3" creationId="{114F98F8-739F-964C-A534-3836E8D18612}"/>
          </ac:spMkLst>
        </pc:spChg>
        <pc:spChg chg="mod">
          <ac:chgData name="Walter Wodchis" userId="S::walter.wodchis@utoronto.ca::ca455b6e-9d7e-4d29-aa18-0a875ee3e65a" providerId="AD" clId="Web-{F7E336F6-9FB4-ED14-0A6C-8786FBA95F48}" dt="2023-12-16T18:25:03.390" v="1190" actId="20577"/>
          <ac:spMkLst>
            <pc:docMk/>
            <pc:sldMk cId="3060131008" sldId="2145706060"/>
            <ac:spMk id="10" creationId="{74F69AAC-063D-4CAD-8D99-314F67A645D2}"/>
          </ac:spMkLst>
        </pc:spChg>
      </pc:sldChg>
      <pc:sldChg chg="modSp">
        <pc:chgData name="Walter Wodchis" userId="S::walter.wodchis@utoronto.ca::ca455b6e-9d7e-4d29-aa18-0a875ee3e65a" providerId="AD" clId="Web-{F7E336F6-9FB4-ED14-0A6C-8786FBA95F48}" dt="2023-12-16T18:27:22.126" v="1300"/>
        <pc:sldMkLst>
          <pc:docMk/>
          <pc:sldMk cId="827014832" sldId="2145706061"/>
        </pc:sldMkLst>
        <pc:spChg chg="mod">
          <ac:chgData name="Walter Wodchis" userId="S::walter.wodchis@utoronto.ca::ca455b6e-9d7e-4d29-aa18-0a875ee3e65a" providerId="AD" clId="Web-{F7E336F6-9FB4-ED14-0A6C-8786FBA95F48}" dt="2023-12-16T18:26:07.609" v="1277" actId="20577"/>
          <ac:spMkLst>
            <pc:docMk/>
            <pc:sldMk cId="827014832" sldId="2145706061"/>
            <ac:spMk id="10" creationId="{74F69AAC-063D-4CAD-8D99-314F67A645D2}"/>
          </ac:spMkLst>
        </pc:spChg>
        <pc:graphicFrameChg chg="mod modGraphic">
          <ac:chgData name="Walter Wodchis" userId="S::walter.wodchis@utoronto.ca::ca455b6e-9d7e-4d29-aa18-0a875ee3e65a" providerId="AD" clId="Web-{F7E336F6-9FB4-ED14-0A6C-8786FBA95F48}" dt="2023-12-16T18:27:22.126" v="1300"/>
          <ac:graphicFrameMkLst>
            <pc:docMk/>
            <pc:sldMk cId="827014832" sldId="2145706061"/>
            <ac:graphicFrameMk id="8" creationId="{C128B61C-6BB0-4082-9861-FB6F37DC1A81}"/>
          </ac:graphicFrameMkLst>
        </pc:graphicFrameChg>
      </pc:sldChg>
      <pc:sldChg chg="modSp">
        <pc:chgData name="Walter Wodchis" userId="S::walter.wodchis@utoronto.ca::ca455b6e-9d7e-4d29-aa18-0a875ee3e65a" providerId="AD" clId="Web-{F7E336F6-9FB4-ED14-0A6C-8786FBA95F48}" dt="2023-12-16T18:36:04.506" v="1773" actId="20577"/>
        <pc:sldMkLst>
          <pc:docMk/>
          <pc:sldMk cId="1896356862" sldId="2145706062"/>
        </pc:sldMkLst>
        <pc:spChg chg="mod">
          <ac:chgData name="Walter Wodchis" userId="S::walter.wodchis@utoronto.ca::ca455b6e-9d7e-4d29-aa18-0a875ee3e65a" providerId="AD" clId="Web-{F7E336F6-9FB4-ED14-0A6C-8786FBA95F48}" dt="2023-12-16T18:36:04.506" v="1773" actId="20577"/>
          <ac:spMkLst>
            <pc:docMk/>
            <pc:sldMk cId="1896356862" sldId="2145706062"/>
            <ac:spMk id="10" creationId="{74F69AAC-063D-4CAD-8D99-314F67A645D2}"/>
          </ac:spMkLst>
        </pc:spChg>
      </pc:sldChg>
      <pc:sldChg chg="modSp">
        <pc:chgData name="Walter Wodchis" userId="S::walter.wodchis@utoronto.ca::ca455b6e-9d7e-4d29-aa18-0a875ee3e65a" providerId="AD" clId="Web-{F7E336F6-9FB4-ED14-0A6C-8786FBA95F48}" dt="2023-12-16T18:35:19.302" v="1693" actId="20577"/>
        <pc:sldMkLst>
          <pc:docMk/>
          <pc:sldMk cId="2062726242" sldId="2145706063"/>
        </pc:sldMkLst>
        <pc:spChg chg="mod">
          <ac:chgData name="Walter Wodchis" userId="S::walter.wodchis@utoronto.ca::ca455b6e-9d7e-4d29-aa18-0a875ee3e65a" providerId="AD" clId="Web-{F7E336F6-9FB4-ED14-0A6C-8786FBA95F48}" dt="2023-12-16T18:35:19.302" v="1693" actId="20577"/>
          <ac:spMkLst>
            <pc:docMk/>
            <pc:sldMk cId="2062726242" sldId="2145706063"/>
            <ac:spMk id="10" creationId="{74F69AAC-063D-4CAD-8D99-314F67A645D2}"/>
          </ac:spMkLst>
        </pc:spChg>
      </pc:sldChg>
      <pc:sldChg chg="modSp">
        <pc:chgData name="Walter Wodchis" userId="S::walter.wodchis@utoronto.ca::ca455b6e-9d7e-4d29-aa18-0a875ee3e65a" providerId="AD" clId="Web-{F7E336F6-9FB4-ED14-0A6C-8786FBA95F48}" dt="2023-12-16T18:36:56.037" v="1840" actId="20577"/>
        <pc:sldMkLst>
          <pc:docMk/>
          <pc:sldMk cId="4249287565" sldId="2145706064"/>
        </pc:sldMkLst>
        <pc:spChg chg="mod">
          <ac:chgData name="Walter Wodchis" userId="S::walter.wodchis@utoronto.ca::ca455b6e-9d7e-4d29-aa18-0a875ee3e65a" providerId="AD" clId="Web-{F7E336F6-9FB4-ED14-0A6C-8786FBA95F48}" dt="2023-12-16T18:36:56.037" v="1840" actId="20577"/>
          <ac:spMkLst>
            <pc:docMk/>
            <pc:sldMk cId="4249287565" sldId="2145706064"/>
            <ac:spMk id="10" creationId="{74F69AAC-063D-4CAD-8D99-314F67A645D2}"/>
          </ac:spMkLst>
        </pc:spChg>
      </pc:sldChg>
      <pc:sldChg chg="modSp">
        <pc:chgData name="Walter Wodchis" userId="S::walter.wodchis@utoronto.ca::ca455b6e-9d7e-4d29-aa18-0a875ee3e65a" providerId="AD" clId="Web-{F7E336F6-9FB4-ED14-0A6C-8786FBA95F48}" dt="2023-12-16T18:37:37.632" v="1964" actId="20577"/>
        <pc:sldMkLst>
          <pc:docMk/>
          <pc:sldMk cId="1520170389" sldId="2145706065"/>
        </pc:sldMkLst>
        <pc:spChg chg="mod">
          <ac:chgData name="Walter Wodchis" userId="S::walter.wodchis@utoronto.ca::ca455b6e-9d7e-4d29-aa18-0a875ee3e65a" providerId="AD" clId="Web-{F7E336F6-9FB4-ED14-0A6C-8786FBA95F48}" dt="2023-12-16T18:37:37.632" v="1964" actId="20577"/>
          <ac:spMkLst>
            <pc:docMk/>
            <pc:sldMk cId="1520170389" sldId="2145706065"/>
            <ac:spMk id="10" creationId="{74F69AAC-063D-4CAD-8D99-314F67A645D2}"/>
          </ac:spMkLst>
        </pc:spChg>
        <pc:graphicFrameChg chg="mod modGraphic">
          <ac:chgData name="Walter Wodchis" userId="S::walter.wodchis@utoronto.ca::ca455b6e-9d7e-4d29-aa18-0a875ee3e65a" providerId="AD" clId="Web-{F7E336F6-9FB4-ED14-0A6C-8786FBA95F48}" dt="2023-12-16T18:37:05.897" v="1848"/>
          <ac:graphicFrameMkLst>
            <pc:docMk/>
            <pc:sldMk cId="1520170389" sldId="2145706065"/>
            <ac:graphicFrameMk id="8" creationId="{C128B61C-6BB0-4082-9861-FB6F37DC1A81}"/>
          </ac:graphicFrameMkLst>
        </pc:graphicFrameChg>
      </pc:sldChg>
      <pc:sldChg chg="modSp">
        <pc:chgData name="Walter Wodchis" userId="S::walter.wodchis@utoronto.ca::ca455b6e-9d7e-4d29-aa18-0a875ee3e65a" providerId="AD" clId="Web-{F7E336F6-9FB4-ED14-0A6C-8786FBA95F48}" dt="2023-12-16T18:39:16.086" v="2165" actId="20577"/>
        <pc:sldMkLst>
          <pc:docMk/>
          <pc:sldMk cId="3770930259" sldId="2145706066"/>
        </pc:sldMkLst>
        <pc:spChg chg="mod">
          <ac:chgData name="Walter Wodchis" userId="S::walter.wodchis@utoronto.ca::ca455b6e-9d7e-4d29-aa18-0a875ee3e65a" providerId="AD" clId="Web-{F7E336F6-9FB4-ED14-0A6C-8786FBA95F48}" dt="2023-12-16T18:39:16.086" v="2165" actId="20577"/>
          <ac:spMkLst>
            <pc:docMk/>
            <pc:sldMk cId="3770930259" sldId="2145706066"/>
            <ac:spMk id="10" creationId="{74F69AAC-063D-4CAD-8D99-314F67A645D2}"/>
          </ac:spMkLst>
        </pc:spChg>
      </pc:sldChg>
      <pc:sldChg chg="modSp">
        <pc:chgData name="Walter Wodchis" userId="S::walter.wodchis@utoronto.ca::ca455b6e-9d7e-4d29-aa18-0a875ee3e65a" providerId="AD" clId="Web-{F7E336F6-9FB4-ED14-0A6C-8786FBA95F48}" dt="2023-12-16T17:50:01.817" v="29" actId="20577"/>
        <pc:sldMkLst>
          <pc:docMk/>
          <pc:sldMk cId="574421736" sldId="2145706070"/>
        </pc:sldMkLst>
        <pc:spChg chg="mod">
          <ac:chgData name="Walter Wodchis" userId="S::walter.wodchis@utoronto.ca::ca455b6e-9d7e-4d29-aa18-0a875ee3e65a" providerId="AD" clId="Web-{F7E336F6-9FB4-ED14-0A6C-8786FBA95F48}" dt="2023-12-16T17:50:01.817" v="29" actId="20577"/>
          <ac:spMkLst>
            <pc:docMk/>
            <pc:sldMk cId="574421736" sldId="2145706070"/>
            <ac:spMk id="3" creationId="{7C4A0AE2-BF45-EA9F-4F8C-60C6BFAE1FBE}"/>
          </ac:spMkLst>
        </pc:spChg>
      </pc:sldChg>
      <pc:sldChg chg="modSp add replId">
        <pc:chgData name="Walter Wodchis" userId="S::walter.wodchis@utoronto.ca::ca455b6e-9d7e-4d29-aa18-0a875ee3e65a" providerId="AD" clId="Web-{F7E336F6-9FB4-ED14-0A6C-8786FBA95F48}" dt="2023-12-16T17:54:06.585" v="105" actId="20577"/>
        <pc:sldMkLst>
          <pc:docMk/>
          <pc:sldMk cId="120833300" sldId="2145706071"/>
        </pc:sldMkLst>
        <pc:spChg chg="mod">
          <ac:chgData name="Walter Wodchis" userId="S::walter.wodchis@utoronto.ca::ca455b6e-9d7e-4d29-aa18-0a875ee3e65a" providerId="AD" clId="Web-{F7E336F6-9FB4-ED14-0A6C-8786FBA95F48}" dt="2023-12-16T17:54:06.585" v="105" actId="20577"/>
          <ac:spMkLst>
            <pc:docMk/>
            <pc:sldMk cId="120833300" sldId="2145706071"/>
            <ac:spMk id="2" creationId="{A7655C1F-A434-90EB-68E8-973A7CDEAED8}"/>
          </ac:spMkLst>
        </pc:spChg>
      </pc:sldChg>
      <pc:sldChg chg="modSp add replId">
        <pc:chgData name="Walter Wodchis" userId="S::walter.wodchis@utoronto.ca::ca455b6e-9d7e-4d29-aa18-0a875ee3e65a" providerId="AD" clId="Web-{F7E336F6-9FB4-ED14-0A6C-8786FBA95F48}" dt="2023-12-16T17:55:28.336" v="139" actId="1076"/>
        <pc:sldMkLst>
          <pc:docMk/>
          <pc:sldMk cId="556967404" sldId="2145706072"/>
        </pc:sldMkLst>
        <pc:spChg chg="mod">
          <ac:chgData name="Walter Wodchis" userId="S::walter.wodchis@utoronto.ca::ca455b6e-9d7e-4d29-aa18-0a875ee3e65a" providerId="AD" clId="Web-{F7E336F6-9FB4-ED14-0A6C-8786FBA95F48}" dt="2023-12-16T17:55:28.336" v="139" actId="1076"/>
          <ac:spMkLst>
            <pc:docMk/>
            <pc:sldMk cId="556967404" sldId="2145706072"/>
            <ac:spMk id="2" creationId="{76C92274-C60E-52BC-C893-8A52E9E37DCE}"/>
          </ac:spMkLst>
        </pc:spChg>
      </pc:sldChg>
      <pc:sldChg chg="modSp add replId">
        <pc:chgData name="Walter Wodchis" userId="S::walter.wodchis@utoronto.ca::ca455b6e-9d7e-4d29-aa18-0a875ee3e65a" providerId="AD" clId="Web-{F7E336F6-9FB4-ED14-0A6C-8786FBA95F48}" dt="2023-12-16T18:13:27.305" v="720" actId="20577"/>
        <pc:sldMkLst>
          <pc:docMk/>
          <pc:sldMk cId="1573053303" sldId="2145706073"/>
        </pc:sldMkLst>
        <pc:spChg chg="mod">
          <ac:chgData name="Walter Wodchis" userId="S::walter.wodchis@utoronto.ca::ca455b6e-9d7e-4d29-aa18-0a875ee3e65a" providerId="AD" clId="Web-{F7E336F6-9FB4-ED14-0A6C-8786FBA95F48}" dt="2023-12-16T18:13:27.305" v="720" actId="20577"/>
          <ac:spMkLst>
            <pc:docMk/>
            <pc:sldMk cId="1573053303" sldId="2145706073"/>
            <ac:spMk id="6" creationId="{F239BF07-E3C1-C707-29D4-2BA03132760A}"/>
          </ac:spMkLst>
        </pc:spChg>
        <pc:spChg chg="mod">
          <ac:chgData name="Walter Wodchis" userId="S::walter.wodchis@utoronto.ca::ca455b6e-9d7e-4d29-aa18-0a875ee3e65a" providerId="AD" clId="Web-{F7E336F6-9FB4-ED14-0A6C-8786FBA95F48}" dt="2023-12-16T18:06:18.442" v="283" actId="20577"/>
          <ac:spMkLst>
            <pc:docMk/>
            <pc:sldMk cId="1573053303" sldId="2145706073"/>
            <ac:spMk id="9" creationId="{7037CE3D-8561-0723-D217-2662C47F6825}"/>
          </ac:spMkLst>
        </pc:spChg>
      </pc:sldChg>
      <pc:sldChg chg="modSp add replId">
        <pc:chgData name="Walter Wodchis" userId="S::walter.wodchis@utoronto.ca::ca455b6e-9d7e-4d29-aa18-0a875ee3e65a" providerId="AD" clId="Web-{F7E336F6-9FB4-ED14-0A6C-8786FBA95F48}" dt="2023-12-16T18:17:48.729" v="854"/>
        <pc:sldMkLst>
          <pc:docMk/>
          <pc:sldMk cId="2592541840" sldId="2145706074"/>
        </pc:sldMkLst>
        <pc:graphicFrameChg chg="mod modGraphic">
          <ac:chgData name="Walter Wodchis" userId="S::walter.wodchis@utoronto.ca::ca455b6e-9d7e-4d29-aa18-0a875ee3e65a" providerId="AD" clId="Web-{F7E336F6-9FB4-ED14-0A6C-8786FBA95F48}" dt="2023-12-16T18:17:48.729" v="854"/>
          <ac:graphicFrameMkLst>
            <pc:docMk/>
            <pc:sldMk cId="2592541840" sldId="2145706074"/>
            <ac:graphicFrameMk id="8" creationId="{DBAEE9BE-71E2-8BA9-8403-05CB484C41BD}"/>
          </ac:graphicFrameMkLst>
        </pc:graphicFrameChg>
      </pc:sldChg>
    </pc:docChg>
  </pc:docChgLst>
  <pc:docChgLst>
    <pc:chgData name="Laraib Abrar" userId="896418e6-4c8a-471a-bec6-eeb9012decd5" providerId="ADAL" clId="{0FEB9093-0C23-DE41-865A-777A22D0E3E3}"/>
    <pc:docChg chg="undo custSel modSld">
      <pc:chgData name="Laraib Abrar" userId="896418e6-4c8a-471a-bec6-eeb9012decd5" providerId="ADAL" clId="{0FEB9093-0C23-DE41-865A-777A22D0E3E3}" dt="2024-01-01T05:52:25.658" v="19" actId="14826"/>
      <pc:docMkLst>
        <pc:docMk/>
      </pc:docMkLst>
      <pc:sldChg chg="modSp mod">
        <pc:chgData name="Laraib Abrar" userId="896418e6-4c8a-471a-bec6-eeb9012decd5" providerId="ADAL" clId="{0FEB9093-0C23-DE41-865A-777A22D0E3E3}" dt="2024-01-01T03:53:24.834" v="17" actId="20577"/>
        <pc:sldMkLst>
          <pc:docMk/>
          <pc:sldMk cId="1854821880" sldId="267"/>
        </pc:sldMkLst>
        <pc:spChg chg="mod">
          <ac:chgData name="Laraib Abrar" userId="896418e6-4c8a-471a-bec6-eeb9012decd5" providerId="ADAL" clId="{0FEB9093-0C23-DE41-865A-777A22D0E3E3}" dt="2024-01-01T03:53:24.834" v="17" actId="20577"/>
          <ac:spMkLst>
            <pc:docMk/>
            <pc:sldMk cId="1854821880" sldId="267"/>
            <ac:spMk id="4" creationId="{00000000-0000-0000-0000-000000000000}"/>
          </ac:spMkLst>
        </pc:spChg>
      </pc:sldChg>
      <pc:sldChg chg="modSp">
        <pc:chgData name="Laraib Abrar" userId="896418e6-4c8a-471a-bec6-eeb9012decd5" providerId="ADAL" clId="{0FEB9093-0C23-DE41-865A-777A22D0E3E3}" dt="2024-01-01T05:52:25.658" v="19" actId="14826"/>
        <pc:sldMkLst>
          <pc:docMk/>
          <pc:sldMk cId="1349373594" sldId="2145705990"/>
        </pc:sldMkLst>
        <pc:picChg chg="mod">
          <ac:chgData name="Laraib Abrar" userId="896418e6-4c8a-471a-bec6-eeb9012decd5" providerId="ADAL" clId="{0FEB9093-0C23-DE41-865A-777A22D0E3E3}" dt="2024-01-01T05:52:25.658" v="19" actId="14826"/>
          <ac:picMkLst>
            <pc:docMk/>
            <pc:sldMk cId="1349373594" sldId="2145705990"/>
            <ac:picMk id="5" creationId="{F9C117A2-18D7-4BD8-93E3-74AF870F2378}"/>
          </ac:picMkLst>
        </pc:picChg>
      </pc:sldChg>
      <pc:sldChg chg="modSp">
        <pc:chgData name="Laraib Abrar" userId="896418e6-4c8a-471a-bec6-eeb9012decd5" providerId="ADAL" clId="{0FEB9093-0C23-DE41-865A-777A22D0E3E3}" dt="2024-01-01T05:50:43.679" v="18" actId="14826"/>
        <pc:sldMkLst>
          <pc:docMk/>
          <pc:sldMk cId="2150844214" sldId="2145706019"/>
        </pc:sldMkLst>
        <pc:picChg chg="mod">
          <ac:chgData name="Laraib Abrar" userId="896418e6-4c8a-471a-bec6-eeb9012decd5" providerId="ADAL" clId="{0FEB9093-0C23-DE41-865A-777A22D0E3E3}" dt="2024-01-01T05:50:43.679" v="18" actId="14826"/>
          <ac:picMkLst>
            <pc:docMk/>
            <pc:sldMk cId="2150844214" sldId="2145706019"/>
            <ac:picMk id="5" creationId="{27D2E60E-A7CD-4645-93CD-D84F03E36508}"/>
          </ac:picMkLst>
        </pc:picChg>
      </pc:sldChg>
    </pc:docChg>
  </pc:docChgLst>
  <pc:docChgLst>
    <pc:chgData name="Vijay Kunaratnam" userId="775577e4-abc3-4e58-9833-58198037c244" providerId="ADAL" clId="{003BC92C-069F-4686-9E9E-85D9DB9236B4}"/>
    <pc:docChg chg="undo custSel addSld delSld modSld sldOrd">
      <pc:chgData name="Vijay Kunaratnam" userId="775577e4-abc3-4e58-9833-58198037c244" providerId="ADAL" clId="{003BC92C-069F-4686-9E9E-85D9DB9236B4}" dt="2024-01-09T05:55:41.303" v="2758" actId="1076"/>
      <pc:docMkLst>
        <pc:docMk/>
      </pc:docMkLst>
      <pc:sldChg chg="del">
        <pc:chgData name="Vijay Kunaratnam" userId="775577e4-abc3-4e58-9833-58198037c244" providerId="ADAL" clId="{003BC92C-069F-4686-9E9E-85D9DB9236B4}" dt="2023-12-15T17:23:19.053" v="278" actId="47"/>
        <pc:sldMkLst>
          <pc:docMk/>
          <pc:sldMk cId="753522812" sldId="4300"/>
        </pc:sldMkLst>
      </pc:sldChg>
      <pc:sldChg chg="modSp">
        <pc:chgData name="Vijay Kunaratnam" userId="775577e4-abc3-4e58-9833-58198037c244" providerId="ADAL" clId="{003BC92C-069F-4686-9E9E-85D9DB9236B4}" dt="2023-12-15T21:39:30.936" v="2555" actId="14826"/>
        <pc:sldMkLst>
          <pc:docMk/>
          <pc:sldMk cId="37686884" sldId="2145705972"/>
        </pc:sldMkLst>
        <pc:picChg chg="mod">
          <ac:chgData name="Vijay Kunaratnam" userId="775577e4-abc3-4e58-9833-58198037c244" providerId="ADAL" clId="{003BC92C-069F-4686-9E9E-85D9DB9236B4}" dt="2023-12-15T21:39:30.936" v="2555" actId="14826"/>
          <ac:picMkLst>
            <pc:docMk/>
            <pc:sldMk cId="37686884" sldId="2145705972"/>
            <ac:picMk id="4" creationId="{19A73D34-0309-4A3E-820F-03EB8DFB87CD}"/>
          </ac:picMkLst>
        </pc:picChg>
      </pc:sldChg>
      <pc:sldChg chg="modSp mod">
        <pc:chgData name="Vijay Kunaratnam" userId="775577e4-abc3-4e58-9833-58198037c244" providerId="ADAL" clId="{003BC92C-069F-4686-9E9E-85D9DB9236B4}" dt="2023-12-18T03:40:28.122" v="2558" actId="20577"/>
        <pc:sldMkLst>
          <pc:docMk/>
          <pc:sldMk cId="3735515027" sldId="2145705976"/>
        </pc:sldMkLst>
        <pc:spChg chg="mod">
          <ac:chgData name="Vijay Kunaratnam" userId="775577e4-abc3-4e58-9833-58198037c244" providerId="ADAL" clId="{003BC92C-069F-4686-9E9E-85D9DB9236B4}" dt="2023-12-18T03:40:28.122" v="2558" actId="20577"/>
          <ac:spMkLst>
            <pc:docMk/>
            <pc:sldMk cId="3735515027" sldId="2145705976"/>
            <ac:spMk id="3" creationId="{B44B5254-1E0A-45C0-81B6-B3094A2775BE}"/>
          </ac:spMkLst>
        </pc:spChg>
      </pc:sldChg>
      <pc:sldChg chg="modSp mod">
        <pc:chgData name="Vijay Kunaratnam" userId="775577e4-abc3-4e58-9833-58198037c244" providerId="ADAL" clId="{003BC92C-069F-4686-9E9E-85D9DB9236B4}" dt="2023-12-15T18:00:49.020" v="2067" actId="2084"/>
        <pc:sldMkLst>
          <pc:docMk/>
          <pc:sldMk cId="905635451" sldId="2145705981"/>
        </pc:sldMkLst>
        <pc:spChg chg="mod">
          <ac:chgData name="Vijay Kunaratnam" userId="775577e4-abc3-4e58-9833-58198037c244" providerId="ADAL" clId="{003BC92C-069F-4686-9E9E-85D9DB9236B4}" dt="2023-12-15T18:00:25.177" v="2064" actId="1076"/>
          <ac:spMkLst>
            <pc:docMk/>
            <pc:sldMk cId="905635451" sldId="2145705981"/>
            <ac:spMk id="4" creationId="{F0C5ECC7-B7F1-48C4-98EB-06E9F4C2AE85}"/>
          </ac:spMkLst>
        </pc:spChg>
        <pc:spChg chg="mod">
          <ac:chgData name="Vijay Kunaratnam" userId="775577e4-abc3-4e58-9833-58198037c244" providerId="ADAL" clId="{003BC92C-069F-4686-9E9E-85D9DB9236B4}" dt="2023-12-15T18:00:25.177" v="2064" actId="1076"/>
          <ac:spMkLst>
            <pc:docMk/>
            <pc:sldMk cId="905635451" sldId="2145705981"/>
            <ac:spMk id="5" creationId="{F1F0DAD3-AB19-4E48-8518-DA523998809E}"/>
          </ac:spMkLst>
        </pc:spChg>
        <pc:graphicFrameChg chg="mod modGraphic">
          <ac:chgData name="Vijay Kunaratnam" userId="775577e4-abc3-4e58-9833-58198037c244" providerId="ADAL" clId="{003BC92C-069F-4686-9E9E-85D9DB9236B4}" dt="2023-12-15T18:00:49.020" v="2067" actId="2084"/>
          <ac:graphicFrameMkLst>
            <pc:docMk/>
            <pc:sldMk cId="905635451" sldId="2145705981"/>
            <ac:graphicFrameMk id="8" creationId="{A6E37978-886B-4B1B-8E0C-C1808869D4B2}"/>
          </ac:graphicFrameMkLst>
        </pc:graphicFrameChg>
      </pc:sldChg>
      <pc:sldChg chg="addSp delSp modSp mod modNotesTx">
        <pc:chgData name="Vijay Kunaratnam" userId="775577e4-abc3-4e58-9833-58198037c244" providerId="ADAL" clId="{003BC92C-069F-4686-9E9E-85D9DB9236B4}" dt="2023-12-20T02:51:28.268" v="2748" actId="20577"/>
        <pc:sldMkLst>
          <pc:docMk/>
          <pc:sldMk cId="2430284717" sldId="2145705985"/>
        </pc:sldMkLst>
        <pc:picChg chg="mod">
          <ac:chgData name="Vijay Kunaratnam" userId="775577e4-abc3-4e58-9833-58198037c244" providerId="ADAL" clId="{003BC92C-069F-4686-9E9E-85D9DB9236B4}" dt="2023-12-19T03:01:03.998" v="2575" actId="1076"/>
          <ac:picMkLst>
            <pc:docMk/>
            <pc:sldMk cId="2430284717" sldId="2145705985"/>
            <ac:picMk id="5" creationId="{F5F7A7C2-0F49-4427-A172-4008955F9E87}"/>
          </ac:picMkLst>
        </pc:picChg>
        <pc:picChg chg="add del mod">
          <ac:chgData name="Vijay Kunaratnam" userId="775577e4-abc3-4e58-9833-58198037c244" providerId="ADAL" clId="{003BC92C-069F-4686-9E9E-85D9DB9236B4}" dt="2023-12-19T02:59:46.319" v="2564" actId="21"/>
          <ac:picMkLst>
            <pc:docMk/>
            <pc:sldMk cId="2430284717" sldId="2145705985"/>
            <ac:picMk id="8" creationId="{3CC43C7B-26D3-4BD9-A568-710CEACB8654}"/>
          </ac:picMkLst>
        </pc:picChg>
        <pc:picChg chg="add del mod">
          <ac:chgData name="Vijay Kunaratnam" userId="775577e4-abc3-4e58-9833-58198037c244" providerId="ADAL" clId="{003BC92C-069F-4686-9E9E-85D9DB9236B4}" dt="2023-12-19T03:01:12.860" v="2577" actId="478"/>
          <ac:picMkLst>
            <pc:docMk/>
            <pc:sldMk cId="2430284717" sldId="2145705985"/>
            <ac:picMk id="10" creationId="{F8252E8D-B506-498C-AEDF-6BE78172110D}"/>
          </ac:picMkLst>
        </pc:picChg>
      </pc:sldChg>
      <pc:sldChg chg="addSp delSp modSp mod">
        <pc:chgData name="Vijay Kunaratnam" userId="775577e4-abc3-4e58-9833-58198037c244" providerId="ADAL" clId="{003BC92C-069F-4686-9E9E-85D9DB9236B4}" dt="2023-12-19T22:49:16.618" v="2726" actId="14826"/>
        <pc:sldMkLst>
          <pc:docMk/>
          <pc:sldMk cId="2553211071" sldId="2145705987"/>
        </pc:sldMkLst>
        <pc:spChg chg="mod">
          <ac:chgData name="Vijay Kunaratnam" userId="775577e4-abc3-4e58-9833-58198037c244" providerId="ADAL" clId="{003BC92C-069F-4686-9E9E-85D9DB9236B4}" dt="2023-12-15T17:15:09.280" v="222"/>
          <ac:spMkLst>
            <pc:docMk/>
            <pc:sldMk cId="2553211071" sldId="2145705987"/>
            <ac:spMk id="3" creationId="{114F98F8-739F-964C-A534-3836E8D18612}"/>
          </ac:spMkLst>
        </pc:spChg>
        <pc:spChg chg="mod">
          <ac:chgData name="Vijay Kunaratnam" userId="775577e4-abc3-4e58-9833-58198037c244" providerId="ADAL" clId="{003BC92C-069F-4686-9E9E-85D9DB9236B4}" dt="2023-12-19T15:59:56.737" v="2628" actId="1076"/>
          <ac:spMkLst>
            <pc:docMk/>
            <pc:sldMk cId="2553211071" sldId="2145705987"/>
            <ac:spMk id="6" creationId="{3B203843-466C-E341-B0CC-895EED9CB157}"/>
          </ac:spMkLst>
        </pc:spChg>
        <pc:picChg chg="add mod ord">
          <ac:chgData name="Vijay Kunaratnam" userId="775577e4-abc3-4e58-9833-58198037c244" providerId="ADAL" clId="{003BC92C-069F-4686-9E9E-85D9DB9236B4}" dt="2023-12-19T22:49:16.618" v="2726" actId="14826"/>
          <ac:picMkLst>
            <pc:docMk/>
            <pc:sldMk cId="2553211071" sldId="2145705987"/>
            <ac:picMk id="5" creationId="{2DC9AF45-EF8F-4A68-8F25-FFD7629AA773}"/>
          </ac:picMkLst>
        </pc:picChg>
        <pc:picChg chg="del">
          <ac:chgData name="Vijay Kunaratnam" userId="775577e4-abc3-4e58-9833-58198037c244" providerId="ADAL" clId="{003BC92C-069F-4686-9E9E-85D9DB9236B4}" dt="2023-12-15T17:15:02.798" v="220" actId="478"/>
          <ac:picMkLst>
            <pc:docMk/>
            <pc:sldMk cId="2553211071" sldId="2145705987"/>
            <ac:picMk id="5" creationId="{AD46258B-DB20-4426-8035-226E9AA3901E}"/>
          </ac:picMkLst>
        </pc:picChg>
      </pc:sldChg>
      <pc:sldChg chg="addSp delSp modSp mod">
        <pc:chgData name="Vijay Kunaratnam" userId="775577e4-abc3-4e58-9833-58198037c244" providerId="ADAL" clId="{003BC92C-069F-4686-9E9E-85D9DB9236B4}" dt="2023-12-19T16:00:32.554" v="2650" actId="1076"/>
        <pc:sldMkLst>
          <pc:docMk/>
          <pc:sldMk cId="3372501302" sldId="2145705988"/>
        </pc:sldMkLst>
        <pc:spChg chg="mod">
          <ac:chgData name="Vijay Kunaratnam" userId="775577e4-abc3-4e58-9833-58198037c244" providerId="ADAL" clId="{003BC92C-069F-4686-9E9E-85D9DB9236B4}" dt="2023-12-15T17:16:53.005" v="235"/>
          <ac:spMkLst>
            <pc:docMk/>
            <pc:sldMk cId="3372501302" sldId="2145705988"/>
            <ac:spMk id="3" creationId="{114F98F8-739F-964C-A534-3836E8D18612}"/>
          </ac:spMkLst>
        </pc:spChg>
        <pc:spChg chg="del">
          <ac:chgData name="Vijay Kunaratnam" userId="775577e4-abc3-4e58-9833-58198037c244" providerId="ADAL" clId="{003BC92C-069F-4686-9E9E-85D9DB9236B4}" dt="2023-12-15T18:10:57.113" v="2321" actId="478"/>
          <ac:spMkLst>
            <pc:docMk/>
            <pc:sldMk cId="3372501302" sldId="2145705988"/>
            <ac:spMk id="6" creationId="{3B203843-466C-E341-B0CC-895EED9CB157}"/>
          </ac:spMkLst>
        </pc:spChg>
        <pc:spChg chg="add mod">
          <ac:chgData name="Vijay Kunaratnam" userId="775577e4-abc3-4e58-9833-58198037c244" providerId="ADAL" clId="{003BC92C-069F-4686-9E9E-85D9DB9236B4}" dt="2023-12-15T18:10:57.472" v="2322"/>
          <ac:spMkLst>
            <pc:docMk/>
            <pc:sldMk cId="3372501302" sldId="2145705988"/>
            <ac:spMk id="8" creationId="{87148C02-0E56-4FAA-87D3-3E602A6D3ECA}"/>
          </ac:spMkLst>
        </pc:spChg>
        <pc:spChg chg="mod">
          <ac:chgData name="Vijay Kunaratnam" userId="775577e4-abc3-4e58-9833-58198037c244" providerId="ADAL" clId="{003BC92C-069F-4686-9E9E-85D9DB9236B4}" dt="2023-12-19T16:00:32.554" v="2650" actId="1076"/>
          <ac:spMkLst>
            <pc:docMk/>
            <pc:sldMk cId="3372501302" sldId="2145705988"/>
            <ac:spMk id="13" creationId="{DF4E0F38-43EE-4049-AD14-CDFDF486DC5E}"/>
          </ac:spMkLst>
        </pc:spChg>
        <pc:picChg chg="add mod ord">
          <ac:chgData name="Vijay Kunaratnam" userId="775577e4-abc3-4e58-9833-58198037c244" providerId="ADAL" clId="{003BC92C-069F-4686-9E9E-85D9DB9236B4}" dt="2023-12-19T16:00:26.807" v="2649" actId="1076"/>
          <ac:picMkLst>
            <pc:docMk/>
            <pc:sldMk cId="3372501302" sldId="2145705988"/>
            <ac:picMk id="5" creationId="{04B061E3-59CB-495C-AC3E-BA868D6D6F07}"/>
          </ac:picMkLst>
        </pc:picChg>
        <pc:picChg chg="del">
          <ac:chgData name="Vijay Kunaratnam" userId="775577e4-abc3-4e58-9833-58198037c244" providerId="ADAL" clId="{003BC92C-069F-4686-9E9E-85D9DB9236B4}" dt="2023-12-15T17:16:43.060" v="232" actId="478"/>
          <ac:picMkLst>
            <pc:docMk/>
            <pc:sldMk cId="3372501302" sldId="2145705988"/>
            <ac:picMk id="5" creationId="{70154183-041F-4D5D-992A-54C3C12B7689}"/>
          </ac:picMkLst>
        </pc:picChg>
      </pc:sldChg>
      <pc:sldChg chg="addSp delSp modSp mod">
        <pc:chgData name="Vijay Kunaratnam" userId="775577e4-abc3-4e58-9833-58198037c244" providerId="ADAL" clId="{003BC92C-069F-4686-9E9E-85D9DB9236B4}" dt="2023-12-19T16:01:01.824" v="2665" actId="1037"/>
        <pc:sldMkLst>
          <pc:docMk/>
          <pc:sldMk cId="2098748951" sldId="2145705989"/>
        </pc:sldMkLst>
        <pc:spChg chg="mod">
          <ac:chgData name="Vijay Kunaratnam" userId="775577e4-abc3-4e58-9833-58198037c244" providerId="ADAL" clId="{003BC92C-069F-4686-9E9E-85D9DB9236B4}" dt="2023-12-15T17:18:29.947" v="256"/>
          <ac:spMkLst>
            <pc:docMk/>
            <pc:sldMk cId="2098748951" sldId="2145705989"/>
            <ac:spMk id="3" creationId="{114F98F8-739F-964C-A534-3836E8D18612}"/>
          </ac:spMkLst>
        </pc:spChg>
        <pc:spChg chg="del">
          <ac:chgData name="Vijay Kunaratnam" userId="775577e4-abc3-4e58-9833-58198037c244" providerId="ADAL" clId="{003BC92C-069F-4686-9E9E-85D9DB9236B4}" dt="2023-12-15T18:12:01.501" v="2419" actId="478"/>
          <ac:spMkLst>
            <pc:docMk/>
            <pc:sldMk cId="2098748951" sldId="2145705989"/>
            <ac:spMk id="6" creationId="{3B203843-466C-E341-B0CC-895EED9CB157}"/>
          </ac:spMkLst>
        </pc:spChg>
        <pc:spChg chg="add del">
          <ac:chgData name="Vijay Kunaratnam" userId="775577e4-abc3-4e58-9833-58198037c244" providerId="ADAL" clId="{003BC92C-069F-4686-9E9E-85D9DB9236B4}" dt="2023-12-15T17:18:22.011" v="253" actId="22"/>
          <ac:spMkLst>
            <pc:docMk/>
            <pc:sldMk cId="2098748951" sldId="2145705989"/>
            <ac:spMk id="9" creationId="{E3DA542C-13CA-42FE-859B-5242CDF39D93}"/>
          </ac:spMkLst>
        </pc:spChg>
        <pc:spChg chg="add del">
          <ac:chgData name="Vijay Kunaratnam" userId="775577e4-abc3-4e58-9833-58198037c244" providerId="ADAL" clId="{003BC92C-069F-4686-9E9E-85D9DB9236B4}" dt="2023-12-15T17:18:26.193" v="255" actId="22"/>
          <ac:spMkLst>
            <pc:docMk/>
            <pc:sldMk cId="2098748951" sldId="2145705989"/>
            <ac:spMk id="11" creationId="{092ADF3E-A81B-4D89-9225-5858CA053858}"/>
          </ac:spMkLst>
        </pc:spChg>
        <pc:spChg chg="add mod">
          <ac:chgData name="Vijay Kunaratnam" userId="775577e4-abc3-4e58-9833-58198037c244" providerId="ADAL" clId="{003BC92C-069F-4686-9E9E-85D9DB9236B4}" dt="2023-12-15T18:12:01.781" v="2420"/>
          <ac:spMkLst>
            <pc:docMk/>
            <pc:sldMk cId="2098748951" sldId="2145705989"/>
            <ac:spMk id="12" creationId="{A41A6369-0754-4363-8A57-18789B2CD307}"/>
          </ac:spMkLst>
        </pc:spChg>
        <pc:picChg chg="add mod ord">
          <ac:chgData name="Vijay Kunaratnam" userId="775577e4-abc3-4e58-9833-58198037c244" providerId="ADAL" clId="{003BC92C-069F-4686-9E9E-85D9DB9236B4}" dt="2023-12-19T16:01:01.824" v="2665" actId="1037"/>
          <ac:picMkLst>
            <pc:docMk/>
            <pc:sldMk cId="2098748951" sldId="2145705989"/>
            <ac:picMk id="5" creationId="{1E12BC96-235F-4C44-8158-3508A3160643}"/>
          </ac:picMkLst>
        </pc:picChg>
        <pc:picChg chg="del">
          <ac:chgData name="Vijay Kunaratnam" userId="775577e4-abc3-4e58-9833-58198037c244" providerId="ADAL" clId="{003BC92C-069F-4686-9E9E-85D9DB9236B4}" dt="2023-12-15T17:18:13.557" v="251" actId="478"/>
          <ac:picMkLst>
            <pc:docMk/>
            <pc:sldMk cId="2098748951" sldId="2145705989"/>
            <ac:picMk id="5" creationId="{8A219E0F-1D59-4D1F-8CFB-D6B3277333CB}"/>
          </ac:picMkLst>
        </pc:picChg>
      </pc:sldChg>
      <pc:sldChg chg="addSp delSp modSp mod">
        <pc:chgData name="Vijay Kunaratnam" userId="775577e4-abc3-4e58-9833-58198037c244" providerId="ADAL" clId="{003BC92C-069F-4686-9E9E-85D9DB9236B4}" dt="2023-12-19T22:50:41.497" v="2744" actId="14826"/>
        <pc:sldMkLst>
          <pc:docMk/>
          <pc:sldMk cId="1349373594" sldId="2145705990"/>
        </pc:sldMkLst>
        <pc:spChg chg="mod">
          <ac:chgData name="Vijay Kunaratnam" userId="775577e4-abc3-4e58-9833-58198037c244" providerId="ADAL" clId="{003BC92C-069F-4686-9E9E-85D9DB9236B4}" dt="2023-12-15T17:19:58.469" v="271"/>
          <ac:spMkLst>
            <pc:docMk/>
            <pc:sldMk cId="1349373594" sldId="2145705990"/>
            <ac:spMk id="3" creationId="{114F98F8-739F-964C-A534-3836E8D18612}"/>
          </ac:spMkLst>
        </pc:spChg>
        <pc:spChg chg="del">
          <ac:chgData name="Vijay Kunaratnam" userId="775577e4-abc3-4e58-9833-58198037c244" providerId="ADAL" clId="{003BC92C-069F-4686-9E9E-85D9DB9236B4}" dt="2023-12-15T18:13:47.040" v="2548" actId="478"/>
          <ac:spMkLst>
            <pc:docMk/>
            <pc:sldMk cId="1349373594" sldId="2145705990"/>
            <ac:spMk id="6" creationId="{3B203843-466C-E341-B0CC-895EED9CB157}"/>
          </ac:spMkLst>
        </pc:spChg>
        <pc:spChg chg="add mod">
          <ac:chgData name="Vijay Kunaratnam" userId="775577e4-abc3-4e58-9833-58198037c244" providerId="ADAL" clId="{003BC92C-069F-4686-9E9E-85D9DB9236B4}" dt="2023-12-15T18:13:47.410" v="2549"/>
          <ac:spMkLst>
            <pc:docMk/>
            <pc:sldMk cId="1349373594" sldId="2145705990"/>
            <ac:spMk id="8" creationId="{D03E2C97-F827-4FEB-A9E4-D83E9E660BE0}"/>
          </ac:spMkLst>
        </pc:spChg>
        <pc:picChg chg="add mod ord">
          <ac:chgData name="Vijay Kunaratnam" userId="775577e4-abc3-4e58-9833-58198037c244" providerId="ADAL" clId="{003BC92C-069F-4686-9E9E-85D9DB9236B4}" dt="2023-12-19T22:50:41.497" v="2744" actId="14826"/>
          <ac:picMkLst>
            <pc:docMk/>
            <pc:sldMk cId="1349373594" sldId="2145705990"/>
            <ac:picMk id="5" creationId="{F9C117A2-18D7-4BD8-93E3-74AF870F2378}"/>
          </ac:picMkLst>
        </pc:picChg>
        <pc:picChg chg="del">
          <ac:chgData name="Vijay Kunaratnam" userId="775577e4-abc3-4e58-9833-58198037c244" providerId="ADAL" clId="{003BC92C-069F-4686-9E9E-85D9DB9236B4}" dt="2023-12-15T17:19:44.683" v="268" actId="478"/>
          <ac:picMkLst>
            <pc:docMk/>
            <pc:sldMk cId="1349373594" sldId="2145705990"/>
            <ac:picMk id="9" creationId="{99A1A8E4-7B54-4396-BC49-02DEDAFCE79B}"/>
          </ac:picMkLst>
        </pc:picChg>
      </pc:sldChg>
      <pc:sldChg chg="modSp mod">
        <pc:chgData name="Vijay Kunaratnam" userId="775577e4-abc3-4e58-9833-58198037c244" providerId="ADAL" clId="{003BC92C-069F-4686-9E9E-85D9DB9236B4}" dt="2023-12-19T22:42:30.552" v="2676" actId="20577"/>
        <pc:sldMkLst>
          <pc:docMk/>
          <pc:sldMk cId="2397832724" sldId="2145705991"/>
        </pc:sldMkLst>
        <pc:spChg chg="mod">
          <ac:chgData name="Vijay Kunaratnam" userId="775577e4-abc3-4e58-9833-58198037c244" providerId="ADAL" clId="{003BC92C-069F-4686-9E9E-85D9DB9236B4}" dt="2023-12-19T22:42:30.552" v="2676" actId="20577"/>
          <ac:spMkLst>
            <pc:docMk/>
            <pc:sldMk cId="2397832724" sldId="2145705991"/>
            <ac:spMk id="6" creationId="{4965C329-F2F3-CB43-A410-6A0F2E902264}"/>
          </ac:spMkLst>
        </pc:spChg>
      </pc:sldChg>
      <pc:sldChg chg="modSp">
        <pc:chgData name="Vijay Kunaratnam" userId="775577e4-abc3-4e58-9833-58198037c244" providerId="ADAL" clId="{003BC92C-069F-4686-9E9E-85D9DB9236B4}" dt="2023-12-15T16:55:01.296" v="30" actId="14826"/>
        <pc:sldMkLst>
          <pc:docMk/>
          <pc:sldMk cId="2022376663" sldId="2145706010"/>
        </pc:sldMkLst>
        <pc:picChg chg="mod">
          <ac:chgData name="Vijay Kunaratnam" userId="775577e4-abc3-4e58-9833-58198037c244" providerId="ADAL" clId="{003BC92C-069F-4686-9E9E-85D9DB9236B4}" dt="2023-12-15T16:55:01.296" v="30" actId="14826"/>
          <ac:picMkLst>
            <pc:docMk/>
            <pc:sldMk cId="2022376663" sldId="2145706010"/>
            <ac:picMk id="5" creationId="{4B2E622C-A82E-4DC2-8AB9-BBD9AFB1A39D}"/>
          </ac:picMkLst>
        </pc:picChg>
      </pc:sldChg>
      <pc:sldChg chg="modSp">
        <pc:chgData name="Vijay Kunaratnam" userId="775577e4-abc3-4e58-9833-58198037c244" providerId="ADAL" clId="{003BC92C-069F-4686-9E9E-85D9DB9236B4}" dt="2023-12-15T16:56:30.486" v="35" actId="14826"/>
        <pc:sldMkLst>
          <pc:docMk/>
          <pc:sldMk cId="1324297427" sldId="2145706011"/>
        </pc:sldMkLst>
        <pc:picChg chg="mod">
          <ac:chgData name="Vijay Kunaratnam" userId="775577e4-abc3-4e58-9833-58198037c244" providerId="ADAL" clId="{003BC92C-069F-4686-9E9E-85D9DB9236B4}" dt="2023-12-15T16:56:30.486" v="35" actId="14826"/>
          <ac:picMkLst>
            <pc:docMk/>
            <pc:sldMk cId="1324297427" sldId="2145706011"/>
            <ac:picMk id="5" creationId="{78997D79-D397-44DA-9626-FD4F28802D02}"/>
          </ac:picMkLst>
        </pc:picChg>
      </pc:sldChg>
      <pc:sldChg chg="modSp">
        <pc:chgData name="Vijay Kunaratnam" userId="775577e4-abc3-4e58-9833-58198037c244" providerId="ADAL" clId="{003BC92C-069F-4686-9E9E-85D9DB9236B4}" dt="2023-12-15T17:00:18.329" v="138" actId="14826"/>
        <pc:sldMkLst>
          <pc:docMk/>
          <pc:sldMk cId="491162313" sldId="2145706012"/>
        </pc:sldMkLst>
        <pc:picChg chg="mod">
          <ac:chgData name="Vijay Kunaratnam" userId="775577e4-abc3-4e58-9833-58198037c244" providerId="ADAL" clId="{003BC92C-069F-4686-9E9E-85D9DB9236B4}" dt="2023-12-15T17:00:18.329" v="138" actId="14826"/>
          <ac:picMkLst>
            <pc:docMk/>
            <pc:sldMk cId="491162313" sldId="2145706012"/>
            <ac:picMk id="5" creationId="{E8E13107-FC41-48B1-9C1D-55FDAAA0509A}"/>
          </ac:picMkLst>
        </pc:picChg>
      </pc:sldChg>
      <pc:sldChg chg="modSp">
        <pc:chgData name="Vijay Kunaratnam" userId="775577e4-abc3-4e58-9833-58198037c244" providerId="ADAL" clId="{003BC92C-069F-4686-9E9E-85D9DB9236B4}" dt="2023-12-15T17:01:54.966" v="148" actId="14826"/>
        <pc:sldMkLst>
          <pc:docMk/>
          <pc:sldMk cId="2374218833" sldId="2145706013"/>
        </pc:sldMkLst>
        <pc:picChg chg="mod">
          <ac:chgData name="Vijay Kunaratnam" userId="775577e4-abc3-4e58-9833-58198037c244" providerId="ADAL" clId="{003BC92C-069F-4686-9E9E-85D9DB9236B4}" dt="2023-12-15T17:01:54.966" v="148" actId="14826"/>
          <ac:picMkLst>
            <pc:docMk/>
            <pc:sldMk cId="2374218833" sldId="2145706013"/>
            <ac:picMk id="5" creationId="{9A6E90BA-39D4-4861-B3CD-756A14A74CAB}"/>
          </ac:picMkLst>
        </pc:picChg>
      </pc:sldChg>
      <pc:sldChg chg="addSp delSp modSp mod">
        <pc:chgData name="Vijay Kunaratnam" userId="775577e4-abc3-4e58-9833-58198037c244" providerId="ADAL" clId="{003BC92C-069F-4686-9E9E-85D9DB9236B4}" dt="2023-12-19T22:46:07.303" v="2700" actId="14826"/>
        <pc:sldMkLst>
          <pc:docMk/>
          <pc:sldMk cId="2688015001" sldId="2145706014"/>
        </pc:sldMkLst>
        <pc:spChg chg="mod">
          <ac:chgData name="Vijay Kunaratnam" userId="775577e4-abc3-4e58-9833-58198037c244" providerId="ADAL" clId="{003BC92C-069F-4686-9E9E-85D9DB9236B4}" dt="2023-12-15T17:02:15.815" v="152"/>
          <ac:spMkLst>
            <pc:docMk/>
            <pc:sldMk cId="2688015001" sldId="2145706014"/>
            <ac:spMk id="4" creationId="{90FB5006-F0DA-4648-B33F-B35D9606FE6A}"/>
          </ac:spMkLst>
        </pc:spChg>
        <pc:picChg chg="add mod ord">
          <ac:chgData name="Vijay Kunaratnam" userId="775577e4-abc3-4e58-9833-58198037c244" providerId="ADAL" clId="{003BC92C-069F-4686-9E9E-85D9DB9236B4}" dt="2023-12-19T22:46:07.303" v="2700" actId="14826"/>
          <ac:picMkLst>
            <pc:docMk/>
            <pc:sldMk cId="2688015001" sldId="2145706014"/>
            <ac:picMk id="7" creationId="{6B430791-FDED-48D1-ACC8-7FA8510D700E}"/>
          </ac:picMkLst>
        </pc:picChg>
        <pc:picChg chg="del mod">
          <ac:chgData name="Vijay Kunaratnam" userId="775577e4-abc3-4e58-9833-58198037c244" providerId="ADAL" clId="{003BC92C-069F-4686-9E9E-85D9DB9236B4}" dt="2023-12-16T19:04:08.952" v="2557" actId="478"/>
          <ac:picMkLst>
            <pc:docMk/>
            <pc:sldMk cId="2688015001" sldId="2145706014"/>
            <ac:picMk id="7" creationId="{9ABAF4DB-2FC9-47BE-B426-194BE5452158}"/>
          </ac:picMkLst>
        </pc:picChg>
      </pc:sldChg>
      <pc:sldChg chg="modSp">
        <pc:chgData name="Vijay Kunaratnam" userId="775577e4-abc3-4e58-9833-58198037c244" providerId="ADAL" clId="{003BC92C-069F-4686-9E9E-85D9DB9236B4}" dt="2023-12-15T17:10:31.727" v="176" actId="14826"/>
        <pc:sldMkLst>
          <pc:docMk/>
          <pc:sldMk cId="2294197848" sldId="2145706015"/>
        </pc:sldMkLst>
        <pc:picChg chg="mod">
          <ac:chgData name="Vijay Kunaratnam" userId="775577e4-abc3-4e58-9833-58198037c244" providerId="ADAL" clId="{003BC92C-069F-4686-9E9E-85D9DB9236B4}" dt="2023-12-15T17:10:31.727" v="176" actId="14826"/>
          <ac:picMkLst>
            <pc:docMk/>
            <pc:sldMk cId="2294197848" sldId="2145706015"/>
            <ac:picMk id="7" creationId="{DC954D06-189F-4E5B-94D9-0CB7A6718CD9}"/>
          </ac:picMkLst>
        </pc:picChg>
      </pc:sldChg>
      <pc:sldChg chg="addSp delSp modSp mod">
        <pc:chgData name="Vijay Kunaratnam" userId="775577e4-abc3-4e58-9833-58198037c244" providerId="ADAL" clId="{003BC92C-069F-4686-9E9E-85D9DB9236B4}" dt="2023-12-19T22:48:12.327" v="2717" actId="14826"/>
        <pc:sldMkLst>
          <pc:docMk/>
          <pc:sldMk cId="1898988213" sldId="2145706016"/>
        </pc:sldMkLst>
        <pc:spChg chg="mod">
          <ac:chgData name="Vijay Kunaratnam" userId="775577e4-abc3-4e58-9833-58198037c244" providerId="ADAL" clId="{003BC92C-069F-4686-9E9E-85D9DB9236B4}" dt="2023-12-15T17:13:40.348" v="211"/>
          <ac:spMkLst>
            <pc:docMk/>
            <pc:sldMk cId="1898988213" sldId="2145706016"/>
            <ac:spMk id="3" creationId="{114F98F8-739F-964C-A534-3836E8D18612}"/>
          </ac:spMkLst>
        </pc:spChg>
        <pc:spChg chg="mod">
          <ac:chgData name="Vijay Kunaratnam" userId="775577e4-abc3-4e58-9833-58198037c244" providerId="ADAL" clId="{003BC92C-069F-4686-9E9E-85D9DB9236B4}" dt="2023-12-15T18:07:58.933" v="2168" actId="20577"/>
          <ac:spMkLst>
            <pc:docMk/>
            <pc:sldMk cId="1898988213" sldId="2145706016"/>
            <ac:spMk id="6" creationId="{3B203843-466C-E341-B0CC-895EED9CB157}"/>
          </ac:spMkLst>
        </pc:spChg>
        <pc:picChg chg="del">
          <ac:chgData name="Vijay Kunaratnam" userId="775577e4-abc3-4e58-9833-58198037c244" providerId="ADAL" clId="{003BC92C-069F-4686-9E9E-85D9DB9236B4}" dt="2023-12-15T17:13:20.777" v="202" actId="478"/>
          <ac:picMkLst>
            <pc:docMk/>
            <pc:sldMk cId="1898988213" sldId="2145706016"/>
            <ac:picMk id="5" creationId="{65192521-7C90-4093-9ED9-AB74FE1CB667}"/>
          </ac:picMkLst>
        </pc:picChg>
        <pc:picChg chg="add mod ord">
          <ac:chgData name="Vijay Kunaratnam" userId="775577e4-abc3-4e58-9833-58198037c244" providerId="ADAL" clId="{003BC92C-069F-4686-9E9E-85D9DB9236B4}" dt="2023-12-19T22:48:12.327" v="2717" actId="14826"/>
          <ac:picMkLst>
            <pc:docMk/>
            <pc:sldMk cId="1898988213" sldId="2145706016"/>
            <ac:picMk id="5" creationId="{8B10E9B7-1FEC-4460-B5B3-6664FD48F91F}"/>
          </ac:picMkLst>
        </pc:picChg>
      </pc:sldChg>
      <pc:sldChg chg="addSp delSp modSp mod">
        <pc:chgData name="Vijay Kunaratnam" userId="775577e4-abc3-4e58-9833-58198037c244" providerId="ADAL" clId="{003BC92C-069F-4686-9E9E-85D9DB9236B4}" dt="2023-12-15T18:01:28.233" v="2078" actId="1038"/>
        <pc:sldMkLst>
          <pc:docMk/>
          <pc:sldMk cId="749718581" sldId="2145706017"/>
        </pc:sldMkLst>
        <pc:spChg chg="mod">
          <ac:chgData name="Vijay Kunaratnam" userId="775577e4-abc3-4e58-9833-58198037c244" providerId="ADAL" clId="{003BC92C-069F-4686-9E9E-85D9DB9236B4}" dt="2023-12-15T18:01:24.979" v="2071" actId="14100"/>
          <ac:spMkLst>
            <pc:docMk/>
            <pc:sldMk cId="749718581" sldId="2145706017"/>
            <ac:spMk id="6" creationId="{3B203843-466C-E341-B0CC-895EED9CB157}"/>
          </ac:spMkLst>
        </pc:spChg>
        <pc:spChg chg="mod">
          <ac:chgData name="Vijay Kunaratnam" userId="775577e4-abc3-4e58-9833-58198037c244" providerId="ADAL" clId="{003BC92C-069F-4686-9E9E-85D9DB9236B4}" dt="2023-12-15T18:01:20.958" v="2070" actId="1076"/>
          <ac:spMkLst>
            <pc:docMk/>
            <pc:sldMk cId="749718581" sldId="2145706017"/>
            <ac:spMk id="11" creationId="{251E6E0B-C3DD-4F03-B83C-7922AFE29AE9}"/>
          </ac:spMkLst>
        </pc:spChg>
        <pc:picChg chg="add mod ord">
          <ac:chgData name="Vijay Kunaratnam" userId="775577e4-abc3-4e58-9833-58198037c244" providerId="ADAL" clId="{003BC92C-069F-4686-9E9E-85D9DB9236B4}" dt="2023-12-15T18:01:28.233" v="2078" actId="1038"/>
          <ac:picMkLst>
            <pc:docMk/>
            <pc:sldMk cId="749718581" sldId="2145706017"/>
            <ac:picMk id="5" creationId="{54302890-8708-4912-8195-62F7A3DC1E4F}"/>
          </ac:picMkLst>
        </pc:picChg>
        <pc:picChg chg="del">
          <ac:chgData name="Vijay Kunaratnam" userId="775577e4-abc3-4e58-9833-58198037c244" providerId="ADAL" clId="{003BC92C-069F-4686-9E9E-85D9DB9236B4}" dt="2023-12-15T16:51:23.305" v="0" actId="478"/>
          <ac:picMkLst>
            <pc:docMk/>
            <pc:sldMk cId="749718581" sldId="2145706017"/>
            <ac:picMk id="10" creationId="{30725F3D-537F-4DBC-8CB7-0E11FA2AEB5D}"/>
          </ac:picMkLst>
        </pc:picChg>
      </pc:sldChg>
      <pc:sldChg chg="addSp delSp modSp mod">
        <pc:chgData name="Vijay Kunaratnam" userId="775577e4-abc3-4e58-9833-58198037c244" providerId="ADAL" clId="{003BC92C-069F-4686-9E9E-85D9DB9236B4}" dt="2023-12-15T17:09:26.291" v="167" actId="20577"/>
        <pc:sldMkLst>
          <pc:docMk/>
          <pc:sldMk cId="3697992228" sldId="2145706018"/>
        </pc:sldMkLst>
        <pc:spChg chg="mod">
          <ac:chgData name="Vijay Kunaratnam" userId="775577e4-abc3-4e58-9833-58198037c244" providerId="ADAL" clId="{003BC92C-069F-4686-9E9E-85D9DB9236B4}" dt="2023-12-15T17:09:26.291" v="167" actId="20577"/>
          <ac:spMkLst>
            <pc:docMk/>
            <pc:sldMk cId="3697992228" sldId="2145706018"/>
            <ac:spMk id="3" creationId="{114F98F8-739F-964C-A534-3836E8D18612}"/>
          </ac:spMkLst>
        </pc:spChg>
        <pc:picChg chg="mod">
          <ac:chgData name="Vijay Kunaratnam" userId="775577e4-abc3-4e58-9833-58198037c244" providerId="ADAL" clId="{003BC92C-069F-4686-9E9E-85D9DB9236B4}" dt="2023-12-15T16:54:46.307" v="29" actId="1037"/>
          <ac:picMkLst>
            <pc:docMk/>
            <pc:sldMk cId="3697992228" sldId="2145706018"/>
            <ac:picMk id="5" creationId="{CED9392B-758D-41D3-9E95-85C013F49D05}"/>
          </ac:picMkLst>
        </pc:picChg>
        <pc:picChg chg="add del mod">
          <ac:chgData name="Vijay Kunaratnam" userId="775577e4-abc3-4e58-9833-58198037c244" providerId="ADAL" clId="{003BC92C-069F-4686-9E9E-85D9DB9236B4}" dt="2023-12-15T16:54:05.526" v="20" actId="478"/>
          <ac:picMkLst>
            <pc:docMk/>
            <pc:sldMk cId="3697992228" sldId="2145706018"/>
            <ac:picMk id="8" creationId="{5CD38B83-9B9A-437F-90EE-A9CB2B484CA8}"/>
          </ac:picMkLst>
        </pc:picChg>
      </pc:sldChg>
      <pc:sldChg chg="addSp delSp modSp mod">
        <pc:chgData name="Vijay Kunaratnam" userId="775577e4-abc3-4e58-9833-58198037c244" providerId="ADAL" clId="{003BC92C-069F-4686-9E9E-85D9DB9236B4}" dt="2023-12-15T16:52:19.076" v="15" actId="1076"/>
        <pc:sldMkLst>
          <pc:docMk/>
          <pc:sldMk cId="2150844214" sldId="2145706019"/>
        </pc:sldMkLst>
        <pc:picChg chg="add mod ord">
          <ac:chgData name="Vijay Kunaratnam" userId="775577e4-abc3-4e58-9833-58198037c244" providerId="ADAL" clId="{003BC92C-069F-4686-9E9E-85D9DB9236B4}" dt="2023-12-15T16:52:19.076" v="15" actId="1076"/>
          <ac:picMkLst>
            <pc:docMk/>
            <pc:sldMk cId="2150844214" sldId="2145706019"/>
            <ac:picMk id="5" creationId="{27D2E60E-A7CD-4645-93CD-D84F03E36508}"/>
          </ac:picMkLst>
        </pc:picChg>
        <pc:picChg chg="del">
          <ac:chgData name="Vijay Kunaratnam" userId="775577e4-abc3-4e58-9833-58198037c244" providerId="ADAL" clId="{003BC92C-069F-4686-9E9E-85D9DB9236B4}" dt="2023-12-15T16:51:57.350" v="8" actId="478"/>
          <ac:picMkLst>
            <pc:docMk/>
            <pc:sldMk cId="2150844214" sldId="2145706019"/>
            <ac:picMk id="8" creationId="{82FA2E91-ED4C-42D4-810D-5FB7E6072647}"/>
          </ac:picMkLst>
        </pc:picChg>
      </pc:sldChg>
      <pc:sldChg chg="modSp mod">
        <pc:chgData name="Vijay Kunaratnam" userId="775577e4-abc3-4e58-9833-58198037c244" providerId="ADAL" clId="{003BC92C-069F-4686-9E9E-85D9DB9236B4}" dt="2023-12-15T16:57:04.411" v="47" actId="20577"/>
        <pc:sldMkLst>
          <pc:docMk/>
          <pc:sldMk cId="1842479642" sldId="2145706020"/>
        </pc:sldMkLst>
        <pc:spChg chg="mod">
          <ac:chgData name="Vijay Kunaratnam" userId="775577e4-abc3-4e58-9833-58198037c244" providerId="ADAL" clId="{003BC92C-069F-4686-9E9E-85D9DB9236B4}" dt="2023-12-15T16:57:04.411" v="47" actId="20577"/>
          <ac:spMkLst>
            <pc:docMk/>
            <pc:sldMk cId="1842479642" sldId="2145706020"/>
            <ac:spMk id="3" creationId="{114F98F8-739F-964C-A534-3836E8D18612}"/>
          </ac:spMkLst>
        </pc:spChg>
        <pc:picChg chg="mod">
          <ac:chgData name="Vijay Kunaratnam" userId="775577e4-abc3-4e58-9833-58198037c244" providerId="ADAL" clId="{003BC92C-069F-4686-9E9E-85D9DB9236B4}" dt="2023-12-15T16:55:17.304" v="31" actId="14826"/>
          <ac:picMkLst>
            <pc:docMk/>
            <pc:sldMk cId="1842479642" sldId="2145706020"/>
            <ac:picMk id="10" creationId="{DF5876F2-DECF-4CAB-93C9-EA185A518574}"/>
          </ac:picMkLst>
        </pc:picChg>
      </pc:sldChg>
      <pc:sldChg chg="modSp mod">
        <pc:chgData name="Vijay Kunaratnam" userId="775577e4-abc3-4e58-9833-58198037c244" providerId="ADAL" clId="{003BC92C-069F-4686-9E9E-85D9DB9236B4}" dt="2023-12-15T17:09:32.038" v="168" actId="20577"/>
        <pc:sldMkLst>
          <pc:docMk/>
          <pc:sldMk cId="2005040338" sldId="2145706021"/>
        </pc:sldMkLst>
        <pc:spChg chg="mod">
          <ac:chgData name="Vijay Kunaratnam" userId="775577e4-abc3-4e58-9833-58198037c244" providerId="ADAL" clId="{003BC92C-069F-4686-9E9E-85D9DB9236B4}" dt="2023-12-15T17:09:32.038" v="168" actId="20577"/>
          <ac:spMkLst>
            <pc:docMk/>
            <pc:sldMk cId="2005040338" sldId="2145706021"/>
            <ac:spMk id="3" creationId="{114F98F8-739F-964C-A534-3836E8D18612}"/>
          </ac:spMkLst>
        </pc:spChg>
        <pc:picChg chg="mod">
          <ac:chgData name="Vijay Kunaratnam" userId="775577e4-abc3-4e58-9833-58198037c244" providerId="ADAL" clId="{003BC92C-069F-4686-9E9E-85D9DB9236B4}" dt="2023-12-15T16:56:07.959" v="34" actId="14826"/>
          <ac:picMkLst>
            <pc:docMk/>
            <pc:sldMk cId="2005040338" sldId="2145706021"/>
            <ac:picMk id="5" creationId="{32E5D897-73E9-4FC6-B23D-8EB536E1EC41}"/>
          </ac:picMkLst>
        </pc:picChg>
      </pc:sldChg>
      <pc:sldChg chg="modSp mod">
        <pc:chgData name="Vijay Kunaratnam" userId="775577e4-abc3-4e58-9833-58198037c244" providerId="ADAL" clId="{003BC92C-069F-4686-9E9E-85D9DB9236B4}" dt="2023-12-15T16:55:45.883" v="33" actId="1076"/>
        <pc:sldMkLst>
          <pc:docMk/>
          <pc:sldMk cId="3264786710" sldId="2145706022"/>
        </pc:sldMkLst>
        <pc:spChg chg="mod">
          <ac:chgData name="Vijay Kunaratnam" userId="775577e4-abc3-4e58-9833-58198037c244" providerId="ADAL" clId="{003BC92C-069F-4686-9E9E-85D9DB9236B4}" dt="2023-12-15T16:55:45.883" v="33" actId="1076"/>
          <ac:spMkLst>
            <pc:docMk/>
            <pc:sldMk cId="3264786710" sldId="2145706022"/>
            <ac:spMk id="12" creationId="{942F5BD7-25B5-4C73-A9DC-000AB20B888E}"/>
          </ac:spMkLst>
        </pc:spChg>
        <pc:picChg chg="mod">
          <ac:chgData name="Vijay Kunaratnam" userId="775577e4-abc3-4e58-9833-58198037c244" providerId="ADAL" clId="{003BC92C-069F-4686-9E9E-85D9DB9236B4}" dt="2023-12-15T16:55:37.365" v="32" actId="14826"/>
          <ac:picMkLst>
            <pc:docMk/>
            <pc:sldMk cId="3264786710" sldId="2145706022"/>
            <ac:picMk id="8" creationId="{8DFA3F16-E87A-481A-A9A9-0D792363871D}"/>
          </ac:picMkLst>
        </pc:picChg>
      </pc:sldChg>
      <pc:sldChg chg="modSp add del mod">
        <pc:chgData name="Vijay Kunaratnam" userId="775577e4-abc3-4e58-9833-58198037c244" providerId="ADAL" clId="{003BC92C-069F-4686-9E9E-85D9DB9236B4}" dt="2023-12-19T22:43:52.654" v="2696" actId="1037"/>
        <pc:sldMkLst>
          <pc:docMk/>
          <pc:sldMk cId="2440108064" sldId="2145706023"/>
        </pc:sldMkLst>
        <pc:spChg chg="mod">
          <ac:chgData name="Vijay Kunaratnam" userId="775577e4-abc3-4e58-9833-58198037c244" providerId="ADAL" clId="{003BC92C-069F-4686-9E9E-85D9DB9236B4}" dt="2023-12-15T16:57:12.024" v="48"/>
          <ac:spMkLst>
            <pc:docMk/>
            <pc:sldMk cId="2440108064" sldId="2145706023"/>
            <ac:spMk id="3" creationId="{114F98F8-739F-964C-A534-3836E8D18612}"/>
          </ac:spMkLst>
        </pc:spChg>
        <pc:spChg chg="mod">
          <ac:chgData name="Vijay Kunaratnam" userId="775577e4-abc3-4e58-9833-58198037c244" providerId="ADAL" clId="{003BC92C-069F-4686-9E9E-85D9DB9236B4}" dt="2023-12-19T22:43:52.654" v="2696" actId="1037"/>
          <ac:spMkLst>
            <pc:docMk/>
            <pc:sldMk cId="2440108064" sldId="2145706023"/>
            <ac:spMk id="6" creationId="{3B203843-466C-E341-B0CC-895EED9CB157}"/>
          </ac:spMkLst>
        </pc:spChg>
        <pc:spChg chg="mod">
          <ac:chgData name="Vijay Kunaratnam" userId="775577e4-abc3-4e58-9833-58198037c244" providerId="ADAL" clId="{003BC92C-069F-4686-9E9E-85D9DB9236B4}" dt="2023-12-15T18:03:12.689" v="2082" actId="1076"/>
          <ac:spMkLst>
            <pc:docMk/>
            <pc:sldMk cId="2440108064" sldId="2145706023"/>
            <ac:spMk id="11" creationId="{251E6E0B-C3DD-4F03-B83C-7922AFE29AE9}"/>
          </ac:spMkLst>
        </pc:spChg>
        <pc:picChg chg="mod">
          <ac:chgData name="Vijay Kunaratnam" userId="775577e4-abc3-4e58-9833-58198037c244" providerId="ADAL" clId="{003BC92C-069F-4686-9E9E-85D9DB9236B4}" dt="2023-12-19T22:43:48.616" v="2686" actId="1037"/>
          <ac:picMkLst>
            <pc:docMk/>
            <pc:sldMk cId="2440108064" sldId="2145706023"/>
            <ac:picMk id="5" creationId="{E8E13107-FC41-48B1-9C1D-55FDAAA0509A}"/>
          </ac:picMkLst>
        </pc:picChg>
      </pc:sldChg>
      <pc:sldChg chg="modSp add mod">
        <pc:chgData name="Vijay Kunaratnam" userId="775577e4-abc3-4e58-9833-58198037c244" providerId="ADAL" clId="{003BC92C-069F-4686-9E9E-85D9DB9236B4}" dt="2023-12-15T16:59:25.121" v="120" actId="1037"/>
        <pc:sldMkLst>
          <pc:docMk/>
          <pc:sldMk cId="2625319900" sldId="2145706024"/>
        </pc:sldMkLst>
        <pc:spChg chg="mod">
          <ac:chgData name="Vijay Kunaratnam" userId="775577e4-abc3-4e58-9833-58198037c244" providerId="ADAL" clId="{003BC92C-069F-4686-9E9E-85D9DB9236B4}" dt="2023-12-15T16:57:38.918" v="55" actId="20577"/>
          <ac:spMkLst>
            <pc:docMk/>
            <pc:sldMk cId="2625319900" sldId="2145706024"/>
            <ac:spMk id="3" creationId="{114F98F8-739F-964C-A534-3836E8D18612}"/>
          </ac:spMkLst>
        </pc:spChg>
        <pc:picChg chg="mod">
          <ac:chgData name="Vijay Kunaratnam" userId="775577e4-abc3-4e58-9833-58198037c244" providerId="ADAL" clId="{003BC92C-069F-4686-9E9E-85D9DB9236B4}" dt="2023-12-15T16:59:25.121" v="120" actId="1037"/>
          <ac:picMkLst>
            <pc:docMk/>
            <pc:sldMk cId="2625319900" sldId="2145706024"/>
            <ac:picMk id="5" creationId="{E8E13107-FC41-48B1-9C1D-55FDAAA0509A}"/>
          </ac:picMkLst>
        </pc:picChg>
      </pc:sldChg>
      <pc:sldChg chg="modSp add mod">
        <pc:chgData name="Vijay Kunaratnam" userId="775577e4-abc3-4e58-9833-58198037c244" providerId="ADAL" clId="{003BC92C-069F-4686-9E9E-85D9DB9236B4}" dt="2023-12-15T17:09:38.636" v="169" actId="20577"/>
        <pc:sldMkLst>
          <pc:docMk/>
          <pc:sldMk cId="675589504" sldId="2145706025"/>
        </pc:sldMkLst>
        <pc:spChg chg="mod">
          <ac:chgData name="Vijay Kunaratnam" userId="775577e4-abc3-4e58-9833-58198037c244" providerId="ADAL" clId="{003BC92C-069F-4686-9E9E-85D9DB9236B4}" dt="2023-12-15T17:09:38.636" v="169" actId="20577"/>
          <ac:spMkLst>
            <pc:docMk/>
            <pc:sldMk cId="675589504" sldId="2145706025"/>
            <ac:spMk id="3" creationId="{114F98F8-739F-964C-A534-3836E8D18612}"/>
          </ac:spMkLst>
        </pc:spChg>
        <pc:spChg chg="mod">
          <ac:chgData name="Vijay Kunaratnam" userId="775577e4-abc3-4e58-9833-58198037c244" providerId="ADAL" clId="{003BC92C-069F-4686-9E9E-85D9DB9236B4}" dt="2023-12-15T16:59:59.669" v="137" actId="1076"/>
          <ac:spMkLst>
            <pc:docMk/>
            <pc:sldMk cId="675589504" sldId="2145706025"/>
            <ac:spMk id="6" creationId="{3B203843-466C-E341-B0CC-895EED9CB157}"/>
          </ac:spMkLst>
        </pc:spChg>
        <pc:spChg chg="mod">
          <ac:chgData name="Vijay Kunaratnam" userId="775577e4-abc3-4e58-9833-58198037c244" providerId="ADAL" clId="{003BC92C-069F-4686-9E9E-85D9DB9236B4}" dt="2023-12-15T16:59:51.952" v="134" actId="404"/>
          <ac:spMkLst>
            <pc:docMk/>
            <pc:sldMk cId="675589504" sldId="2145706025"/>
            <ac:spMk id="11" creationId="{251E6E0B-C3DD-4F03-B83C-7922AFE29AE9}"/>
          </ac:spMkLst>
        </pc:spChg>
        <pc:picChg chg="mod">
          <ac:chgData name="Vijay Kunaratnam" userId="775577e4-abc3-4e58-9833-58198037c244" providerId="ADAL" clId="{003BC92C-069F-4686-9E9E-85D9DB9236B4}" dt="2023-12-15T16:59:43.417" v="132" actId="1038"/>
          <ac:picMkLst>
            <pc:docMk/>
            <pc:sldMk cId="675589504" sldId="2145706025"/>
            <ac:picMk id="5" creationId="{E8E13107-FC41-48B1-9C1D-55FDAAA0509A}"/>
          </ac:picMkLst>
        </pc:picChg>
      </pc:sldChg>
      <pc:sldChg chg="addSp delSp modSp add mod">
        <pc:chgData name="Vijay Kunaratnam" userId="775577e4-abc3-4e58-9833-58198037c244" providerId="ADAL" clId="{003BC92C-069F-4686-9E9E-85D9DB9236B4}" dt="2023-12-19T22:45:42.323" v="2699" actId="14826"/>
        <pc:sldMkLst>
          <pc:docMk/>
          <pc:sldMk cId="2860827661" sldId="2145706026"/>
        </pc:sldMkLst>
        <pc:spChg chg="mod">
          <ac:chgData name="Vijay Kunaratnam" userId="775577e4-abc3-4e58-9833-58198037c244" providerId="ADAL" clId="{003BC92C-069F-4686-9E9E-85D9DB9236B4}" dt="2023-12-15T17:00:43.674" v="142"/>
          <ac:spMkLst>
            <pc:docMk/>
            <pc:sldMk cId="2860827661" sldId="2145706026"/>
            <ac:spMk id="3" creationId="{114F98F8-739F-964C-A534-3836E8D18612}"/>
          </ac:spMkLst>
        </pc:spChg>
        <pc:picChg chg="add mod ord">
          <ac:chgData name="Vijay Kunaratnam" userId="775577e4-abc3-4e58-9833-58198037c244" providerId="ADAL" clId="{003BC92C-069F-4686-9E9E-85D9DB9236B4}" dt="2023-12-19T22:45:42.323" v="2699" actId="14826"/>
          <ac:picMkLst>
            <pc:docMk/>
            <pc:sldMk cId="2860827661" sldId="2145706026"/>
            <ac:picMk id="5" creationId="{68CFA313-C0F6-4268-BAF5-30F907882059}"/>
          </ac:picMkLst>
        </pc:picChg>
        <pc:picChg chg="del mod">
          <ac:chgData name="Vijay Kunaratnam" userId="775577e4-abc3-4e58-9833-58198037c244" providerId="ADAL" clId="{003BC92C-069F-4686-9E9E-85D9DB9236B4}" dt="2023-12-16T19:03:58.381" v="2556" actId="478"/>
          <ac:picMkLst>
            <pc:docMk/>
            <pc:sldMk cId="2860827661" sldId="2145706026"/>
            <ac:picMk id="5" creationId="{9A6E90BA-39D4-4861-B3CD-756A14A74CAB}"/>
          </ac:picMkLst>
        </pc:picChg>
      </pc:sldChg>
      <pc:sldChg chg="modSp add mod">
        <pc:chgData name="Vijay Kunaratnam" userId="775577e4-abc3-4e58-9833-58198037c244" providerId="ADAL" clId="{003BC92C-069F-4686-9E9E-85D9DB9236B4}" dt="2023-12-15T17:01:19.669" v="145" actId="14826"/>
        <pc:sldMkLst>
          <pc:docMk/>
          <pc:sldMk cId="3301483294" sldId="2145706027"/>
        </pc:sldMkLst>
        <pc:spChg chg="mod">
          <ac:chgData name="Vijay Kunaratnam" userId="775577e4-abc3-4e58-9833-58198037c244" providerId="ADAL" clId="{003BC92C-069F-4686-9E9E-85D9DB9236B4}" dt="2023-12-15T17:01:07.547" v="144"/>
          <ac:spMkLst>
            <pc:docMk/>
            <pc:sldMk cId="3301483294" sldId="2145706027"/>
            <ac:spMk id="3" creationId="{114F98F8-739F-964C-A534-3836E8D18612}"/>
          </ac:spMkLst>
        </pc:spChg>
        <pc:picChg chg="mod">
          <ac:chgData name="Vijay Kunaratnam" userId="775577e4-abc3-4e58-9833-58198037c244" providerId="ADAL" clId="{003BC92C-069F-4686-9E9E-85D9DB9236B4}" dt="2023-12-15T17:01:19.669" v="145" actId="14826"/>
          <ac:picMkLst>
            <pc:docMk/>
            <pc:sldMk cId="3301483294" sldId="2145706027"/>
            <ac:picMk id="5" creationId="{9A6E90BA-39D4-4861-B3CD-756A14A74CAB}"/>
          </ac:picMkLst>
        </pc:picChg>
      </pc:sldChg>
      <pc:sldChg chg="modSp add mod">
        <pc:chgData name="Vijay Kunaratnam" userId="775577e4-abc3-4e58-9833-58198037c244" providerId="ADAL" clId="{003BC92C-069F-4686-9E9E-85D9DB9236B4}" dt="2023-12-15T17:09:44.266" v="170" actId="20577"/>
        <pc:sldMkLst>
          <pc:docMk/>
          <pc:sldMk cId="1292816694" sldId="2145706028"/>
        </pc:sldMkLst>
        <pc:spChg chg="mod">
          <ac:chgData name="Vijay Kunaratnam" userId="775577e4-abc3-4e58-9833-58198037c244" providerId="ADAL" clId="{003BC92C-069F-4686-9E9E-85D9DB9236B4}" dt="2023-12-15T17:09:44.266" v="170" actId="20577"/>
          <ac:spMkLst>
            <pc:docMk/>
            <pc:sldMk cId="1292816694" sldId="2145706028"/>
            <ac:spMk id="3" creationId="{114F98F8-739F-964C-A534-3836E8D18612}"/>
          </ac:spMkLst>
        </pc:spChg>
        <pc:picChg chg="mod">
          <ac:chgData name="Vijay Kunaratnam" userId="775577e4-abc3-4e58-9833-58198037c244" providerId="ADAL" clId="{003BC92C-069F-4686-9E9E-85D9DB9236B4}" dt="2023-12-15T17:01:41.303" v="147" actId="14826"/>
          <ac:picMkLst>
            <pc:docMk/>
            <pc:sldMk cId="1292816694" sldId="2145706028"/>
            <ac:picMk id="5" creationId="{9A6E90BA-39D4-4861-B3CD-756A14A74CAB}"/>
          </ac:picMkLst>
        </pc:picChg>
      </pc:sldChg>
      <pc:sldChg chg="modSp add mod">
        <pc:chgData name="Vijay Kunaratnam" userId="775577e4-abc3-4e58-9833-58198037c244" providerId="ADAL" clId="{003BC92C-069F-4686-9E9E-85D9DB9236B4}" dt="2023-12-15T17:02:59.460" v="155" actId="14826"/>
        <pc:sldMkLst>
          <pc:docMk/>
          <pc:sldMk cId="1160220387" sldId="2145706029"/>
        </pc:sldMkLst>
        <pc:spChg chg="mod">
          <ac:chgData name="Vijay Kunaratnam" userId="775577e4-abc3-4e58-9833-58198037c244" providerId="ADAL" clId="{003BC92C-069F-4686-9E9E-85D9DB9236B4}" dt="2023-12-15T17:02:43.306" v="154"/>
          <ac:spMkLst>
            <pc:docMk/>
            <pc:sldMk cId="1160220387" sldId="2145706029"/>
            <ac:spMk id="4" creationId="{90FB5006-F0DA-4648-B33F-B35D9606FE6A}"/>
          </ac:spMkLst>
        </pc:spChg>
        <pc:picChg chg="mod">
          <ac:chgData name="Vijay Kunaratnam" userId="775577e4-abc3-4e58-9833-58198037c244" providerId="ADAL" clId="{003BC92C-069F-4686-9E9E-85D9DB9236B4}" dt="2023-12-15T17:02:59.460" v="155" actId="14826"/>
          <ac:picMkLst>
            <pc:docMk/>
            <pc:sldMk cId="1160220387" sldId="2145706029"/>
            <ac:picMk id="7" creationId="{9ABAF4DB-2FC9-47BE-B426-194BE5452158}"/>
          </ac:picMkLst>
        </pc:picChg>
      </pc:sldChg>
      <pc:sldChg chg="modSp add mod">
        <pc:chgData name="Vijay Kunaratnam" userId="775577e4-abc3-4e58-9833-58198037c244" providerId="ADAL" clId="{003BC92C-069F-4686-9E9E-85D9DB9236B4}" dt="2023-12-15T17:09:51.545" v="171" actId="20577"/>
        <pc:sldMkLst>
          <pc:docMk/>
          <pc:sldMk cId="4079941585" sldId="2145706030"/>
        </pc:sldMkLst>
        <pc:spChg chg="mod">
          <ac:chgData name="Vijay Kunaratnam" userId="775577e4-abc3-4e58-9833-58198037c244" providerId="ADAL" clId="{003BC92C-069F-4686-9E9E-85D9DB9236B4}" dt="2023-12-15T17:09:51.545" v="171" actId="20577"/>
          <ac:spMkLst>
            <pc:docMk/>
            <pc:sldMk cId="4079941585" sldId="2145706030"/>
            <ac:spMk id="4" creationId="{90FB5006-F0DA-4648-B33F-B35D9606FE6A}"/>
          </ac:spMkLst>
        </pc:spChg>
        <pc:picChg chg="mod">
          <ac:chgData name="Vijay Kunaratnam" userId="775577e4-abc3-4e58-9833-58198037c244" providerId="ADAL" clId="{003BC92C-069F-4686-9E9E-85D9DB9236B4}" dt="2023-12-15T17:07:54.390" v="158" actId="14826"/>
          <ac:picMkLst>
            <pc:docMk/>
            <pc:sldMk cId="4079941585" sldId="2145706030"/>
            <ac:picMk id="7" creationId="{9ABAF4DB-2FC9-47BE-B426-194BE5452158}"/>
          </ac:picMkLst>
        </pc:picChg>
      </pc:sldChg>
      <pc:sldChg chg="modSp add">
        <pc:chgData name="Vijay Kunaratnam" userId="775577e4-abc3-4e58-9833-58198037c244" providerId="ADAL" clId="{003BC92C-069F-4686-9E9E-85D9DB9236B4}" dt="2023-12-15T17:08:07.205" v="159" actId="14826"/>
        <pc:sldMkLst>
          <pc:docMk/>
          <pc:sldMk cId="3821899295" sldId="2145706031"/>
        </pc:sldMkLst>
        <pc:picChg chg="mod">
          <ac:chgData name="Vijay Kunaratnam" userId="775577e4-abc3-4e58-9833-58198037c244" providerId="ADAL" clId="{003BC92C-069F-4686-9E9E-85D9DB9236B4}" dt="2023-12-15T17:08:07.205" v="159" actId="14826"/>
          <ac:picMkLst>
            <pc:docMk/>
            <pc:sldMk cId="3821899295" sldId="2145706031"/>
            <ac:picMk id="7" creationId="{9ABAF4DB-2FC9-47BE-B426-194BE5452158}"/>
          </ac:picMkLst>
        </pc:picChg>
      </pc:sldChg>
      <pc:sldChg chg="addSp delSp modSp add mod">
        <pc:chgData name="Vijay Kunaratnam" userId="775577e4-abc3-4e58-9833-58198037c244" providerId="ADAL" clId="{003BC92C-069F-4686-9E9E-85D9DB9236B4}" dt="2023-12-19T22:46:41.577" v="2701" actId="14826"/>
        <pc:sldMkLst>
          <pc:docMk/>
          <pc:sldMk cId="603201134" sldId="2145706032"/>
        </pc:sldMkLst>
        <pc:spChg chg="mod">
          <ac:chgData name="Vijay Kunaratnam" userId="775577e4-abc3-4e58-9833-58198037c244" providerId="ADAL" clId="{003BC92C-069F-4686-9E9E-85D9DB9236B4}" dt="2023-12-15T17:08:28.511" v="163"/>
          <ac:spMkLst>
            <pc:docMk/>
            <pc:sldMk cId="603201134" sldId="2145706032"/>
            <ac:spMk id="4" creationId="{70ED5317-0BEF-314A-A71D-E9551B5D955E}"/>
          </ac:spMkLst>
        </pc:spChg>
        <pc:picChg chg="add mod ord">
          <ac:chgData name="Vijay Kunaratnam" userId="775577e4-abc3-4e58-9833-58198037c244" providerId="ADAL" clId="{003BC92C-069F-4686-9E9E-85D9DB9236B4}" dt="2023-12-19T22:46:41.577" v="2701" actId="14826"/>
          <ac:picMkLst>
            <pc:docMk/>
            <pc:sldMk cId="603201134" sldId="2145706032"/>
            <ac:picMk id="7" creationId="{8AF2F3D5-F3A8-401D-8DBC-6C4B777F2042}"/>
          </ac:picMkLst>
        </pc:picChg>
        <pc:picChg chg="del">
          <ac:chgData name="Vijay Kunaratnam" userId="775577e4-abc3-4e58-9833-58198037c244" providerId="ADAL" clId="{003BC92C-069F-4686-9E9E-85D9DB9236B4}" dt="2023-12-15T17:08:35.334" v="164" actId="478"/>
          <ac:picMkLst>
            <pc:docMk/>
            <pc:sldMk cId="603201134" sldId="2145706032"/>
            <ac:picMk id="7" creationId="{DC954D06-189F-4E5B-94D9-0CB7A6718CD9}"/>
          </ac:picMkLst>
        </pc:picChg>
      </pc:sldChg>
      <pc:sldChg chg="modSp add mod">
        <pc:chgData name="Vijay Kunaratnam" userId="775577e4-abc3-4e58-9833-58198037c244" providerId="ADAL" clId="{003BC92C-069F-4686-9E9E-85D9DB9236B4}" dt="2023-12-15T17:11:21.689" v="190" actId="20577"/>
        <pc:sldMkLst>
          <pc:docMk/>
          <pc:sldMk cId="2434483580" sldId="2145706033"/>
        </pc:sldMkLst>
        <pc:spChg chg="mod">
          <ac:chgData name="Vijay Kunaratnam" userId="775577e4-abc3-4e58-9833-58198037c244" providerId="ADAL" clId="{003BC92C-069F-4686-9E9E-85D9DB9236B4}" dt="2023-12-15T17:11:21.689" v="190" actId="20577"/>
          <ac:spMkLst>
            <pc:docMk/>
            <pc:sldMk cId="2434483580" sldId="2145706033"/>
            <ac:spMk id="4" creationId="{70ED5317-0BEF-314A-A71D-E9551B5D955E}"/>
          </ac:spMkLst>
        </pc:spChg>
        <pc:picChg chg="mod">
          <ac:chgData name="Vijay Kunaratnam" userId="775577e4-abc3-4e58-9833-58198037c244" providerId="ADAL" clId="{003BC92C-069F-4686-9E9E-85D9DB9236B4}" dt="2023-12-15T17:09:00.203" v="166" actId="14826"/>
          <ac:picMkLst>
            <pc:docMk/>
            <pc:sldMk cId="2434483580" sldId="2145706033"/>
            <ac:picMk id="7" creationId="{DC954D06-189F-4E5B-94D9-0CB7A6718CD9}"/>
          </ac:picMkLst>
        </pc:picChg>
      </pc:sldChg>
      <pc:sldChg chg="modSp add mod">
        <pc:chgData name="Vijay Kunaratnam" userId="775577e4-abc3-4e58-9833-58198037c244" providerId="ADAL" clId="{003BC92C-069F-4686-9E9E-85D9DB9236B4}" dt="2023-12-15T17:10:17.412" v="175" actId="14826"/>
        <pc:sldMkLst>
          <pc:docMk/>
          <pc:sldMk cId="2786559792" sldId="2145706034"/>
        </pc:sldMkLst>
        <pc:spChg chg="mod">
          <ac:chgData name="Vijay Kunaratnam" userId="775577e4-abc3-4e58-9833-58198037c244" providerId="ADAL" clId="{003BC92C-069F-4686-9E9E-85D9DB9236B4}" dt="2023-12-15T17:10:07.684" v="174"/>
          <ac:spMkLst>
            <pc:docMk/>
            <pc:sldMk cId="2786559792" sldId="2145706034"/>
            <ac:spMk id="4" creationId="{70ED5317-0BEF-314A-A71D-E9551B5D955E}"/>
          </ac:spMkLst>
        </pc:spChg>
        <pc:picChg chg="mod">
          <ac:chgData name="Vijay Kunaratnam" userId="775577e4-abc3-4e58-9833-58198037c244" providerId="ADAL" clId="{003BC92C-069F-4686-9E9E-85D9DB9236B4}" dt="2023-12-15T17:10:17.412" v="175" actId="14826"/>
          <ac:picMkLst>
            <pc:docMk/>
            <pc:sldMk cId="2786559792" sldId="2145706034"/>
            <ac:picMk id="7" creationId="{DC954D06-189F-4E5B-94D9-0CB7A6718CD9}"/>
          </ac:picMkLst>
        </pc:picChg>
      </pc:sldChg>
      <pc:sldChg chg="addSp delSp modSp add mod modNotesTx">
        <pc:chgData name="Vijay Kunaratnam" userId="775577e4-abc3-4e58-9833-58198037c244" providerId="ADAL" clId="{003BC92C-069F-4686-9E9E-85D9DB9236B4}" dt="2023-12-20T02:51:20.671" v="2745" actId="20577"/>
        <pc:sldMkLst>
          <pc:docMk/>
          <pc:sldMk cId="3357886841" sldId="2145706035"/>
        </pc:sldMkLst>
        <pc:spChg chg="mod">
          <ac:chgData name="Vijay Kunaratnam" userId="775577e4-abc3-4e58-9833-58198037c244" providerId="ADAL" clId="{003BC92C-069F-4686-9E9E-85D9DB9236B4}" dt="2023-12-15T17:11:14.388" v="186"/>
          <ac:spMkLst>
            <pc:docMk/>
            <pc:sldMk cId="3357886841" sldId="2145706035"/>
            <ac:spMk id="3" creationId="{114F98F8-739F-964C-A534-3836E8D18612}"/>
          </ac:spMkLst>
        </pc:spChg>
        <pc:picChg chg="add mod ord">
          <ac:chgData name="Vijay Kunaratnam" userId="775577e4-abc3-4e58-9833-58198037c244" providerId="ADAL" clId="{003BC92C-069F-4686-9E9E-85D9DB9236B4}" dt="2023-12-19T22:47:30.167" v="2709" actId="14826"/>
          <ac:picMkLst>
            <pc:docMk/>
            <pc:sldMk cId="3357886841" sldId="2145706035"/>
            <ac:picMk id="5" creationId="{39D26DC2-0597-4995-8900-5F181C4EE4C7}"/>
          </ac:picMkLst>
        </pc:picChg>
        <pc:picChg chg="del">
          <ac:chgData name="Vijay Kunaratnam" userId="775577e4-abc3-4e58-9833-58198037c244" providerId="ADAL" clId="{003BC92C-069F-4686-9E9E-85D9DB9236B4}" dt="2023-12-15T17:11:16.222" v="187" actId="478"/>
          <ac:picMkLst>
            <pc:docMk/>
            <pc:sldMk cId="3357886841" sldId="2145706035"/>
            <ac:picMk id="5" creationId="{F5F7A7C2-0F49-4427-A172-4008955F9E87}"/>
          </ac:picMkLst>
        </pc:picChg>
      </pc:sldChg>
      <pc:sldChg chg="modSp add mod modNotesTx">
        <pc:chgData name="Vijay Kunaratnam" userId="775577e4-abc3-4e58-9833-58198037c244" providerId="ADAL" clId="{003BC92C-069F-4686-9E9E-85D9DB9236B4}" dt="2023-12-20T02:51:23.309" v="2746" actId="20577"/>
        <pc:sldMkLst>
          <pc:docMk/>
          <pc:sldMk cId="3891985410" sldId="2145706036"/>
        </pc:sldMkLst>
        <pc:spChg chg="mod">
          <ac:chgData name="Vijay Kunaratnam" userId="775577e4-abc3-4e58-9833-58198037c244" providerId="ADAL" clId="{003BC92C-069F-4686-9E9E-85D9DB9236B4}" dt="2023-12-15T17:11:27.284" v="192"/>
          <ac:spMkLst>
            <pc:docMk/>
            <pc:sldMk cId="3891985410" sldId="2145706036"/>
            <ac:spMk id="3" creationId="{114F98F8-739F-964C-A534-3836E8D18612}"/>
          </ac:spMkLst>
        </pc:spChg>
        <pc:picChg chg="mod">
          <ac:chgData name="Vijay Kunaratnam" userId="775577e4-abc3-4e58-9833-58198037c244" providerId="ADAL" clId="{003BC92C-069F-4686-9E9E-85D9DB9236B4}" dt="2023-12-15T17:11:43.491" v="193" actId="14826"/>
          <ac:picMkLst>
            <pc:docMk/>
            <pc:sldMk cId="3891985410" sldId="2145706036"/>
            <ac:picMk id="5" creationId="{F5F7A7C2-0F49-4427-A172-4008955F9E87}"/>
          </ac:picMkLst>
        </pc:picChg>
      </pc:sldChg>
      <pc:sldChg chg="modSp add mod modNotesTx">
        <pc:chgData name="Vijay Kunaratnam" userId="775577e4-abc3-4e58-9833-58198037c244" providerId="ADAL" clId="{003BC92C-069F-4686-9E9E-85D9DB9236B4}" dt="2023-12-20T02:51:25.677" v="2747" actId="20577"/>
        <pc:sldMkLst>
          <pc:docMk/>
          <pc:sldMk cId="2352960486" sldId="2145706037"/>
        </pc:sldMkLst>
        <pc:spChg chg="mod">
          <ac:chgData name="Vijay Kunaratnam" userId="775577e4-abc3-4e58-9833-58198037c244" providerId="ADAL" clId="{003BC92C-069F-4686-9E9E-85D9DB9236B4}" dt="2023-12-15T17:12:32.759" v="195"/>
          <ac:spMkLst>
            <pc:docMk/>
            <pc:sldMk cId="2352960486" sldId="2145706037"/>
            <ac:spMk id="3" creationId="{114F98F8-739F-964C-A534-3836E8D18612}"/>
          </ac:spMkLst>
        </pc:spChg>
        <pc:picChg chg="mod">
          <ac:chgData name="Vijay Kunaratnam" userId="775577e4-abc3-4e58-9833-58198037c244" providerId="ADAL" clId="{003BC92C-069F-4686-9E9E-85D9DB9236B4}" dt="2023-12-15T17:12:49.088" v="196" actId="14826"/>
          <ac:picMkLst>
            <pc:docMk/>
            <pc:sldMk cId="2352960486" sldId="2145706037"/>
            <ac:picMk id="5" creationId="{F5F7A7C2-0F49-4427-A172-4008955F9E87}"/>
          </ac:picMkLst>
        </pc:picChg>
      </pc:sldChg>
      <pc:sldChg chg="modSp add mod">
        <pc:chgData name="Vijay Kunaratnam" userId="775577e4-abc3-4e58-9833-58198037c244" providerId="ADAL" clId="{003BC92C-069F-4686-9E9E-85D9DB9236B4}" dt="2023-12-15T18:08:05.721" v="2169"/>
        <pc:sldMkLst>
          <pc:docMk/>
          <pc:sldMk cId="38636857" sldId="2145706038"/>
        </pc:sldMkLst>
        <pc:spChg chg="mod">
          <ac:chgData name="Vijay Kunaratnam" userId="775577e4-abc3-4e58-9833-58198037c244" providerId="ADAL" clId="{003BC92C-069F-4686-9E9E-85D9DB9236B4}" dt="2023-12-15T17:13:31.795" v="209"/>
          <ac:spMkLst>
            <pc:docMk/>
            <pc:sldMk cId="38636857" sldId="2145706038"/>
            <ac:spMk id="3" creationId="{114F98F8-739F-964C-A534-3836E8D18612}"/>
          </ac:spMkLst>
        </pc:spChg>
        <pc:spChg chg="mod">
          <ac:chgData name="Vijay Kunaratnam" userId="775577e4-abc3-4e58-9833-58198037c244" providerId="ADAL" clId="{003BC92C-069F-4686-9E9E-85D9DB9236B4}" dt="2023-12-15T18:08:05.721" v="2169"/>
          <ac:spMkLst>
            <pc:docMk/>
            <pc:sldMk cId="38636857" sldId="2145706038"/>
            <ac:spMk id="6" creationId="{3B203843-466C-E341-B0CC-895EED9CB157}"/>
          </ac:spMkLst>
        </pc:spChg>
        <pc:picChg chg="mod">
          <ac:chgData name="Vijay Kunaratnam" userId="775577e4-abc3-4e58-9833-58198037c244" providerId="ADAL" clId="{003BC92C-069F-4686-9E9E-85D9DB9236B4}" dt="2023-12-15T17:14:10.591" v="213" actId="14826"/>
          <ac:picMkLst>
            <pc:docMk/>
            <pc:sldMk cId="38636857" sldId="2145706038"/>
            <ac:picMk id="5" creationId="{65192521-7C90-4093-9ED9-AB74FE1CB667}"/>
          </ac:picMkLst>
        </pc:picChg>
      </pc:sldChg>
      <pc:sldChg chg="add del">
        <pc:chgData name="Vijay Kunaratnam" userId="775577e4-abc3-4e58-9833-58198037c244" providerId="ADAL" clId="{003BC92C-069F-4686-9E9E-85D9DB9236B4}" dt="2023-12-15T17:10:59.801" v="184"/>
        <pc:sldMkLst>
          <pc:docMk/>
          <pc:sldMk cId="2633629975" sldId="2145706038"/>
        </pc:sldMkLst>
      </pc:sldChg>
      <pc:sldChg chg="modSp add mod">
        <pc:chgData name="Vijay Kunaratnam" userId="775577e4-abc3-4e58-9833-58198037c244" providerId="ADAL" clId="{003BC92C-069F-4686-9E9E-85D9DB9236B4}" dt="2023-12-15T18:08:15.065" v="2173" actId="20577"/>
        <pc:sldMkLst>
          <pc:docMk/>
          <pc:sldMk cId="972707406" sldId="2145706039"/>
        </pc:sldMkLst>
        <pc:spChg chg="mod">
          <ac:chgData name="Vijay Kunaratnam" userId="775577e4-abc3-4e58-9833-58198037c244" providerId="ADAL" clId="{003BC92C-069F-4686-9E9E-85D9DB9236B4}" dt="2023-12-15T17:13:50.795" v="212"/>
          <ac:spMkLst>
            <pc:docMk/>
            <pc:sldMk cId="972707406" sldId="2145706039"/>
            <ac:spMk id="3" creationId="{114F98F8-739F-964C-A534-3836E8D18612}"/>
          </ac:spMkLst>
        </pc:spChg>
        <pc:spChg chg="mod">
          <ac:chgData name="Vijay Kunaratnam" userId="775577e4-abc3-4e58-9833-58198037c244" providerId="ADAL" clId="{003BC92C-069F-4686-9E9E-85D9DB9236B4}" dt="2023-12-15T18:08:15.065" v="2173" actId="20577"/>
          <ac:spMkLst>
            <pc:docMk/>
            <pc:sldMk cId="972707406" sldId="2145706039"/>
            <ac:spMk id="6" creationId="{3B203843-466C-E341-B0CC-895EED9CB157}"/>
          </ac:spMkLst>
        </pc:spChg>
        <pc:picChg chg="mod">
          <ac:chgData name="Vijay Kunaratnam" userId="775577e4-abc3-4e58-9833-58198037c244" providerId="ADAL" clId="{003BC92C-069F-4686-9E9E-85D9DB9236B4}" dt="2023-12-15T17:14:32.410" v="214" actId="14826"/>
          <ac:picMkLst>
            <pc:docMk/>
            <pc:sldMk cId="972707406" sldId="2145706039"/>
            <ac:picMk id="5" creationId="{65192521-7C90-4093-9ED9-AB74FE1CB667}"/>
          </ac:picMkLst>
        </pc:picChg>
      </pc:sldChg>
      <pc:sldChg chg="modSp add mod">
        <pc:chgData name="Vijay Kunaratnam" userId="775577e4-abc3-4e58-9833-58198037c244" providerId="ADAL" clId="{003BC92C-069F-4686-9E9E-85D9DB9236B4}" dt="2023-12-15T18:08:19.308" v="2174"/>
        <pc:sldMkLst>
          <pc:docMk/>
          <pc:sldMk cId="810661731" sldId="2145706040"/>
        </pc:sldMkLst>
        <pc:spChg chg="mod">
          <ac:chgData name="Vijay Kunaratnam" userId="775577e4-abc3-4e58-9833-58198037c244" providerId="ADAL" clId="{003BC92C-069F-4686-9E9E-85D9DB9236B4}" dt="2023-12-15T18:08:19.308" v="2174"/>
          <ac:spMkLst>
            <pc:docMk/>
            <pc:sldMk cId="810661731" sldId="2145706040"/>
            <ac:spMk id="6" creationId="{3B203843-466C-E341-B0CC-895EED9CB157}"/>
          </ac:spMkLst>
        </pc:spChg>
        <pc:picChg chg="mod">
          <ac:chgData name="Vijay Kunaratnam" userId="775577e4-abc3-4e58-9833-58198037c244" providerId="ADAL" clId="{003BC92C-069F-4686-9E9E-85D9DB9236B4}" dt="2023-12-15T17:14:49.566" v="215" actId="14826"/>
          <ac:picMkLst>
            <pc:docMk/>
            <pc:sldMk cId="810661731" sldId="2145706040"/>
            <ac:picMk id="5" creationId="{65192521-7C90-4093-9ED9-AB74FE1CB667}"/>
          </ac:picMkLst>
        </pc:picChg>
      </pc:sldChg>
      <pc:sldChg chg="modSp add mod">
        <pc:chgData name="Vijay Kunaratnam" userId="775577e4-abc3-4e58-9833-58198037c244" providerId="ADAL" clId="{003BC92C-069F-4686-9E9E-85D9DB9236B4}" dt="2023-12-15T17:15:43.267" v="225" actId="14826"/>
        <pc:sldMkLst>
          <pc:docMk/>
          <pc:sldMk cId="3783444805" sldId="2145706041"/>
        </pc:sldMkLst>
        <pc:spChg chg="mod">
          <ac:chgData name="Vijay Kunaratnam" userId="775577e4-abc3-4e58-9833-58198037c244" providerId="ADAL" clId="{003BC92C-069F-4686-9E9E-85D9DB9236B4}" dt="2023-12-15T17:15:16.346" v="223"/>
          <ac:spMkLst>
            <pc:docMk/>
            <pc:sldMk cId="3783444805" sldId="2145706041"/>
            <ac:spMk id="3" creationId="{114F98F8-739F-964C-A534-3836E8D18612}"/>
          </ac:spMkLst>
        </pc:spChg>
        <pc:picChg chg="mod">
          <ac:chgData name="Vijay Kunaratnam" userId="775577e4-abc3-4e58-9833-58198037c244" providerId="ADAL" clId="{003BC92C-069F-4686-9E9E-85D9DB9236B4}" dt="2023-12-15T17:15:43.267" v="225" actId="14826"/>
          <ac:picMkLst>
            <pc:docMk/>
            <pc:sldMk cId="3783444805" sldId="2145706041"/>
            <ac:picMk id="5" creationId="{AD46258B-DB20-4426-8035-226E9AA3901E}"/>
          </ac:picMkLst>
        </pc:picChg>
      </pc:sldChg>
      <pc:sldChg chg="modSp add mod">
        <pc:chgData name="Vijay Kunaratnam" userId="775577e4-abc3-4e58-9833-58198037c244" providerId="ADAL" clId="{003BC92C-069F-4686-9E9E-85D9DB9236B4}" dt="2023-12-15T17:15:55.312" v="226" actId="14826"/>
        <pc:sldMkLst>
          <pc:docMk/>
          <pc:sldMk cId="3246325511" sldId="2145706042"/>
        </pc:sldMkLst>
        <pc:spChg chg="mod">
          <ac:chgData name="Vijay Kunaratnam" userId="775577e4-abc3-4e58-9833-58198037c244" providerId="ADAL" clId="{003BC92C-069F-4686-9E9E-85D9DB9236B4}" dt="2023-12-15T17:15:25.798" v="224"/>
          <ac:spMkLst>
            <pc:docMk/>
            <pc:sldMk cId="3246325511" sldId="2145706042"/>
            <ac:spMk id="3" creationId="{114F98F8-739F-964C-A534-3836E8D18612}"/>
          </ac:spMkLst>
        </pc:spChg>
        <pc:picChg chg="mod">
          <ac:chgData name="Vijay Kunaratnam" userId="775577e4-abc3-4e58-9833-58198037c244" providerId="ADAL" clId="{003BC92C-069F-4686-9E9E-85D9DB9236B4}" dt="2023-12-15T17:15:55.312" v="226" actId="14826"/>
          <ac:picMkLst>
            <pc:docMk/>
            <pc:sldMk cId="3246325511" sldId="2145706042"/>
            <ac:picMk id="5" creationId="{AD46258B-DB20-4426-8035-226E9AA3901E}"/>
          </ac:picMkLst>
        </pc:picChg>
      </pc:sldChg>
      <pc:sldChg chg="modSp add">
        <pc:chgData name="Vijay Kunaratnam" userId="775577e4-abc3-4e58-9833-58198037c244" providerId="ADAL" clId="{003BC92C-069F-4686-9E9E-85D9DB9236B4}" dt="2023-12-15T17:16:25.495" v="228" actId="14826"/>
        <pc:sldMkLst>
          <pc:docMk/>
          <pc:sldMk cId="2547392201" sldId="2145706043"/>
        </pc:sldMkLst>
        <pc:picChg chg="mod">
          <ac:chgData name="Vijay Kunaratnam" userId="775577e4-abc3-4e58-9833-58198037c244" providerId="ADAL" clId="{003BC92C-069F-4686-9E9E-85D9DB9236B4}" dt="2023-12-15T17:16:25.495" v="228" actId="14826"/>
          <ac:picMkLst>
            <pc:docMk/>
            <pc:sldMk cId="2547392201" sldId="2145706043"/>
            <ac:picMk id="5" creationId="{AD46258B-DB20-4426-8035-226E9AA3901E}"/>
          </ac:picMkLst>
        </pc:picChg>
      </pc:sldChg>
      <pc:sldChg chg="modSp add mod">
        <pc:chgData name="Vijay Kunaratnam" userId="775577e4-abc3-4e58-9833-58198037c244" providerId="ADAL" clId="{003BC92C-069F-4686-9E9E-85D9DB9236B4}" dt="2023-12-15T18:10:24.557" v="2316" actId="1076"/>
        <pc:sldMkLst>
          <pc:docMk/>
          <pc:sldMk cId="2650018604" sldId="2145706044"/>
        </pc:sldMkLst>
        <pc:spChg chg="mod">
          <ac:chgData name="Vijay Kunaratnam" userId="775577e4-abc3-4e58-9833-58198037c244" providerId="ADAL" clId="{003BC92C-069F-4686-9E9E-85D9DB9236B4}" dt="2023-12-15T17:17:02.048" v="236"/>
          <ac:spMkLst>
            <pc:docMk/>
            <pc:sldMk cId="2650018604" sldId="2145706044"/>
            <ac:spMk id="3" creationId="{114F98F8-739F-964C-A534-3836E8D18612}"/>
          </ac:spMkLst>
        </pc:spChg>
        <pc:spChg chg="mod">
          <ac:chgData name="Vijay Kunaratnam" userId="775577e4-abc3-4e58-9833-58198037c244" providerId="ADAL" clId="{003BC92C-069F-4686-9E9E-85D9DB9236B4}" dt="2023-12-15T18:10:24.557" v="2316" actId="1076"/>
          <ac:spMkLst>
            <pc:docMk/>
            <pc:sldMk cId="2650018604" sldId="2145706044"/>
            <ac:spMk id="6" creationId="{3B203843-466C-E341-B0CC-895EED9CB157}"/>
          </ac:spMkLst>
        </pc:spChg>
        <pc:spChg chg="mod">
          <ac:chgData name="Vijay Kunaratnam" userId="775577e4-abc3-4e58-9833-58198037c244" providerId="ADAL" clId="{003BC92C-069F-4686-9E9E-85D9DB9236B4}" dt="2023-12-15T17:55:10.222" v="1611" actId="1076"/>
          <ac:spMkLst>
            <pc:docMk/>
            <pc:sldMk cId="2650018604" sldId="2145706044"/>
            <ac:spMk id="13" creationId="{DF4E0F38-43EE-4049-AD14-CDFDF486DC5E}"/>
          </ac:spMkLst>
        </pc:spChg>
        <pc:picChg chg="mod">
          <ac:chgData name="Vijay Kunaratnam" userId="775577e4-abc3-4e58-9833-58198037c244" providerId="ADAL" clId="{003BC92C-069F-4686-9E9E-85D9DB9236B4}" dt="2023-12-15T17:17:17.363" v="237" actId="14826"/>
          <ac:picMkLst>
            <pc:docMk/>
            <pc:sldMk cId="2650018604" sldId="2145706044"/>
            <ac:picMk id="5" creationId="{70154183-041F-4D5D-992A-54C3C12B7689}"/>
          </ac:picMkLst>
        </pc:picChg>
      </pc:sldChg>
      <pc:sldChg chg="addSp delSp modSp add mod">
        <pc:chgData name="Vijay Kunaratnam" userId="775577e4-abc3-4e58-9833-58198037c244" providerId="ADAL" clId="{003BC92C-069F-4686-9E9E-85D9DB9236B4}" dt="2024-01-09T05:55:41.303" v="2758" actId="1076"/>
        <pc:sldMkLst>
          <pc:docMk/>
          <pc:sldMk cId="864383090" sldId="2145706045"/>
        </pc:sldMkLst>
        <pc:spChg chg="mod">
          <ac:chgData name="Vijay Kunaratnam" userId="775577e4-abc3-4e58-9833-58198037c244" providerId="ADAL" clId="{003BC92C-069F-4686-9E9E-85D9DB9236B4}" dt="2023-12-15T17:17:28.820" v="238"/>
          <ac:spMkLst>
            <pc:docMk/>
            <pc:sldMk cId="864383090" sldId="2145706045"/>
            <ac:spMk id="3" creationId="{114F98F8-739F-964C-A534-3836E8D18612}"/>
          </ac:spMkLst>
        </pc:spChg>
        <pc:spChg chg="del">
          <ac:chgData name="Vijay Kunaratnam" userId="775577e4-abc3-4e58-9833-58198037c244" providerId="ADAL" clId="{003BC92C-069F-4686-9E9E-85D9DB9236B4}" dt="2023-12-15T18:10:45.329" v="2317" actId="478"/>
          <ac:spMkLst>
            <pc:docMk/>
            <pc:sldMk cId="864383090" sldId="2145706045"/>
            <ac:spMk id="6" creationId="{3B203843-466C-E341-B0CC-895EED9CB157}"/>
          </ac:spMkLst>
        </pc:spChg>
        <pc:spChg chg="add mod">
          <ac:chgData name="Vijay Kunaratnam" userId="775577e4-abc3-4e58-9833-58198037c244" providerId="ADAL" clId="{003BC92C-069F-4686-9E9E-85D9DB9236B4}" dt="2023-12-15T18:10:45.665" v="2318"/>
          <ac:spMkLst>
            <pc:docMk/>
            <pc:sldMk cId="864383090" sldId="2145706045"/>
            <ac:spMk id="8" creationId="{D7226C47-54EE-4DCD-B5D9-D79A9FC666E3}"/>
          </ac:spMkLst>
        </pc:spChg>
        <pc:spChg chg="mod">
          <ac:chgData name="Vijay Kunaratnam" userId="775577e4-abc3-4e58-9833-58198037c244" providerId="ADAL" clId="{003BC92C-069F-4686-9E9E-85D9DB9236B4}" dt="2024-01-09T05:55:41.303" v="2758" actId="1076"/>
          <ac:spMkLst>
            <pc:docMk/>
            <pc:sldMk cId="864383090" sldId="2145706045"/>
            <ac:spMk id="13" creationId="{DF4E0F38-43EE-4049-AD14-CDFDF486DC5E}"/>
          </ac:spMkLst>
        </pc:spChg>
        <pc:picChg chg="mod">
          <ac:chgData name="Vijay Kunaratnam" userId="775577e4-abc3-4e58-9833-58198037c244" providerId="ADAL" clId="{003BC92C-069F-4686-9E9E-85D9DB9236B4}" dt="2023-12-15T17:17:39.824" v="239" actId="14826"/>
          <ac:picMkLst>
            <pc:docMk/>
            <pc:sldMk cId="864383090" sldId="2145706045"/>
            <ac:picMk id="5" creationId="{70154183-041F-4D5D-992A-54C3C12B7689}"/>
          </ac:picMkLst>
        </pc:picChg>
      </pc:sldChg>
      <pc:sldChg chg="addSp delSp modSp add mod">
        <pc:chgData name="Vijay Kunaratnam" userId="775577e4-abc3-4e58-9833-58198037c244" providerId="ADAL" clId="{003BC92C-069F-4686-9E9E-85D9DB9236B4}" dt="2023-12-15T18:10:50.284" v="2320"/>
        <pc:sldMkLst>
          <pc:docMk/>
          <pc:sldMk cId="4216681678" sldId="2145706046"/>
        </pc:sldMkLst>
        <pc:spChg chg="del">
          <ac:chgData name="Vijay Kunaratnam" userId="775577e4-abc3-4e58-9833-58198037c244" providerId="ADAL" clId="{003BC92C-069F-4686-9E9E-85D9DB9236B4}" dt="2023-12-15T18:10:49.940" v="2319" actId="478"/>
          <ac:spMkLst>
            <pc:docMk/>
            <pc:sldMk cId="4216681678" sldId="2145706046"/>
            <ac:spMk id="6" creationId="{3B203843-466C-E341-B0CC-895EED9CB157}"/>
          </ac:spMkLst>
        </pc:spChg>
        <pc:spChg chg="add mod">
          <ac:chgData name="Vijay Kunaratnam" userId="775577e4-abc3-4e58-9833-58198037c244" providerId="ADAL" clId="{003BC92C-069F-4686-9E9E-85D9DB9236B4}" dt="2023-12-15T18:10:50.284" v="2320"/>
          <ac:spMkLst>
            <pc:docMk/>
            <pc:sldMk cId="4216681678" sldId="2145706046"/>
            <ac:spMk id="8" creationId="{4CF9EFF4-FACB-479E-907F-7C019AA8EBF1}"/>
          </ac:spMkLst>
        </pc:spChg>
        <pc:spChg chg="mod">
          <ac:chgData name="Vijay Kunaratnam" userId="775577e4-abc3-4e58-9833-58198037c244" providerId="ADAL" clId="{003BC92C-069F-4686-9E9E-85D9DB9236B4}" dt="2023-12-15T17:17:57.705" v="243" actId="1076"/>
          <ac:spMkLst>
            <pc:docMk/>
            <pc:sldMk cId="4216681678" sldId="2145706046"/>
            <ac:spMk id="13" creationId="{DF4E0F38-43EE-4049-AD14-CDFDF486DC5E}"/>
          </ac:spMkLst>
        </pc:spChg>
        <pc:picChg chg="mod">
          <ac:chgData name="Vijay Kunaratnam" userId="775577e4-abc3-4e58-9833-58198037c244" providerId="ADAL" clId="{003BC92C-069F-4686-9E9E-85D9DB9236B4}" dt="2023-12-15T17:17:55.577" v="242" actId="1076"/>
          <ac:picMkLst>
            <pc:docMk/>
            <pc:sldMk cId="4216681678" sldId="2145706046"/>
            <ac:picMk id="5" creationId="{70154183-041F-4D5D-992A-54C3C12B7689}"/>
          </ac:picMkLst>
        </pc:picChg>
      </pc:sldChg>
      <pc:sldChg chg="modSp add mod">
        <pc:chgData name="Vijay Kunaratnam" userId="775577e4-abc3-4e58-9833-58198037c244" providerId="ADAL" clId="{003BC92C-069F-4686-9E9E-85D9DB9236B4}" dt="2023-12-15T18:11:41.894" v="2418" actId="20577"/>
        <pc:sldMkLst>
          <pc:docMk/>
          <pc:sldMk cId="4274295591" sldId="2145706047"/>
        </pc:sldMkLst>
        <pc:spChg chg="mod">
          <ac:chgData name="Vijay Kunaratnam" userId="775577e4-abc3-4e58-9833-58198037c244" providerId="ADAL" clId="{003BC92C-069F-4686-9E9E-85D9DB9236B4}" dt="2023-12-15T17:18:39.123" v="257"/>
          <ac:spMkLst>
            <pc:docMk/>
            <pc:sldMk cId="4274295591" sldId="2145706047"/>
            <ac:spMk id="3" creationId="{114F98F8-739F-964C-A534-3836E8D18612}"/>
          </ac:spMkLst>
        </pc:spChg>
        <pc:spChg chg="mod">
          <ac:chgData name="Vijay Kunaratnam" userId="775577e4-abc3-4e58-9833-58198037c244" providerId="ADAL" clId="{003BC92C-069F-4686-9E9E-85D9DB9236B4}" dt="2023-12-15T18:11:41.894" v="2418" actId="20577"/>
          <ac:spMkLst>
            <pc:docMk/>
            <pc:sldMk cId="4274295591" sldId="2145706047"/>
            <ac:spMk id="6" creationId="{3B203843-466C-E341-B0CC-895EED9CB157}"/>
          </ac:spMkLst>
        </pc:spChg>
        <pc:picChg chg="mod">
          <ac:chgData name="Vijay Kunaratnam" userId="775577e4-abc3-4e58-9833-58198037c244" providerId="ADAL" clId="{003BC92C-069F-4686-9E9E-85D9DB9236B4}" dt="2023-12-15T17:18:56.153" v="258" actId="14826"/>
          <ac:picMkLst>
            <pc:docMk/>
            <pc:sldMk cId="4274295591" sldId="2145706047"/>
            <ac:picMk id="5" creationId="{8A219E0F-1D59-4D1F-8CFB-D6B3277333CB}"/>
          </ac:picMkLst>
        </pc:picChg>
      </pc:sldChg>
      <pc:sldChg chg="addSp delSp modSp add mod">
        <pc:chgData name="Vijay Kunaratnam" userId="775577e4-abc3-4e58-9833-58198037c244" providerId="ADAL" clId="{003BC92C-069F-4686-9E9E-85D9DB9236B4}" dt="2023-12-15T18:12:06.836" v="2422"/>
        <pc:sldMkLst>
          <pc:docMk/>
          <pc:sldMk cId="1102513469" sldId="2145706048"/>
        </pc:sldMkLst>
        <pc:spChg chg="mod">
          <ac:chgData name="Vijay Kunaratnam" userId="775577e4-abc3-4e58-9833-58198037c244" providerId="ADAL" clId="{003BC92C-069F-4686-9E9E-85D9DB9236B4}" dt="2023-12-15T17:19:06.989" v="259"/>
          <ac:spMkLst>
            <pc:docMk/>
            <pc:sldMk cId="1102513469" sldId="2145706048"/>
            <ac:spMk id="3" creationId="{114F98F8-739F-964C-A534-3836E8D18612}"/>
          </ac:spMkLst>
        </pc:spChg>
        <pc:spChg chg="del">
          <ac:chgData name="Vijay Kunaratnam" userId="775577e4-abc3-4e58-9833-58198037c244" providerId="ADAL" clId="{003BC92C-069F-4686-9E9E-85D9DB9236B4}" dt="2023-12-15T18:12:06.154" v="2421" actId="478"/>
          <ac:spMkLst>
            <pc:docMk/>
            <pc:sldMk cId="1102513469" sldId="2145706048"/>
            <ac:spMk id="6" creationId="{3B203843-466C-E341-B0CC-895EED9CB157}"/>
          </ac:spMkLst>
        </pc:spChg>
        <pc:spChg chg="add mod">
          <ac:chgData name="Vijay Kunaratnam" userId="775577e4-abc3-4e58-9833-58198037c244" providerId="ADAL" clId="{003BC92C-069F-4686-9E9E-85D9DB9236B4}" dt="2023-12-15T18:12:06.836" v="2422"/>
          <ac:spMkLst>
            <pc:docMk/>
            <pc:sldMk cId="1102513469" sldId="2145706048"/>
            <ac:spMk id="8" creationId="{C572957C-1AF0-4CC4-9156-D113430D3ED2}"/>
          </ac:spMkLst>
        </pc:spChg>
        <pc:picChg chg="mod">
          <ac:chgData name="Vijay Kunaratnam" userId="775577e4-abc3-4e58-9833-58198037c244" providerId="ADAL" clId="{003BC92C-069F-4686-9E9E-85D9DB9236B4}" dt="2023-12-15T17:19:15.298" v="260" actId="14826"/>
          <ac:picMkLst>
            <pc:docMk/>
            <pc:sldMk cId="1102513469" sldId="2145706048"/>
            <ac:picMk id="5" creationId="{8A219E0F-1D59-4D1F-8CFB-D6B3277333CB}"/>
          </ac:picMkLst>
        </pc:picChg>
      </pc:sldChg>
      <pc:sldChg chg="addSp delSp modSp add mod">
        <pc:chgData name="Vijay Kunaratnam" userId="775577e4-abc3-4e58-9833-58198037c244" providerId="ADAL" clId="{003BC92C-069F-4686-9E9E-85D9DB9236B4}" dt="2023-12-15T18:12:11.780" v="2424"/>
        <pc:sldMkLst>
          <pc:docMk/>
          <pc:sldMk cId="2693564460" sldId="2145706049"/>
        </pc:sldMkLst>
        <pc:spChg chg="mod">
          <ac:chgData name="Vijay Kunaratnam" userId="775577e4-abc3-4e58-9833-58198037c244" providerId="ADAL" clId="{003BC92C-069F-4686-9E9E-85D9DB9236B4}" dt="2023-12-15T17:19:24.308" v="263" actId="20577"/>
          <ac:spMkLst>
            <pc:docMk/>
            <pc:sldMk cId="2693564460" sldId="2145706049"/>
            <ac:spMk id="3" creationId="{114F98F8-739F-964C-A534-3836E8D18612}"/>
          </ac:spMkLst>
        </pc:spChg>
        <pc:spChg chg="del">
          <ac:chgData name="Vijay Kunaratnam" userId="775577e4-abc3-4e58-9833-58198037c244" providerId="ADAL" clId="{003BC92C-069F-4686-9E9E-85D9DB9236B4}" dt="2023-12-15T18:12:11.498" v="2423" actId="478"/>
          <ac:spMkLst>
            <pc:docMk/>
            <pc:sldMk cId="2693564460" sldId="2145706049"/>
            <ac:spMk id="6" creationId="{3B203843-466C-E341-B0CC-895EED9CB157}"/>
          </ac:spMkLst>
        </pc:spChg>
        <pc:spChg chg="add mod">
          <ac:chgData name="Vijay Kunaratnam" userId="775577e4-abc3-4e58-9833-58198037c244" providerId="ADAL" clId="{003BC92C-069F-4686-9E9E-85D9DB9236B4}" dt="2023-12-15T18:12:11.780" v="2424"/>
          <ac:spMkLst>
            <pc:docMk/>
            <pc:sldMk cId="2693564460" sldId="2145706049"/>
            <ac:spMk id="8" creationId="{FF7E77B7-6D07-4287-9EFC-A799BDB1471D}"/>
          </ac:spMkLst>
        </pc:spChg>
        <pc:picChg chg="mod">
          <ac:chgData name="Vijay Kunaratnam" userId="775577e4-abc3-4e58-9833-58198037c244" providerId="ADAL" clId="{003BC92C-069F-4686-9E9E-85D9DB9236B4}" dt="2023-12-15T17:19:34.828" v="264" actId="14826"/>
          <ac:picMkLst>
            <pc:docMk/>
            <pc:sldMk cId="2693564460" sldId="2145706049"/>
            <ac:picMk id="5" creationId="{8A219E0F-1D59-4D1F-8CFB-D6B3277333CB}"/>
          </ac:picMkLst>
        </pc:picChg>
      </pc:sldChg>
      <pc:sldChg chg="modSp add mod">
        <pc:chgData name="Vijay Kunaratnam" userId="775577e4-abc3-4e58-9833-58198037c244" providerId="ADAL" clId="{003BC92C-069F-4686-9E9E-85D9DB9236B4}" dt="2023-12-15T18:13:14.534" v="2547" actId="20577"/>
        <pc:sldMkLst>
          <pc:docMk/>
          <pc:sldMk cId="1090974854" sldId="2145706050"/>
        </pc:sldMkLst>
        <pc:spChg chg="mod">
          <ac:chgData name="Vijay Kunaratnam" userId="775577e4-abc3-4e58-9833-58198037c244" providerId="ADAL" clId="{003BC92C-069F-4686-9E9E-85D9DB9236B4}" dt="2023-12-15T17:20:09.916" v="272"/>
          <ac:spMkLst>
            <pc:docMk/>
            <pc:sldMk cId="1090974854" sldId="2145706050"/>
            <ac:spMk id="3" creationId="{114F98F8-739F-964C-A534-3836E8D18612}"/>
          </ac:spMkLst>
        </pc:spChg>
        <pc:spChg chg="mod">
          <ac:chgData name="Vijay Kunaratnam" userId="775577e4-abc3-4e58-9833-58198037c244" providerId="ADAL" clId="{003BC92C-069F-4686-9E9E-85D9DB9236B4}" dt="2023-12-15T18:13:14.534" v="2547" actId="20577"/>
          <ac:spMkLst>
            <pc:docMk/>
            <pc:sldMk cId="1090974854" sldId="2145706050"/>
            <ac:spMk id="6" creationId="{3B203843-466C-E341-B0CC-895EED9CB157}"/>
          </ac:spMkLst>
        </pc:spChg>
        <pc:picChg chg="mod">
          <ac:chgData name="Vijay Kunaratnam" userId="775577e4-abc3-4e58-9833-58198037c244" providerId="ADAL" clId="{003BC92C-069F-4686-9E9E-85D9DB9236B4}" dt="2023-12-15T17:21:10.696" v="274" actId="14826"/>
          <ac:picMkLst>
            <pc:docMk/>
            <pc:sldMk cId="1090974854" sldId="2145706050"/>
            <ac:picMk id="9" creationId="{99A1A8E4-7B54-4396-BC49-02DEDAFCE79B}"/>
          </ac:picMkLst>
        </pc:picChg>
      </pc:sldChg>
      <pc:sldChg chg="addSp delSp modSp add mod">
        <pc:chgData name="Vijay Kunaratnam" userId="775577e4-abc3-4e58-9833-58198037c244" providerId="ADAL" clId="{003BC92C-069F-4686-9E9E-85D9DB9236B4}" dt="2023-12-15T18:13:51.586" v="2551"/>
        <pc:sldMkLst>
          <pc:docMk/>
          <pc:sldMk cId="3876548494" sldId="2145706051"/>
        </pc:sldMkLst>
        <pc:spChg chg="mod">
          <ac:chgData name="Vijay Kunaratnam" userId="775577e4-abc3-4e58-9833-58198037c244" providerId="ADAL" clId="{003BC92C-069F-4686-9E9E-85D9DB9236B4}" dt="2023-12-15T17:20:19.547" v="273"/>
          <ac:spMkLst>
            <pc:docMk/>
            <pc:sldMk cId="3876548494" sldId="2145706051"/>
            <ac:spMk id="3" creationId="{114F98F8-739F-964C-A534-3836E8D18612}"/>
          </ac:spMkLst>
        </pc:spChg>
        <pc:spChg chg="del">
          <ac:chgData name="Vijay Kunaratnam" userId="775577e4-abc3-4e58-9833-58198037c244" providerId="ADAL" clId="{003BC92C-069F-4686-9E9E-85D9DB9236B4}" dt="2023-12-15T18:13:51.187" v="2550" actId="478"/>
          <ac:spMkLst>
            <pc:docMk/>
            <pc:sldMk cId="3876548494" sldId="2145706051"/>
            <ac:spMk id="6" creationId="{3B203843-466C-E341-B0CC-895EED9CB157}"/>
          </ac:spMkLst>
        </pc:spChg>
        <pc:spChg chg="add mod">
          <ac:chgData name="Vijay Kunaratnam" userId="775577e4-abc3-4e58-9833-58198037c244" providerId="ADAL" clId="{003BC92C-069F-4686-9E9E-85D9DB9236B4}" dt="2023-12-15T18:13:51.586" v="2551"/>
          <ac:spMkLst>
            <pc:docMk/>
            <pc:sldMk cId="3876548494" sldId="2145706051"/>
            <ac:spMk id="8" creationId="{C63C7EDB-1F3A-4AEF-A399-D20D17FB3DB1}"/>
          </ac:spMkLst>
        </pc:spChg>
        <pc:picChg chg="mod">
          <ac:chgData name="Vijay Kunaratnam" userId="775577e4-abc3-4e58-9833-58198037c244" providerId="ADAL" clId="{003BC92C-069F-4686-9E9E-85D9DB9236B4}" dt="2023-12-15T17:21:32.158" v="275" actId="14826"/>
          <ac:picMkLst>
            <pc:docMk/>
            <pc:sldMk cId="3876548494" sldId="2145706051"/>
            <ac:picMk id="9" creationId="{99A1A8E4-7B54-4396-BC49-02DEDAFCE79B}"/>
          </ac:picMkLst>
        </pc:picChg>
      </pc:sldChg>
      <pc:sldChg chg="addSp delSp modSp add mod">
        <pc:chgData name="Vijay Kunaratnam" userId="775577e4-abc3-4e58-9833-58198037c244" providerId="ADAL" clId="{003BC92C-069F-4686-9E9E-85D9DB9236B4}" dt="2023-12-15T18:13:55.173" v="2553"/>
        <pc:sldMkLst>
          <pc:docMk/>
          <pc:sldMk cId="2193863033" sldId="2145706052"/>
        </pc:sldMkLst>
        <pc:spChg chg="del">
          <ac:chgData name="Vijay Kunaratnam" userId="775577e4-abc3-4e58-9833-58198037c244" providerId="ADAL" clId="{003BC92C-069F-4686-9E9E-85D9DB9236B4}" dt="2023-12-15T18:13:54.852" v="2552" actId="478"/>
          <ac:spMkLst>
            <pc:docMk/>
            <pc:sldMk cId="2193863033" sldId="2145706052"/>
            <ac:spMk id="6" creationId="{3B203843-466C-E341-B0CC-895EED9CB157}"/>
          </ac:spMkLst>
        </pc:spChg>
        <pc:spChg chg="add mod">
          <ac:chgData name="Vijay Kunaratnam" userId="775577e4-abc3-4e58-9833-58198037c244" providerId="ADAL" clId="{003BC92C-069F-4686-9E9E-85D9DB9236B4}" dt="2023-12-15T18:13:55.173" v="2553"/>
          <ac:spMkLst>
            <pc:docMk/>
            <pc:sldMk cId="2193863033" sldId="2145706052"/>
            <ac:spMk id="8" creationId="{4136731C-EA37-42FE-93C5-5DB7D012491D}"/>
          </ac:spMkLst>
        </pc:spChg>
        <pc:picChg chg="mod">
          <ac:chgData name="Vijay Kunaratnam" userId="775577e4-abc3-4e58-9833-58198037c244" providerId="ADAL" clId="{003BC92C-069F-4686-9E9E-85D9DB9236B4}" dt="2023-12-15T17:22:21.697" v="276" actId="14826"/>
          <ac:picMkLst>
            <pc:docMk/>
            <pc:sldMk cId="2193863033" sldId="2145706052"/>
            <ac:picMk id="9" creationId="{99A1A8E4-7B54-4396-BC49-02DEDAFCE79B}"/>
          </ac:picMkLst>
        </pc:picChg>
      </pc:sldChg>
      <pc:sldChg chg="add">
        <pc:chgData name="Vijay Kunaratnam" userId="775577e4-abc3-4e58-9833-58198037c244" providerId="ADAL" clId="{003BC92C-069F-4686-9E9E-85D9DB9236B4}" dt="2023-12-15T17:23:17.004" v="277"/>
        <pc:sldMkLst>
          <pc:docMk/>
          <pc:sldMk cId="933445408" sldId="2145706053"/>
        </pc:sldMkLst>
      </pc:sldChg>
      <pc:sldChg chg="addSp modSp new del">
        <pc:chgData name="Vijay Kunaratnam" userId="775577e4-abc3-4e58-9833-58198037c244" providerId="ADAL" clId="{003BC92C-069F-4686-9E9E-85D9DB9236B4}" dt="2023-12-15T17:27:10.391" v="352" actId="47"/>
        <pc:sldMkLst>
          <pc:docMk/>
          <pc:sldMk cId="3802552257" sldId="2145706054"/>
        </pc:sldMkLst>
        <pc:graphicFrameChg chg="add mod">
          <ac:chgData name="Vijay Kunaratnam" userId="775577e4-abc3-4e58-9833-58198037c244" providerId="ADAL" clId="{003BC92C-069F-4686-9E9E-85D9DB9236B4}" dt="2023-12-15T17:25:14.227" v="292" actId="21"/>
          <ac:graphicFrameMkLst>
            <pc:docMk/>
            <pc:sldMk cId="3802552257" sldId="2145706054"/>
            <ac:graphicFrameMk id="3" creationId="{9D27EB4F-E61E-42E4-AC9A-EE324AE74120}"/>
          </ac:graphicFrameMkLst>
        </pc:graphicFrameChg>
      </pc:sldChg>
      <pc:sldChg chg="addSp delSp modSp add mod ord">
        <pc:chgData name="Vijay Kunaratnam" userId="775577e4-abc3-4e58-9833-58198037c244" providerId="ADAL" clId="{003BC92C-069F-4686-9E9E-85D9DB9236B4}" dt="2023-12-15T17:32:34.326" v="607" actId="113"/>
        <pc:sldMkLst>
          <pc:docMk/>
          <pc:sldMk cId="1488346169" sldId="2145706055"/>
        </pc:sldMkLst>
        <pc:spChg chg="mod">
          <ac:chgData name="Vijay Kunaratnam" userId="775577e4-abc3-4e58-9833-58198037c244" providerId="ADAL" clId="{003BC92C-069F-4686-9E9E-85D9DB9236B4}" dt="2023-12-15T17:32:34.326" v="607" actId="113"/>
          <ac:spMkLst>
            <pc:docMk/>
            <pc:sldMk cId="1488346169" sldId="2145706055"/>
            <ac:spMk id="3" creationId="{114F98F8-739F-964C-A534-3836E8D18612}"/>
          </ac:spMkLst>
        </pc:spChg>
        <pc:spChg chg="del">
          <ac:chgData name="Vijay Kunaratnam" userId="775577e4-abc3-4e58-9833-58198037c244" providerId="ADAL" clId="{003BC92C-069F-4686-9E9E-85D9DB9236B4}" dt="2023-12-15T17:24:26.653" v="284" actId="478"/>
          <ac:spMkLst>
            <pc:docMk/>
            <pc:sldMk cId="1488346169" sldId="2145706055"/>
            <ac:spMk id="6" creationId="{3B203843-466C-E341-B0CC-895EED9CB157}"/>
          </ac:spMkLst>
        </pc:spChg>
        <pc:spChg chg="add del mod">
          <ac:chgData name="Vijay Kunaratnam" userId="775577e4-abc3-4e58-9833-58198037c244" providerId="ADAL" clId="{003BC92C-069F-4686-9E9E-85D9DB9236B4}" dt="2023-12-15T17:25:43.984" v="312"/>
          <ac:spMkLst>
            <pc:docMk/>
            <pc:sldMk cId="1488346169" sldId="2145706055"/>
            <ac:spMk id="9" creationId="{4D0E0A7C-3B2B-42B7-91D2-C28D32D9259A}"/>
          </ac:spMkLst>
        </pc:spChg>
        <pc:spChg chg="add mod">
          <ac:chgData name="Vijay Kunaratnam" userId="775577e4-abc3-4e58-9833-58198037c244" providerId="ADAL" clId="{003BC92C-069F-4686-9E9E-85D9DB9236B4}" dt="2023-12-15T17:29:38.319" v="526" actId="20577"/>
          <ac:spMkLst>
            <pc:docMk/>
            <pc:sldMk cId="1488346169" sldId="2145706055"/>
            <ac:spMk id="10" creationId="{74F69AAC-063D-4CAD-8D99-314F67A645D2}"/>
          </ac:spMkLst>
        </pc:spChg>
        <pc:spChg chg="del">
          <ac:chgData name="Vijay Kunaratnam" userId="775577e4-abc3-4e58-9833-58198037c244" providerId="ADAL" clId="{003BC92C-069F-4686-9E9E-85D9DB9236B4}" dt="2023-12-15T17:24:25.282" v="283" actId="478"/>
          <ac:spMkLst>
            <pc:docMk/>
            <pc:sldMk cId="1488346169" sldId="2145706055"/>
            <ac:spMk id="11" creationId="{251E6E0B-C3DD-4F03-B83C-7922AFE29AE9}"/>
          </ac:spMkLst>
        </pc:spChg>
        <pc:graphicFrameChg chg="add mod modGraphic">
          <ac:chgData name="Vijay Kunaratnam" userId="775577e4-abc3-4e58-9833-58198037c244" providerId="ADAL" clId="{003BC92C-069F-4686-9E9E-85D9DB9236B4}" dt="2023-12-15T17:26:46.548" v="323" actId="1076"/>
          <ac:graphicFrameMkLst>
            <pc:docMk/>
            <pc:sldMk cId="1488346169" sldId="2145706055"/>
            <ac:graphicFrameMk id="8" creationId="{C128B61C-6BB0-4082-9861-FB6F37DC1A81}"/>
          </ac:graphicFrameMkLst>
        </pc:graphicFrameChg>
        <pc:picChg chg="del">
          <ac:chgData name="Vijay Kunaratnam" userId="775577e4-abc3-4e58-9833-58198037c244" providerId="ADAL" clId="{003BC92C-069F-4686-9E9E-85D9DB9236B4}" dt="2023-12-15T17:24:24.438" v="282" actId="478"/>
          <ac:picMkLst>
            <pc:docMk/>
            <pc:sldMk cId="1488346169" sldId="2145706055"/>
            <ac:picMk id="5" creationId="{54302890-8708-4912-8195-62F7A3DC1E4F}"/>
          </ac:picMkLst>
        </pc:picChg>
      </pc:sldChg>
      <pc:sldChg chg="modSp add mod">
        <pc:chgData name="Vijay Kunaratnam" userId="775577e4-abc3-4e58-9833-58198037c244" providerId="ADAL" clId="{003BC92C-069F-4686-9E9E-85D9DB9236B4}" dt="2023-12-15T17:32:40.499" v="608" actId="2711"/>
        <pc:sldMkLst>
          <pc:docMk/>
          <pc:sldMk cId="2850936706" sldId="2145706056"/>
        </pc:sldMkLst>
        <pc:spChg chg="mod">
          <ac:chgData name="Vijay Kunaratnam" userId="775577e4-abc3-4e58-9833-58198037c244" providerId="ADAL" clId="{003BC92C-069F-4686-9E9E-85D9DB9236B4}" dt="2023-12-15T17:32:40.499" v="608" actId="2711"/>
          <ac:spMkLst>
            <pc:docMk/>
            <pc:sldMk cId="2850936706" sldId="2145706056"/>
            <ac:spMk id="3" creationId="{114F98F8-739F-964C-A534-3836E8D18612}"/>
          </ac:spMkLst>
        </pc:spChg>
        <pc:spChg chg="mod">
          <ac:chgData name="Vijay Kunaratnam" userId="775577e4-abc3-4e58-9833-58198037c244" providerId="ADAL" clId="{003BC92C-069F-4686-9E9E-85D9DB9236B4}" dt="2023-12-15T17:32:09.806" v="606" actId="20577"/>
          <ac:spMkLst>
            <pc:docMk/>
            <pc:sldMk cId="2850936706" sldId="2145706056"/>
            <ac:spMk id="10" creationId="{74F69AAC-063D-4CAD-8D99-314F67A645D2}"/>
          </ac:spMkLst>
        </pc:spChg>
        <pc:graphicFrameChg chg="mod modGraphic">
          <ac:chgData name="Vijay Kunaratnam" userId="775577e4-abc3-4e58-9833-58198037c244" providerId="ADAL" clId="{003BC92C-069F-4686-9E9E-85D9DB9236B4}" dt="2023-12-15T17:31:21.899" v="538" actId="14100"/>
          <ac:graphicFrameMkLst>
            <pc:docMk/>
            <pc:sldMk cId="2850936706" sldId="2145706056"/>
            <ac:graphicFrameMk id="8" creationId="{C128B61C-6BB0-4082-9861-FB6F37DC1A81}"/>
          </ac:graphicFrameMkLst>
        </pc:graphicFrameChg>
      </pc:sldChg>
      <pc:sldChg chg="addSp delSp modSp add del mod">
        <pc:chgData name="Vijay Kunaratnam" userId="775577e4-abc3-4e58-9833-58198037c244" providerId="ADAL" clId="{003BC92C-069F-4686-9E9E-85D9DB9236B4}" dt="2023-12-15T17:35:30.502" v="810" actId="20577"/>
        <pc:sldMkLst>
          <pc:docMk/>
          <pc:sldMk cId="135765560" sldId="2145706057"/>
        </pc:sldMkLst>
        <pc:spChg chg="mod">
          <ac:chgData name="Vijay Kunaratnam" userId="775577e4-abc3-4e58-9833-58198037c244" providerId="ADAL" clId="{003BC92C-069F-4686-9E9E-85D9DB9236B4}" dt="2023-12-15T17:32:59.228" v="634" actId="20577"/>
          <ac:spMkLst>
            <pc:docMk/>
            <pc:sldMk cId="135765560" sldId="2145706057"/>
            <ac:spMk id="3" creationId="{114F98F8-739F-964C-A534-3836E8D18612}"/>
          </ac:spMkLst>
        </pc:spChg>
        <pc:spChg chg="mod">
          <ac:chgData name="Vijay Kunaratnam" userId="775577e4-abc3-4e58-9833-58198037c244" providerId="ADAL" clId="{003BC92C-069F-4686-9E9E-85D9DB9236B4}" dt="2023-12-15T17:35:30.502" v="810" actId="20577"/>
          <ac:spMkLst>
            <pc:docMk/>
            <pc:sldMk cId="135765560" sldId="2145706057"/>
            <ac:spMk id="10" creationId="{74F69AAC-063D-4CAD-8D99-314F67A645D2}"/>
          </ac:spMkLst>
        </pc:spChg>
        <pc:graphicFrameChg chg="add del mod modGraphic">
          <ac:chgData name="Vijay Kunaratnam" userId="775577e4-abc3-4e58-9833-58198037c244" providerId="ADAL" clId="{003BC92C-069F-4686-9E9E-85D9DB9236B4}" dt="2023-12-15T17:33:41.701" v="643" actId="478"/>
          <ac:graphicFrameMkLst>
            <pc:docMk/>
            <pc:sldMk cId="135765560" sldId="2145706057"/>
            <ac:graphicFrameMk id="4" creationId="{EE09B83E-D73A-4618-8495-41C99F7B1F65}"/>
          </ac:graphicFrameMkLst>
        </pc:graphicFrameChg>
        <pc:graphicFrameChg chg="mod modGraphic">
          <ac:chgData name="Vijay Kunaratnam" userId="775577e4-abc3-4e58-9833-58198037c244" providerId="ADAL" clId="{003BC92C-069F-4686-9E9E-85D9DB9236B4}" dt="2023-12-15T17:33:47.560" v="645" actId="14100"/>
          <ac:graphicFrameMkLst>
            <pc:docMk/>
            <pc:sldMk cId="135765560" sldId="2145706057"/>
            <ac:graphicFrameMk id="8" creationId="{C128B61C-6BB0-4082-9861-FB6F37DC1A81}"/>
          </ac:graphicFrameMkLst>
        </pc:graphicFrameChg>
      </pc:sldChg>
      <pc:sldChg chg="modSp add mod">
        <pc:chgData name="Vijay Kunaratnam" userId="775577e4-abc3-4e58-9833-58198037c244" providerId="ADAL" clId="{003BC92C-069F-4686-9E9E-85D9DB9236B4}" dt="2023-12-15T17:37:58.268" v="909" actId="20577"/>
        <pc:sldMkLst>
          <pc:docMk/>
          <pc:sldMk cId="2725022862" sldId="2145706058"/>
        </pc:sldMkLst>
        <pc:spChg chg="mod">
          <ac:chgData name="Vijay Kunaratnam" userId="775577e4-abc3-4e58-9833-58198037c244" providerId="ADAL" clId="{003BC92C-069F-4686-9E9E-85D9DB9236B4}" dt="2023-12-15T17:36:11.894" v="813" actId="122"/>
          <ac:spMkLst>
            <pc:docMk/>
            <pc:sldMk cId="2725022862" sldId="2145706058"/>
            <ac:spMk id="3" creationId="{114F98F8-739F-964C-A534-3836E8D18612}"/>
          </ac:spMkLst>
        </pc:spChg>
        <pc:spChg chg="mod">
          <ac:chgData name="Vijay Kunaratnam" userId="775577e4-abc3-4e58-9833-58198037c244" providerId="ADAL" clId="{003BC92C-069F-4686-9E9E-85D9DB9236B4}" dt="2023-12-15T17:37:58.268" v="909" actId="20577"/>
          <ac:spMkLst>
            <pc:docMk/>
            <pc:sldMk cId="2725022862" sldId="2145706058"/>
            <ac:spMk id="10" creationId="{74F69AAC-063D-4CAD-8D99-314F67A645D2}"/>
          </ac:spMkLst>
        </pc:spChg>
        <pc:graphicFrameChg chg="mod">
          <ac:chgData name="Vijay Kunaratnam" userId="775577e4-abc3-4e58-9833-58198037c244" providerId="ADAL" clId="{003BC92C-069F-4686-9E9E-85D9DB9236B4}" dt="2023-12-15T17:36:52.309" v="815"/>
          <ac:graphicFrameMkLst>
            <pc:docMk/>
            <pc:sldMk cId="2725022862" sldId="2145706058"/>
            <ac:graphicFrameMk id="8" creationId="{C128B61C-6BB0-4082-9861-FB6F37DC1A81}"/>
          </ac:graphicFrameMkLst>
        </pc:graphicFrameChg>
      </pc:sldChg>
      <pc:sldChg chg="modSp add del mod">
        <pc:chgData name="Vijay Kunaratnam" userId="775577e4-abc3-4e58-9833-58198037c244" providerId="ADAL" clId="{003BC92C-069F-4686-9E9E-85D9DB9236B4}" dt="2023-12-15T17:40:06.574" v="1078" actId="20577"/>
        <pc:sldMkLst>
          <pc:docMk/>
          <pc:sldMk cId="85638082" sldId="2145706059"/>
        </pc:sldMkLst>
        <pc:spChg chg="mod">
          <ac:chgData name="Vijay Kunaratnam" userId="775577e4-abc3-4e58-9833-58198037c244" providerId="ADAL" clId="{003BC92C-069F-4686-9E9E-85D9DB9236B4}" dt="2023-12-15T17:38:40.894" v="912" actId="20577"/>
          <ac:spMkLst>
            <pc:docMk/>
            <pc:sldMk cId="85638082" sldId="2145706059"/>
            <ac:spMk id="3" creationId="{114F98F8-739F-964C-A534-3836E8D18612}"/>
          </ac:spMkLst>
        </pc:spChg>
        <pc:spChg chg="mod">
          <ac:chgData name="Vijay Kunaratnam" userId="775577e4-abc3-4e58-9833-58198037c244" providerId="ADAL" clId="{003BC92C-069F-4686-9E9E-85D9DB9236B4}" dt="2023-12-15T17:40:06.574" v="1078" actId="20577"/>
          <ac:spMkLst>
            <pc:docMk/>
            <pc:sldMk cId="85638082" sldId="2145706059"/>
            <ac:spMk id="10" creationId="{74F69AAC-063D-4CAD-8D99-314F67A645D2}"/>
          </ac:spMkLst>
        </pc:spChg>
        <pc:graphicFrameChg chg="mod">
          <ac:chgData name="Vijay Kunaratnam" userId="775577e4-abc3-4e58-9833-58198037c244" providerId="ADAL" clId="{003BC92C-069F-4686-9E9E-85D9DB9236B4}" dt="2023-12-15T17:38:59.920" v="915"/>
          <ac:graphicFrameMkLst>
            <pc:docMk/>
            <pc:sldMk cId="85638082" sldId="2145706059"/>
            <ac:graphicFrameMk id="8" creationId="{C128B61C-6BB0-4082-9861-FB6F37DC1A81}"/>
          </ac:graphicFrameMkLst>
        </pc:graphicFrameChg>
      </pc:sldChg>
      <pc:sldChg chg="modSp add mod">
        <pc:chgData name="Vijay Kunaratnam" userId="775577e4-abc3-4e58-9833-58198037c244" providerId="ADAL" clId="{003BC92C-069F-4686-9E9E-85D9DB9236B4}" dt="2023-12-19T22:46:49.783" v="2708" actId="113"/>
        <pc:sldMkLst>
          <pc:docMk/>
          <pc:sldMk cId="3060131008" sldId="2145706060"/>
        </pc:sldMkLst>
        <pc:spChg chg="mod">
          <ac:chgData name="Vijay Kunaratnam" userId="775577e4-abc3-4e58-9833-58198037c244" providerId="ADAL" clId="{003BC92C-069F-4686-9E9E-85D9DB9236B4}" dt="2023-12-15T17:45:09.921" v="1080"/>
          <ac:spMkLst>
            <pc:docMk/>
            <pc:sldMk cId="3060131008" sldId="2145706060"/>
            <ac:spMk id="3" creationId="{114F98F8-739F-964C-A534-3836E8D18612}"/>
          </ac:spMkLst>
        </pc:spChg>
        <pc:spChg chg="mod">
          <ac:chgData name="Vijay Kunaratnam" userId="775577e4-abc3-4e58-9833-58198037c244" providerId="ADAL" clId="{003BC92C-069F-4686-9E9E-85D9DB9236B4}" dt="2023-12-19T22:46:49.783" v="2708" actId="113"/>
          <ac:spMkLst>
            <pc:docMk/>
            <pc:sldMk cId="3060131008" sldId="2145706060"/>
            <ac:spMk id="10" creationId="{74F69AAC-063D-4CAD-8D99-314F67A645D2}"/>
          </ac:spMkLst>
        </pc:spChg>
        <pc:graphicFrameChg chg="mod">
          <ac:chgData name="Vijay Kunaratnam" userId="775577e4-abc3-4e58-9833-58198037c244" providerId="ADAL" clId="{003BC92C-069F-4686-9E9E-85D9DB9236B4}" dt="2023-12-15T17:45:15.694" v="1081"/>
          <ac:graphicFrameMkLst>
            <pc:docMk/>
            <pc:sldMk cId="3060131008" sldId="2145706060"/>
            <ac:graphicFrameMk id="8" creationId="{C128B61C-6BB0-4082-9861-FB6F37DC1A81}"/>
          </ac:graphicFrameMkLst>
        </pc:graphicFrameChg>
      </pc:sldChg>
      <pc:sldChg chg="modSp add mod">
        <pc:chgData name="Vijay Kunaratnam" userId="775577e4-abc3-4e58-9833-58198037c244" providerId="ADAL" clId="{003BC92C-069F-4686-9E9E-85D9DB9236B4}" dt="2023-12-19T22:47:36.985" v="2716" actId="113"/>
        <pc:sldMkLst>
          <pc:docMk/>
          <pc:sldMk cId="827014832" sldId="2145706061"/>
        </pc:sldMkLst>
        <pc:spChg chg="mod">
          <ac:chgData name="Vijay Kunaratnam" userId="775577e4-abc3-4e58-9833-58198037c244" providerId="ADAL" clId="{003BC92C-069F-4686-9E9E-85D9DB9236B4}" dt="2023-12-15T17:46:00.370" v="1103"/>
          <ac:spMkLst>
            <pc:docMk/>
            <pc:sldMk cId="827014832" sldId="2145706061"/>
            <ac:spMk id="3" creationId="{114F98F8-739F-964C-A534-3836E8D18612}"/>
          </ac:spMkLst>
        </pc:spChg>
        <pc:spChg chg="mod">
          <ac:chgData name="Vijay Kunaratnam" userId="775577e4-abc3-4e58-9833-58198037c244" providerId="ADAL" clId="{003BC92C-069F-4686-9E9E-85D9DB9236B4}" dt="2023-12-19T22:47:36.985" v="2716" actId="113"/>
          <ac:spMkLst>
            <pc:docMk/>
            <pc:sldMk cId="827014832" sldId="2145706061"/>
            <ac:spMk id="10" creationId="{74F69AAC-063D-4CAD-8D99-314F67A645D2}"/>
          </ac:spMkLst>
        </pc:spChg>
        <pc:graphicFrameChg chg="mod">
          <ac:chgData name="Vijay Kunaratnam" userId="775577e4-abc3-4e58-9833-58198037c244" providerId="ADAL" clId="{003BC92C-069F-4686-9E9E-85D9DB9236B4}" dt="2023-12-15T17:46:10.790" v="1105"/>
          <ac:graphicFrameMkLst>
            <pc:docMk/>
            <pc:sldMk cId="827014832" sldId="2145706061"/>
            <ac:graphicFrameMk id="8" creationId="{C128B61C-6BB0-4082-9861-FB6F37DC1A81}"/>
          </ac:graphicFrameMkLst>
        </pc:graphicFrameChg>
      </pc:sldChg>
      <pc:sldChg chg="modSp add mod">
        <pc:chgData name="Vijay Kunaratnam" userId="775577e4-abc3-4e58-9833-58198037c244" providerId="ADAL" clId="{003BC92C-069F-4686-9E9E-85D9DB9236B4}" dt="2023-12-19T22:48:19.859" v="2725" actId="20577"/>
        <pc:sldMkLst>
          <pc:docMk/>
          <pc:sldMk cId="1896356862" sldId="2145706062"/>
        </pc:sldMkLst>
        <pc:spChg chg="mod">
          <ac:chgData name="Vijay Kunaratnam" userId="775577e4-abc3-4e58-9833-58198037c244" providerId="ADAL" clId="{003BC92C-069F-4686-9E9E-85D9DB9236B4}" dt="2023-12-15T17:48:36.569" v="1206" actId="122"/>
          <ac:spMkLst>
            <pc:docMk/>
            <pc:sldMk cId="1896356862" sldId="2145706062"/>
            <ac:spMk id="3" creationId="{114F98F8-739F-964C-A534-3836E8D18612}"/>
          </ac:spMkLst>
        </pc:spChg>
        <pc:spChg chg="mod">
          <ac:chgData name="Vijay Kunaratnam" userId="775577e4-abc3-4e58-9833-58198037c244" providerId="ADAL" clId="{003BC92C-069F-4686-9E9E-85D9DB9236B4}" dt="2023-12-19T22:48:19.859" v="2725" actId="20577"/>
          <ac:spMkLst>
            <pc:docMk/>
            <pc:sldMk cId="1896356862" sldId="2145706062"/>
            <ac:spMk id="10" creationId="{74F69AAC-063D-4CAD-8D99-314F67A645D2}"/>
          </ac:spMkLst>
        </pc:spChg>
        <pc:graphicFrameChg chg="mod modGraphic">
          <ac:chgData name="Vijay Kunaratnam" userId="775577e4-abc3-4e58-9833-58198037c244" providerId="ADAL" clId="{003BC92C-069F-4686-9E9E-85D9DB9236B4}" dt="2023-12-15T17:48:49.172" v="1209"/>
          <ac:graphicFrameMkLst>
            <pc:docMk/>
            <pc:sldMk cId="1896356862" sldId="2145706062"/>
            <ac:graphicFrameMk id="8" creationId="{C128B61C-6BB0-4082-9861-FB6F37DC1A81}"/>
          </ac:graphicFrameMkLst>
        </pc:graphicFrameChg>
      </pc:sldChg>
      <pc:sldChg chg="modSp add mod">
        <pc:chgData name="Vijay Kunaratnam" userId="775577e4-abc3-4e58-9833-58198037c244" providerId="ADAL" clId="{003BC92C-069F-4686-9E9E-85D9DB9236B4}" dt="2023-12-20T20:29:48.225" v="2757" actId="1036"/>
        <pc:sldMkLst>
          <pc:docMk/>
          <pc:sldMk cId="2062726242" sldId="2145706063"/>
        </pc:sldMkLst>
        <pc:spChg chg="mod">
          <ac:chgData name="Vijay Kunaratnam" userId="775577e4-abc3-4e58-9833-58198037c244" providerId="ADAL" clId="{003BC92C-069F-4686-9E9E-85D9DB9236B4}" dt="2023-12-20T20:29:48.225" v="2757" actId="1036"/>
          <ac:spMkLst>
            <pc:docMk/>
            <pc:sldMk cId="2062726242" sldId="2145706063"/>
            <ac:spMk id="3" creationId="{114F98F8-739F-964C-A534-3836E8D18612}"/>
          </ac:spMkLst>
        </pc:spChg>
        <pc:spChg chg="mod">
          <ac:chgData name="Vijay Kunaratnam" userId="775577e4-abc3-4e58-9833-58198037c244" providerId="ADAL" clId="{003BC92C-069F-4686-9E9E-85D9DB9236B4}" dt="2023-12-19T22:49:22.702" v="2732" actId="20577"/>
          <ac:spMkLst>
            <pc:docMk/>
            <pc:sldMk cId="2062726242" sldId="2145706063"/>
            <ac:spMk id="10" creationId="{74F69AAC-063D-4CAD-8D99-314F67A645D2}"/>
          </ac:spMkLst>
        </pc:spChg>
        <pc:graphicFrameChg chg="mod">
          <ac:chgData name="Vijay Kunaratnam" userId="775577e4-abc3-4e58-9833-58198037c244" providerId="ADAL" clId="{003BC92C-069F-4686-9E9E-85D9DB9236B4}" dt="2023-12-15T17:50:51.250" v="1315"/>
          <ac:graphicFrameMkLst>
            <pc:docMk/>
            <pc:sldMk cId="2062726242" sldId="2145706063"/>
            <ac:graphicFrameMk id="8" creationId="{C128B61C-6BB0-4082-9861-FB6F37DC1A81}"/>
          </ac:graphicFrameMkLst>
        </pc:graphicFrameChg>
      </pc:sldChg>
      <pc:sldChg chg="modSp add mod">
        <pc:chgData name="Vijay Kunaratnam" userId="775577e4-abc3-4e58-9833-58198037c244" providerId="ADAL" clId="{003BC92C-069F-4686-9E9E-85D9DB9236B4}" dt="2023-12-19T22:50:03.120" v="2739" actId="113"/>
        <pc:sldMkLst>
          <pc:docMk/>
          <pc:sldMk cId="4249287565" sldId="2145706064"/>
        </pc:sldMkLst>
        <pc:spChg chg="mod">
          <ac:chgData name="Vijay Kunaratnam" userId="775577e4-abc3-4e58-9833-58198037c244" providerId="ADAL" clId="{003BC92C-069F-4686-9E9E-85D9DB9236B4}" dt="2023-12-15T17:54:52.267" v="1608"/>
          <ac:spMkLst>
            <pc:docMk/>
            <pc:sldMk cId="4249287565" sldId="2145706064"/>
            <ac:spMk id="3" creationId="{114F98F8-739F-964C-A534-3836E8D18612}"/>
          </ac:spMkLst>
        </pc:spChg>
        <pc:spChg chg="mod">
          <ac:chgData name="Vijay Kunaratnam" userId="775577e4-abc3-4e58-9833-58198037c244" providerId="ADAL" clId="{003BC92C-069F-4686-9E9E-85D9DB9236B4}" dt="2023-12-19T22:50:03.120" v="2739" actId="113"/>
          <ac:spMkLst>
            <pc:docMk/>
            <pc:sldMk cId="4249287565" sldId="2145706064"/>
            <ac:spMk id="10" creationId="{74F69AAC-063D-4CAD-8D99-314F67A645D2}"/>
          </ac:spMkLst>
        </pc:spChg>
        <pc:graphicFrameChg chg="mod">
          <ac:chgData name="Vijay Kunaratnam" userId="775577e4-abc3-4e58-9833-58198037c244" providerId="ADAL" clId="{003BC92C-069F-4686-9E9E-85D9DB9236B4}" dt="2023-12-15T17:57:00.122" v="1859" actId="1076"/>
          <ac:graphicFrameMkLst>
            <pc:docMk/>
            <pc:sldMk cId="4249287565" sldId="2145706064"/>
            <ac:graphicFrameMk id="8" creationId="{C128B61C-6BB0-4082-9861-FB6F37DC1A81}"/>
          </ac:graphicFrameMkLst>
        </pc:graphicFrameChg>
      </pc:sldChg>
      <pc:sldChg chg="modSp add mod">
        <pc:chgData name="Vijay Kunaratnam" userId="775577e4-abc3-4e58-9833-58198037c244" providerId="ADAL" clId="{003BC92C-069F-4686-9E9E-85D9DB9236B4}" dt="2023-12-19T22:50:15.406" v="2743" actId="20577"/>
        <pc:sldMkLst>
          <pc:docMk/>
          <pc:sldMk cId="1520170389" sldId="2145706065"/>
        </pc:sldMkLst>
        <pc:spChg chg="mod">
          <ac:chgData name="Vijay Kunaratnam" userId="775577e4-abc3-4e58-9833-58198037c244" providerId="ADAL" clId="{003BC92C-069F-4686-9E9E-85D9DB9236B4}" dt="2023-12-15T17:57:09.738" v="1860"/>
          <ac:spMkLst>
            <pc:docMk/>
            <pc:sldMk cId="1520170389" sldId="2145706065"/>
            <ac:spMk id="3" creationId="{114F98F8-739F-964C-A534-3836E8D18612}"/>
          </ac:spMkLst>
        </pc:spChg>
        <pc:spChg chg="mod">
          <ac:chgData name="Vijay Kunaratnam" userId="775577e4-abc3-4e58-9833-58198037c244" providerId="ADAL" clId="{003BC92C-069F-4686-9E9E-85D9DB9236B4}" dt="2023-12-19T22:50:15.406" v="2743" actId="20577"/>
          <ac:spMkLst>
            <pc:docMk/>
            <pc:sldMk cId="1520170389" sldId="2145706065"/>
            <ac:spMk id="10" creationId="{74F69AAC-063D-4CAD-8D99-314F67A645D2}"/>
          </ac:spMkLst>
        </pc:spChg>
        <pc:graphicFrameChg chg="mod">
          <ac:chgData name="Vijay Kunaratnam" userId="775577e4-abc3-4e58-9833-58198037c244" providerId="ADAL" clId="{003BC92C-069F-4686-9E9E-85D9DB9236B4}" dt="2023-12-15T17:57:22.411" v="1862"/>
          <ac:graphicFrameMkLst>
            <pc:docMk/>
            <pc:sldMk cId="1520170389" sldId="2145706065"/>
            <ac:graphicFrameMk id="8" creationId="{C128B61C-6BB0-4082-9861-FB6F37DC1A81}"/>
          </ac:graphicFrameMkLst>
        </pc:graphicFrameChg>
      </pc:sldChg>
      <pc:sldChg chg="modSp add mod">
        <pc:chgData name="Vijay Kunaratnam" userId="775577e4-abc3-4e58-9833-58198037c244" providerId="ADAL" clId="{003BC92C-069F-4686-9E9E-85D9DB9236B4}" dt="2023-12-20T18:28:38.482" v="2749" actId="113"/>
        <pc:sldMkLst>
          <pc:docMk/>
          <pc:sldMk cId="3770930259" sldId="2145706066"/>
        </pc:sldMkLst>
        <pc:spChg chg="mod">
          <ac:chgData name="Vijay Kunaratnam" userId="775577e4-abc3-4e58-9833-58198037c244" providerId="ADAL" clId="{003BC92C-069F-4686-9E9E-85D9DB9236B4}" dt="2023-12-15T17:58:18.462" v="1961" actId="122"/>
          <ac:spMkLst>
            <pc:docMk/>
            <pc:sldMk cId="3770930259" sldId="2145706066"/>
            <ac:spMk id="3" creationId="{114F98F8-739F-964C-A534-3836E8D18612}"/>
          </ac:spMkLst>
        </pc:spChg>
        <pc:spChg chg="mod">
          <ac:chgData name="Vijay Kunaratnam" userId="775577e4-abc3-4e58-9833-58198037c244" providerId="ADAL" clId="{003BC92C-069F-4686-9E9E-85D9DB9236B4}" dt="2023-12-20T18:28:38.482" v="2749" actId="113"/>
          <ac:spMkLst>
            <pc:docMk/>
            <pc:sldMk cId="3770930259" sldId="2145706066"/>
            <ac:spMk id="10" creationId="{74F69AAC-063D-4CAD-8D99-314F67A645D2}"/>
          </ac:spMkLst>
        </pc:spChg>
        <pc:graphicFrameChg chg="mod">
          <ac:chgData name="Vijay Kunaratnam" userId="775577e4-abc3-4e58-9833-58198037c244" providerId="ADAL" clId="{003BC92C-069F-4686-9E9E-85D9DB9236B4}" dt="2023-12-15T17:58:28.222" v="1963"/>
          <ac:graphicFrameMkLst>
            <pc:docMk/>
            <pc:sldMk cId="3770930259" sldId="2145706066"/>
            <ac:graphicFrameMk id="8" creationId="{C128B61C-6BB0-4082-9861-FB6F37DC1A81}"/>
          </ac:graphicFrameMkLst>
        </pc:graphicFrameChg>
      </pc:sldChg>
      <pc:sldChg chg="addSp delSp modSp new del mod">
        <pc:chgData name="Vijay Kunaratnam" userId="775577e4-abc3-4e58-9833-58198037c244" providerId="ADAL" clId="{003BC92C-069F-4686-9E9E-85D9DB9236B4}" dt="2023-12-19T15:58:37.450" v="2612" actId="47"/>
        <pc:sldMkLst>
          <pc:docMk/>
          <pc:sldMk cId="3861783087" sldId="2145706075"/>
        </pc:sldMkLst>
        <pc:picChg chg="add del mod">
          <ac:chgData name="Vijay Kunaratnam" userId="775577e4-abc3-4e58-9833-58198037c244" providerId="ADAL" clId="{003BC92C-069F-4686-9E9E-85D9DB9236B4}" dt="2023-12-19T03:00:54.633" v="2570" actId="21"/>
          <ac:picMkLst>
            <pc:docMk/>
            <pc:sldMk cId="3861783087" sldId="2145706075"/>
            <ac:picMk id="3" creationId="{C48D4529-FF5D-4AD5-85CB-242991427208}"/>
          </ac:picMkLst>
        </pc:picChg>
      </pc:sldChg>
      <pc:sldChg chg="add del">
        <pc:chgData name="Vijay Kunaratnam" userId="775577e4-abc3-4e58-9833-58198037c244" providerId="ADAL" clId="{003BC92C-069F-4686-9E9E-85D9DB9236B4}" dt="2023-12-20T19:50:48.286" v="2751" actId="2890"/>
        <pc:sldMkLst>
          <pc:docMk/>
          <pc:sldMk cId="2740730527" sldId="2145706076"/>
        </pc:sldMkLst>
      </pc:sldChg>
      <pc:sldChg chg="add del">
        <pc:chgData name="Vijay Kunaratnam" userId="775577e4-abc3-4e58-9833-58198037c244" providerId="ADAL" clId="{003BC92C-069F-4686-9E9E-85D9DB9236B4}" dt="2023-12-20T19:54:18.271" v="2753" actId="2890"/>
        <pc:sldMkLst>
          <pc:docMk/>
          <pc:sldMk cId="3426126289" sldId="2145706076"/>
        </pc:sldMkLst>
      </pc:sldChg>
    </pc:docChg>
  </pc:docChgLst>
  <pc:docChgLst>
    <pc:chgData name="Walter Wodchis" userId="S::walter.wodchis@utoronto.ca::ca455b6e-9d7e-4d29-aa18-0a875ee3e65a" providerId="AD" clId="Web-{7E801500-A620-6E3D-CD21-8E95CC5A223A}"/>
    <pc:docChg chg="modSld">
      <pc:chgData name="Walter Wodchis" userId="S::walter.wodchis@utoronto.ca::ca455b6e-9d7e-4d29-aa18-0a875ee3e65a" providerId="AD" clId="Web-{7E801500-A620-6E3D-CD21-8E95CC5A223A}" dt="2023-12-19T22:34:47.772" v="0" actId="20577"/>
      <pc:docMkLst>
        <pc:docMk/>
      </pc:docMkLst>
      <pc:sldChg chg="modSp">
        <pc:chgData name="Walter Wodchis" userId="S::walter.wodchis@utoronto.ca::ca455b6e-9d7e-4d29-aa18-0a875ee3e65a" providerId="AD" clId="Web-{7E801500-A620-6E3D-CD21-8E95CC5A223A}" dt="2023-12-19T22:34:47.772" v="0" actId="20577"/>
        <pc:sldMkLst>
          <pc:docMk/>
          <pc:sldMk cId="345134898" sldId="2145705980"/>
        </pc:sldMkLst>
        <pc:graphicFrameChg chg="modGraphic">
          <ac:chgData name="Walter Wodchis" userId="S::walter.wodchis@utoronto.ca::ca455b6e-9d7e-4d29-aa18-0a875ee3e65a" providerId="AD" clId="Web-{7E801500-A620-6E3D-CD21-8E95CC5A223A}" dt="2023-12-19T22:34:47.772" v="0" actId="20577"/>
          <ac:graphicFrameMkLst>
            <pc:docMk/>
            <pc:sldMk cId="345134898" sldId="2145705980"/>
            <ac:graphicFrameMk id="68" creationId="{E27A2468-F227-4FE7-BC8E-87B3D7FA2129}"/>
          </ac:graphicFrameMkLst>
        </pc:graphicFrameChg>
      </pc:sldChg>
    </pc:docChg>
  </pc:docChgLst>
  <pc:docChgLst>
    <pc:chgData name="Walter Wodchis" userId="S::walter.wodchis@utoronto.ca::ca455b6e-9d7e-4d29-aa18-0a875ee3e65a" providerId="AD" clId="Web-{61B49644-7C56-B6AE-C748-368D0379DEA5}"/>
    <pc:docChg chg="modSld">
      <pc:chgData name="Walter Wodchis" userId="S::walter.wodchis@utoronto.ca::ca455b6e-9d7e-4d29-aa18-0a875ee3e65a" providerId="AD" clId="Web-{61B49644-7C56-B6AE-C748-368D0379DEA5}" dt="2023-12-19T22:34:14.647" v="734" actId="20577"/>
      <pc:docMkLst>
        <pc:docMk/>
      </pc:docMkLst>
      <pc:sldChg chg="modSp">
        <pc:chgData name="Walter Wodchis" userId="S::walter.wodchis@utoronto.ca::ca455b6e-9d7e-4d29-aa18-0a875ee3e65a" providerId="AD" clId="Web-{61B49644-7C56-B6AE-C748-368D0379DEA5}" dt="2023-12-19T22:34:14.647" v="734" actId="20577"/>
        <pc:sldMkLst>
          <pc:docMk/>
          <pc:sldMk cId="345134898" sldId="2145705980"/>
        </pc:sldMkLst>
        <pc:graphicFrameChg chg="modGraphic">
          <ac:chgData name="Walter Wodchis" userId="S::walter.wodchis@utoronto.ca::ca455b6e-9d7e-4d29-aa18-0a875ee3e65a" providerId="AD" clId="Web-{61B49644-7C56-B6AE-C748-368D0379DEA5}" dt="2023-12-19T22:34:14.647" v="734" actId="20577"/>
          <ac:graphicFrameMkLst>
            <pc:docMk/>
            <pc:sldMk cId="345134898" sldId="2145705980"/>
            <ac:graphicFrameMk id="68" creationId="{E27A2468-F227-4FE7-BC8E-87B3D7FA2129}"/>
          </ac:graphicFrameMkLst>
        </pc:graphicFrameChg>
      </pc:sldChg>
      <pc:sldChg chg="modSp">
        <pc:chgData name="Walter Wodchis" userId="S::walter.wodchis@utoronto.ca::ca455b6e-9d7e-4d29-aa18-0a875ee3e65a" providerId="AD" clId="Web-{61B49644-7C56-B6AE-C748-368D0379DEA5}" dt="2023-12-19T22:33:55.771" v="733" actId="20577"/>
        <pc:sldMkLst>
          <pc:docMk/>
          <pc:sldMk cId="2605331272" sldId="2145705983"/>
        </pc:sldMkLst>
        <pc:spChg chg="mod">
          <ac:chgData name="Walter Wodchis" userId="S::walter.wodchis@utoronto.ca::ca455b6e-9d7e-4d29-aa18-0a875ee3e65a" providerId="AD" clId="Web-{61B49644-7C56-B6AE-C748-368D0379DEA5}" dt="2023-12-19T22:33:55.771" v="733" actId="20577"/>
          <ac:spMkLst>
            <pc:docMk/>
            <pc:sldMk cId="2605331272" sldId="2145705983"/>
            <ac:spMk id="3" creationId="{B44B5254-1E0A-45C0-81B6-B3094A2775BE}"/>
          </ac:spMkLst>
        </pc:spChg>
      </pc:sldChg>
    </pc:docChg>
  </pc:docChgLst>
  <pc:docChgLst>
    <pc:chgData name="Walter Wodchis" userId="S::walter.wodchis@utoronto.ca::ca455b6e-9d7e-4d29-aa18-0a875ee3e65a" providerId="AD" clId="Web-{A185D224-A7F4-83AC-3BEC-A8619ACB239E}"/>
    <pc:docChg chg="addSld delSld">
      <pc:chgData name="Walter Wodchis" userId="S::walter.wodchis@utoronto.ca::ca455b6e-9d7e-4d29-aa18-0a875ee3e65a" providerId="AD" clId="Web-{A185D224-A7F4-83AC-3BEC-A8619ACB239E}" dt="2023-12-19T22:45:26.416" v="3"/>
      <pc:docMkLst>
        <pc:docMk/>
      </pc:docMkLst>
      <pc:sldChg chg="del">
        <pc:chgData name="Walter Wodchis" userId="S::walter.wodchis@utoronto.ca::ca455b6e-9d7e-4d29-aa18-0a875ee3e65a" providerId="AD" clId="Web-{A185D224-A7F4-83AC-3BEC-A8619ACB239E}" dt="2023-12-19T22:45:26.416" v="3"/>
        <pc:sldMkLst>
          <pc:docMk/>
          <pc:sldMk cId="345134898" sldId="2145705980"/>
        </pc:sldMkLst>
      </pc:sldChg>
      <pc:sldChg chg="add del">
        <pc:chgData name="Walter Wodchis" userId="S::walter.wodchis@utoronto.ca::ca455b6e-9d7e-4d29-aa18-0a875ee3e65a" providerId="AD" clId="Web-{A185D224-A7F4-83AC-3BEC-A8619ACB239E}" dt="2023-12-19T22:45:22.103" v="2"/>
        <pc:sldMkLst>
          <pc:docMk/>
          <pc:sldMk cId="1562477464" sldId="2145706075"/>
        </pc:sldMkLst>
      </pc:sldChg>
    </pc:docChg>
  </pc:docChgLst>
  <pc:docChgLst>
    <pc:chgData name="Laraib Abrar" userId="896418e6-4c8a-471a-bec6-eeb9012decd5" providerId="ADAL" clId="{7D1C92A1-7F54-D44B-883A-CBD131DB5C21}"/>
    <pc:docChg chg="modSld">
      <pc:chgData name="Laraib Abrar" userId="896418e6-4c8a-471a-bec6-eeb9012decd5" providerId="ADAL" clId="{7D1C92A1-7F54-D44B-883A-CBD131DB5C21}" dt="2024-01-26T19:52:16.190" v="0"/>
      <pc:docMkLst>
        <pc:docMk/>
      </pc:docMkLst>
      <pc:sldChg chg="modSp">
        <pc:chgData name="Laraib Abrar" userId="896418e6-4c8a-471a-bec6-eeb9012decd5" providerId="ADAL" clId="{7D1C92A1-7F54-D44B-883A-CBD131DB5C21}" dt="2024-01-26T19:52:16.190" v="0"/>
        <pc:sldMkLst>
          <pc:docMk/>
          <pc:sldMk cId="3372501302" sldId="2145705988"/>
        </pc:sldMkLst>
        <pc:spChg chg="mod">
          <ac:chgData name="Laraib Abrar" userId="896418e6-4c8a-471a-bec6-eeb9012decd5" providerId="ADAL" clId="{7D1C92A1-7F54-D44B-883A-CBD131DB5C21}" dt="2024-01-26T19:52:16.190" v="0"/>
          <ac:spMkLst>
            <pc:docMk/>
            <pc:sldMk cId="3372501302" sldId="2145705988"/>
            <ac:spMk id="3" creationId="{114F98F8-739F-964C-A534-3836E8D18612}"/>
          </ac:spMkLst>
        </pc:spChg>
      </pc:sldChg>
      <pc:sldChg chg="modSp">
        <pc:chgData name="Laraib Abrar" userId="896418e6-4c8a-471a-bec6-eeb9012decd5" providerId="ADAL" clId="{7D1C92A1-7F54-D44B-883A-CBD131DB5C21}" dt="2024-01-26T19:52:16.190" v="0"/>
        <pc:sldMkLst>
          <pc:docMk/>
          <pc:sldMk cId="2098748951" sldId="2145705989"/>
        </pc:sldMkLst>
        <pc:spChg chg="mod">
          <ac:chgData name="Laraib Abrar" userId="896418e6-4c8a-471a-bec6-eeb9012decd5" providerId="ADAL" clId="{7D1C92A1-7F54-D44B-883A-CBD131DB5C21}" dt="2024-01-26T19:52:16.190" v="0"/>
          <ac:spMkLst>
            <pc:docMk/>
            <pc:sldMk cId="2098748951" sldId="2145705989"/>
            <ac:spMk id="3" creationId="{114F98F8-739F-964C-A534-3836E8D18612}"/>
          </ac:spMkLst>
        </pc:spChg>
      </pc:sldChg>
      <pc:sldChg chg="modSp">
        <pc:chgData name="Laraib Abrar" userId="896418e6-4c8a-471a-bec6-eeb9012decd5" providerId="ADAL" clId="{7D1C92A1-7F54-D44B-883A-CBD131DB5C21}" dt="2024-01-26T19:52:16.190" v="0"/>
        <pc:sldMkLst>
          <pc:docMk/>
          <pc:sldMk cId="2650018604" sldId="2145706044"/>
        </pc:sldMkLst>
        <pc:spChg chg="mod">
          <ac:chgData name="Laraib Abrar" userId="896418e6-4c8a-471a-bec6-eeb9012decd5" providerId="ADAL" clId="{7D1C92A1-7F54-D44B-883A-CBD131DB5C21}" dt="2024-01-26T19:52:16.190" v="0"/>
          <ac:spMkLst>
            <pc:docMk/>
            <pc:sldMk cId="2650018604" sldId="2145706044"/>
            <ac:spMk id="3" creationId="{114F98F8-739F-964C-A534-3836E8D18612}"/>
          </ac:spMkLst>
        </pc:spChg>
      </pc:sldChg>
      <pc:sldChg chg="modSp">
        <pc:chgData name="Laraib Abrar" userId="896418e6-4c8a-471a-bec6-eeb9012decd5" providerId="ADAL" clId="{7D1C92A1-7F54-D44B-883A-CBD131DB5C21}" dt="2024-01-26T19:52:16.190" v="0"/>
        <pc:sldMkLst>
          <pc:docMk/>
          <pc:sldMk cId="864383090" sldId="2145706045"/>
        </pc:sldMkLst>
        <pc:spChg chg="mod">
          <ac:chgData name="Laraib Abrar" userId="896418e6-4c8a-471a-bec6-eeb9012decd5" providerId="ADAL" clId="{7D1C92A1-7F54-D44B-883A-CBD131DB5C21}" dt="2024-01-26T19:52:16.190" v="0"/>
          <ac:spMkLst>
            <pc:docMk/>
            <pc:sldMk cId="864383090" sldId="2145706045"/>
            <ac:spMk id="3" creationId="{114F98F8-739F-964C-A534-3836E8D18612}"/>
          </ac:spMkLst>
        </pc:spChg>
      </pc:sldChg>
      <pc:sldChg chg="modSp">
        <pc:chgData name="Laraib Abrar" userId="896418e6-4c8a-471a-bec6-eeb9012decd5" providerId="ADAL" clId="{7D1C92A1-7F54-D44B-883A-CBD131DB5C21}" dt="2024-01-26T19:52:16.190" v="0"/>
        <pc:sldMkLst>
          <pc:docMk/>
          <pc:sldMk cId="4216681678" sldId="2145706046"/>
        </pc:sldMkLst>
        <pc:spChg chg="mod">
          <ac:chgData name="Laraib Abrar" userId="896418e6-4c8a-471a-bec6-eeb9012decd5" providerId="ADAL" clId="{7D1C92A1-7F54-D44B-883A-CBD131DB5C21}" dt="2024-01-26T19:52:16.190" v="0"/>
          <ac:spMkLst>
            <pc:docMk/>
            <pc:sldMk cId="4216681678" sldId="2145706046"/>
            <ac:spMk id="3" creationId="{114F98F8-739F-964C-A534-3836E8D18612}"/>
          </ac:spMkLst>
        </pc:spChg>
      </pc:sldChg>
      <pc:sldChg chg="modSp">
        <pc:chgData name="Laraib Abrar" userId="896418e6-4c8a-471a-bec6-eeb9012decd5" providerId="ADAL" clId="{7D1C92A1-7F54-D44B-883A-CBD131DB5C21}" dt="2024-01-26T19:52:16.190" v="0"/>
        <pc:sldMkLst>
          <pc:docMk/>
          <pc:sldMk cId="4274295591" sldId="2145706047"/>
        </pc:sldMkLst>
        <pc:spChg chg="mod">
          <ac:chgData name="Laraib Abrar" userId="896418e6-4c8a-471a-bec6-eeb9012decd5" providerId="ADAL" clId="{7D1C92A1-7F54-D44B-883A-CBD131DB5C21}" dt="2024-01-26T19:52:16.190" v="0"/>
          <ac:spMkLst>
            <pc:docMk/>
            <pc:sldMk cId="4274295591" sldId="2145706047"/>
            <ac:spMk id="3" creationId="{114F98F8-739F-964C-A534-3836E8D18612}"/>
          </ac:spMkLst>
        </pc:spChg>
      </pc:sldChg>
      <pc:sldChg chg="modSp">
        <pc:chgData name="Laraib Abrar" userId="896418e6-4c8a-471a-bec6-eeb9012decd5" providerId="ADAL" clId="{7D1C92A1-7F54-D44B-883A-CBD131DB5C21}" dt="2024-01-26T19:52:16.190" v="0"/>
        <pc:sldMkLst>
          <pc:docMk/>
          <pc:sldMk cId="1102513469" sldId="2145706048"/>
        </pc:sldMkLst>
        <pc:spChg chg="mod">
          <ac:chgData name="Laraib Abrar" userId="896418e6-4c8a-471a-bec6-eeb9012decd5" providerId="ADAL" clId="{7D1C92A1-7F54-D44B-883A-CBD131DB5C21}" dt="2024-01-26T19:52:16.190" v="0"/>
          <ac:spMkLst>
            <pc:docMk/>
            <pc:sldMk cId="1102513469" sldId="2145706048"/>
            <ac:spMk id="3" creationId="{114F98F8-739F-964C-A534-3836E8D18612}"/>
          </ac:spMkLst>
        </pc:spChg>
      </pc:sldChg>
      <pc:sldChg chg="modSp">
        <pc:chgData name="Laraib Abrar" userId="896418e6-4c8a-471a-bec6-eeb9012decd5" providerId="ADAL" clId="{7D1C92A1-7F54-D44B-883A-CBD131DB5C21}" dt="2024-01-26T19:52:16.190" v="0"/>
        <pc:sldMkLst>
          <pc:docMk/>
          <pc:sldMk cId="2693564460" sldId="2145706049"/>
        </pc:sldMkLst>
        <pc:spChg chg="mod">
          <ac:chgData name="Laraib Abrar" userId="896418e6-4c8a-471a-bec6-eeb9012decd5" providerId="ADAL" clId="{7D1C92A1-7F54-D44B-883A-CBD131DB5C21}" dt="2024-01-26T19:52:16.190" v="0"/>
          <ac:spMkLst>
            <pc:docMk/>
            <pc:sldMk cId="2693564460" sldId="2145706049"/>
            <ac:spMk id="3" creationId="{114F98F8-739F-964C-A534-3836E8D18612}"/>
          </ac:spMkLst>
        </pc:spChg>
      </pc:sldChg>
    </pc:docChg>
  </pc:docChgLst>
  <pc:docChgLst>
    <pc:chgData name="Walter Wodchis" userId="S::walter.wodchis@utoronto.ca::ca455b6e-9d7e-4d29-aa18-0a875ee3e65a" providerId="AD" clId="Web-{2794EA79-167A-E1CC-A0D2-3102998DC9D4}"/>
    <pc:docChg chg="modSld">
      <pc:chgData name="Walter Wodchis" userId="S::walter.wodchis@utoronto.ca::ca455b6e-9d7e-4d29-aa18-0a875ee3e65a" providerId="AD" clId="Web-{2794EA79-167A-E1CC-A0D2-3102998DC9D4}" dt="2023-12-20T17:10:13.738" v="1450" actId="1076"/>
      <pc:docMkLst>
        <pc:docMk/>
      </pc:docMkLst>
      <pc:sldChg chg="modSp">
        <pc:chgData name="Walter Wodchis" userId="S::walter.wodchis@utoronto.ca::ca455b6e-9d7e-4d29-aa18-0a875ee3e65a" providerId="AD" clId="Web-{2794EA79-167A-E1CC-A0D2-3102998DC9D4}" dt="2023-12-20T17:09:41.956" v="1449" actId="20577"/>
        <pc:sldMkLst>
          <pc:docMk/>
          <pc:sldMk cId="2461015028" sldId="4298"/>
        </pc:sldMkLst>
        <pc:spChg chg="mod">
          <ac:chgData name="Walter Wodchis" userId="S::walter.wodchis@utoronto.ca::ca455b6e-9d7e-4d29-aa18-0a875ee3e65a" providerId="AD" clId="Web-{2794EA79-167A-E1CC-A0D2-3102998DC9D4}" dt="2023-12-20T17:09:41.956" v="1449" actId="20577"/>
          <ac:spMkLst>
            <pc:docMk/>
            <pc:sldMk cId="2461015028" sldId="4298"/>
            <ac:spMk id="4" creationId="{C3C3394E-E02D-4041-85BB-A382BDFCDC0D}"/>
          </ac:spMkLst>
        </pc:spChg>
      </pc:sldChg>
      <pc:sldChg chg="modSp">
        <pc:chgData name="Walter Wodchis" userId="S::walter.wodchis@utoronto.ca::ca455b6e-9d7e-4d29-aa18-0a875ee3e65a" providerId="AD" clId="Web-{2794EA79-167A-E1CC-A0D2-3102998DC9D4}" dt="2023-12-20T16:36:44.450" v="1"/>
        <pc:sldMkLst>
          <pc:docMk/>
          <pc:sldMk cId="2605331272" sldId="2145705983"/>
        </pc:sldMkLst>
        <pc:spChg chg="mod">
          <ac:chgData name="Walter Wodchis" userId="S::walter.wodchis@utoronto.ca::ca455b6e-9d7e-4d29-aa18-0a875ee3e65a" providerId="AD" clId="Web-{2794EA79-167A-E1CC-A0D2-3102998DC9D4}" dt="2023-12-20T16:36:44.450" v="1"/>
          <ac:spMkLst>
            <pc:docMk/>
            <pc:sldMk cId="2605331272" sldId="2145705983"/>
            <ac:spMk id="3" creationId="{B44B5254-1E0A-45C0-81B6-B3094A2775BE}"/>
          </ac:spMkLst>
        </pc:spChg>
      </pc:sldChg>
      <pc:sldChg chg="modSp">
        <pc:chgData name="Walter Wodchis" userId="S::walter.wodchis@utoronto.ca::ca455b6e-9d7e-4d29-aa18-0a875ee3e65a" providerId="AD" clId="Web-{2794EA79-167A-E1CC-A0D2-3102998DC9D4}" dt="2023-12-20T16:59:39.241" v="848" actId="20577"/>
        <pc:sldMkLst>
          <pc:docMk/>
          <pc:sldMk cId="2430284717" sldId="2145705985"/>
        </pc:sldMkLst>
        <pc:spChg chg="mod">
          <ac:chgData name="Walter Wodchis" userId="S::walter.wodchis@utoronto.ca::ca455b6e-9d7e-4d29-aa18-0a875ee3e65a" providerId="AD" clId="Web-{2794EA79-167A-E1CC-A0D2-3102998DC9D4}" dt="2023-12-20T16:59:39.241" v="848" actId="20577"/>
          <ac:spMkLst>
            <pc:docMk/>
            <pc:sldMk cId="2430284717" sldId="2145705985"/>
            <ac:spMk id="6" creationId="{3B203843-466C-E341-B0CC-895EED9CB157}"/>
          </ac:spMkLst>
        </pc:spChg>
      </pc:sldChg>
      <pc:sldChg chg="modSp">
        <pc:chgData name="Walter Wodchis" userId="S::walter.wodchis@utoronto.ca::ca455b6e-9d7e-4d29-aa18-0a875ee3e65a" providerId="AD" clId="Web-{2794EA79-167A-E1CC-A0D2-3102998DC9D4}" dt="2023-12-20T17:10:13.738" v="1450" actId="1076"/>
        <pc:sldMkLst>
          <pc:docMk/>
          <pc:sldMk cId="1349373594" sldId="2145705990"/>
        </pc:sldMkLst>
        <pc:spChg chg="mod">
          <ac:chgData name="Walter Wodchis" userId="S::walter.wodchis@utoronto.ca::ca455b6e-9d7e-4d29-aa18-0a875ee3e65a" providerId="AD" clId="Web-{2794EA79-167A-E1CC-A0D2-3102998DC9D4}" dt="2023-12-20T17:10:13.738" v="1450" actId="1076"/>
          <ac:spMkLst>
            <pc:docMk/>
            <pc:sldMk cId="1349373594" sldId="2145705990"/>
            <ac:spMk id="13" creationId="{DF4E0F38-43EE-4049-AD14-CDFDF486DC5E}"/>
          </ac:spMkLst>
        </pc:spChg>
      </pc:sldChg>
      <pc:sldChg chg="modSp">
        <pc:chgData name="Walter Wodchis" userId="S::walter.wodchis@utoronto.ca::ca455b6e-9d7e-4d29-aa18-0a875ee3e65a" providerId="AD" clId="Web-{2794EA79-167A-E1CC-A0D2-3102998DC9D4}" dt="2023-12-20T16:38:59.796" v="76" actId="20577"/>
        <pc:sldMkLst>
          <pc:docMk/>
          <pc:sldMk cId="2022376663" sldId="2145706010"/>
        </pc:sldMkLst>
        <pc:spChg chg="mod">
          <ac:chgData name="Walter Wodchis" userId="S::walter.wodchis@utoronto.ca::ca455b6e-9d7e-4d29-aa18-0a875ee3e65a" providerId="AD" clId="Web-{2794EA79-167A-E1CC-A0D2-3102998DC9D4}" dt="2023-12-20T16:38:59.796" v="76" actId="20577"/>
          <ac:spMkLst>
            <pc:docMk/>
            <pc:sldMk cId="2022376663" sldId="2145706010"/>
            <ac:spMk id="3" creationId="{114F98F8-739F-964C-A534-3836E8D18612}"/>
          </ac:spMkLst>
        </pc:spChg>
      </pc:sldChg>
      <pc:sldChg chg="modSp">
        <pc:chgData name="Walter Wodchis" userId="S::walter.wodchis@utoronto.ca::ca455b6e-9d7e-4d29-aa18-0a875ee3e65a" providerId="AD" clId="Web-{2794EA79-167A-E1CC-A0D2-3102998DC9D4}" dt="2023-12-20T16:59:25.960" v="836" actId="20577"/>
        <pc:sldMkLst>
          <pc:docMk/>
          <pc:sldMk cId="2294197848" sldId="2145706015"/>
        </pc:sldMkLst>
        <pc:spChg chg="mod">
          <ac:chgData name="Walter Wodchis" userId="S::walter.wodchis@utoronto.ca::ca455b6e-9d7e-4d29-aa18-0a875ee3e65a" providerId="AD" clId="Web-{2794EA79-167A-E1CC-A0D2-3102998DC9D4}" dt="2023-12-20T16:59:25.960" v="836" actId="20577"/>
          <ac:spMkLst>
            <pc:docMk/>
            <pc:sldMk cId="2294197848" sldId="2145706015"/>
            <ac:spMk id="6" creationId="{14EAE109-A5E7-9740-B69E-BD0EEFBD2605}"/>
          </ac:spMkLst>
        </pc:spChg>
      </pc:sldChg>
      <pc:sldChg chg="modSp">
        <pc:chgData name="Walter Wodchis" userId="S::walter.wodchis@utoronto.ca::ca455b6e-9d7e-4d29-aa18-0a875ee3e65a" providerId="AD" clId="Web-{2794EA79-167A-E1CC-A0D2-3102998DC9D4}" dt="2023-12-20T16:38:46.468" v="73" actId="20577"/>
        <pc:sldMkLst>
          <pc:docMk/>
          <pc:sldMk cId="749718581" sldId="2145706017"/>
        </pc:sldMkLst>
        <pc:spChg chg="mod">
          <ac:chgData name="Walter Wodchis" userId="S::walter.wodchis@utoronto.ca::ca455b6e-9d7e-4d29-aa18-0a875ee3e65a" providerId="AD" clId="Web-{2794EA79-167A-E1CC-A0D2-3102998DC9D4}" dt="2023-12-20T16:38:46.468" v="73" actId="20577"/>
          <ac:spMkLst>
            <pc:docMk/>
            <pc:sldMk cId="749718581" sldId="2145706017"/>
            <ac:spMk id="3" creationId="{114F98F8-739F-964C-A534-3836E8D18612}"/>
          </ac:spMkLst>
        </pc:spChg>
      </pc:sldChg>
      <pc:sldChg chg="modSp">
        <pc:chgData name="Walter Wodchis" userId="S::walter.wodchis@utoronto.ca::ca455b6e-9d7e-4d29-aa18-0a875ee3e65a" providerId="AD" clId="Web-{2794EA79-167A-E1CC-A0D2-3102998DC9D4}" dt="2023-12-20T16:38:54.890" v="75" actId="20577"/>
        <pc:sldMkLst>
          <pc:docMk/>
          <pc:sldMk cId="3697992228" sldId="2145706018"/>
        </pc:sldMkLst>
        <pc:spChg chg="mod">
          <ac:chgData name="Walter Wodchis" userId="S::walter.wodchis@utoronto.ca::ca455b6e-9d7e-4d29-aa18-0a875ee3e65a" providerId="AD" clId="Web-{2794EA79-167A-E1CC-A0D2-3102998DC9D4}" dt="2023-12-20T16:38:54.890" v="75" actId="20577"/>
          <ac:spMkLst>
            <pc:docMk/>
            <pc:sldMk cId="3697992228" sldId="2145706018"/>
            <ac:spMk id="3" creationId="{114F98F8-739F-964C-A534-3836E8D18612}"/>
          </ac:spMkLst>
        </pc:spChg>
      </pc:sldChg>
      <pc:sldChg chg="modSp">
        <pc:chgData name="Walter Wodchis" userId="S::walter.wodchis@utoronto.ca::ca455b6e-9d7e-4d29-aa18-0a875ee3e65a" providerId="AD" clId="Web-{2794EA79-167A-E1CC-A0D2-3102998DC9D4}" dt="2023-12-20T16:38:50.171" v="74" actId="20577"/>
        <pc:sldMkLst>
          <pc:docMk/>
          <pc:sldMk cId="2150844214" sldId="2145706019"/>
        </pc:sldMkLst>
        <pc:spChg chg="mod">
          <ac:chgData name="Walter Wodchis" userId="S::walter.wodchis@utoronto.ca::ca455b6e-9d7e-4d29-aa18-0a875ee3e65a" providerId="AD" clId="Web-{2794EA79-167A-E1CC-A0D2-3102998DC9D4}" dt="2023-12-20T16:38:50.171" v="74" actId="20577"/>
          <ac:spMkLst>
            <pc:docMk/>
            <pc:sldMk cId="2150844214" sldId="2145706019"/>
            <ac:spMk id="3" creationId="{114F98F8-739F-964C-A534-3836E8D18612}"/>
          </ac:spMkLst>
        </pc:spChg>
      </pc:sldChg>
      <pc:sldChg chg="modSp">
        <pc:chgData name="Walter Wodchis" userId="S::walter.wodchis@utoronto.ca::ca455b6e-9d7e-4d29-aa18-0a875ee3e65a" providerId="AD" clId="Web-{2794EA79-167A-E1CC-A0D2-3102998DC9D4}" dt="2023-12-20T16:59:12.975" v="827" actId="20577"/>
        <pc:sldMkLst>
          <pc:docMk/>
          <pc:sldMk cId="603201134" sldId="2145706032"/>
        </pc:sldMkLst>
        <pc:spChg chg="mod">
          <ac:chgData name="Walter Wodchis" userId="S::walter.wodchis@utoronto.ca::ca455b6e-9d7e-4d29-aa18-0a875ee3e65a" providerId="AD" clId="Web-{2794EA79-167A-E1CC-A0D2-3102998DC9D4}" dt="2023-12-20T16:59:12.975" v="827" actId="20577"/>
          <ac:spMkLst>
            <pc:docMk/>
            <pc:sldMk cId="603201134" sldId="2145706032"/>
            <ac:spMk id="6" creationId="{14EAE109-A5E7-9740-B69E-BD0EEFBD2605}"/>
          </ac:spMkLst>
        </pc:spChg>
      </pc:sldChg>
      <pc:sldChg chg="modSp">
        <pc:chgData name="Walter Wodchis" userId="S::walter.wodchis@utoronto.ca::ca455b6e-9d7e-4d29-aa18-0a875ee3e65a" providerId="AD" clId="Web-{2794EA79-167A-E1CC-A0D2-3102998DC9D4}" dt="2023-12-20T16:59:16.225" v="830" actId="20577"/>
        <pc:sldMkLst>
          <pc:docMk/>
          <pc:sldMk cId="2434483580" sldId="2145706033"/>
        </pc:sldMkLst>
        <pc:spChg chg="mod">
          <ac:chgData name="Walter Wodchis" userId="S::walter.wodchis@utoronto.ca::ca455b6e-9d7e-4d29-aa18-0a875ee3e65a" providerId="AD" clId="Web-{2794EA79-167A-E1CC-A0D2-3102998DC9D4}" dt="2023-12-20T16:59:16.225" v="830" actId="20577"/>
          <ac:spMkLst>
            <pc:docMk/>
            <pc:sldMk cId="2434483580" sldId="2145706033"/>
            <ac:spMk id="6" creationId="{14EAE109-A5E7-9740-B69E-BD0EEFBD2605}"/>
          </ac:spMkLst>
        </pc:spChg>
      </pc:sldChg>
      <pc:sldChg chg="modSp">
        <pc:chgData name="Walter Wodchis" userId="S::walter.wodchis@utoronto.ca::ca455b6e-9d7e-4d29-aa18-0a875ee3e65a" providerId="AD" clId="Web-{2794EA79-167A-E1CC-A0D2-3102998DC9D4}" dt="2023-12-20T16:59:21.616" v="833" actId="20577"/>
        <pc:sldMkLst>
          <pc:docMk/>
          <pc:sldMk cId="2786559792" sldId="2145706034"/>
        </pc:sldMkLst>
        <pc:spChg chg="mod">
          <ac:chgData name="Walter Wodchis" userId="S::walter.wodchis@utoronto.ca::ca455b6e-9d7e-4d29-aa18-0a875ee3e65a" providerId="AD" clId="Web-{2794EA79-167A-E1CC-A0D2-3102998DC9D4}" dt="2023-12-20T16:59:21.616" v="833" actId="20577"/>
          <ac:spMkLst>
            <pc:docMk/>
            <pc:sldMk cId="2786559792" sldId="2145706034"/>
            <ac:spMk id="6" creationId="{14EAE109-A5E7-9740-B69E-BD0EEFBD2605}"/>
          </ac:spMkLst>
        </pc:spChg>
      </pc:sldChg>
      <pc:sldChg chg="modSp">
        <pc:chgData name="Walter Wodchis" userId="S::walter.wodchis@utoronto.ca::ca455b6e-9d7e-4d29-aa18-0a875ee3e65a" providerId="AD" clId="Web-{2794EA79-167A-E1CC-A0D2-3102998DC9D4}" dt="2023-12-20T16:59:29.101" v="839" actId="20577"/>
        <pc:sldMkLst>
          <pc:docMk/>
          <pc:sldMk cId="3357886841" sldId="2145706035"/>
        </pc:sldMkLst>
        <pc:spChg chg="mod">
          <ac:chgData name="Walter Wodchis" userId="S::walter.wodchis@utoronto.ca::ca455b6e-9d7e-4d29-aa18-0a875ee3e65a" providerId="AD" clId="Web-{2794EA79-167A-E1CC-A0D2-3102998DC9D4}" dt="2023-12-20T16:59:29.101" v="839" actId="20577"/>
          <ac:spMkLst>
            <pc:docMk/>
            <pc:sldMk cId="3357886841" sldId="2145706035"/>
            <ac:spMk id="6" creationId="{3B203843-466C-E341-B0CC-895EED9CB157}"/>
          </ac:spMkLst>
        </pc:spChg>
      </pc:sldChg>
      <pc:sldChg chg="modSp">
        <pc:chgData name="Walter Wodchis" userId="S::walter.wodchis@utoronto.ca::ca455b6e-9d7e-4d29-aa18-0a875ee3e65a" providerId="AD" clId="Web-{2794EA79-167A-E1CC-A0D2-3102998DC9D4}" dt="2023-12-20T16:59:32.413" v="842" actId="20577"/>
        <pc:sldMkLst>
          <pc:docMk/>
          <pc:sldMk cId="3891985410" sldId="2145706036"/>
        </pc:sldMkLst>
        <pc:spChg chg="mod">
          <ac:chgData name="Walter Wodchis" userId="S::walter.wodchis@utoronto.ca::ca455b6e-9d7e-4d29-aa18-0a875ee3e65a" providerId="AD" clId="Web-{2794EA79-167A-E1CC-A0D2-3102998DC9D4}" dt="2023-12-20T16:59:32.413" v="842" actId="20577"/>
          <ac:spMkLst>
            <pc:docMk/>
            <pc:sldMk cId="3891985410" sldId="2145706036"/>
            <ac:spMk id="6" creationId="{3B203843-466C-E341-B0CC-895EED9CB157}"/>
          </ac:spMkLst>
        </pc:spChg>
      </pc:sldChg>
      <pc:sldChg chg="modSp">
        <pc:chgData name="Walter Wodchis" userId="S::walter.wodchis@utoronto.ca::ca455b6e-9d7e-4d29-aa18-0a875ee3e65a" providerId="AD" clId="Web-{2794EA79-167A-E1CC-A0D2-3102998DC9D4}" dt="2023-12-20T16:59:35.382" v="845" actId="20577"/>
        <pc:sldMkLst>
          <pc:docMk/>
          <pc:sldMk cId="2352960486" sldId="2145706037"/>
        </pc:sldMkLst>
        <pc:spChg chg="mod">
          <ac:chgData name="Walter Wodchis" userId="S::walter.wodchis@utoronto.ca::ca455b6e-9d7e-4d29-aa18-0a875ee3e65a" providerId="AD" clId="Web-{2794EA79-167A-E1CC-A0D2-3102998DC9D4}" dt="2023-12-20T16:59:35.382" v="845" actId="20577"/>
          <ac:spMkLst>
            <pc:docMk/>
            <pc:sldMk cId="2352960486" sldId="2145706037"/>
            <ac:spMk id="6" creationId="{3B203843-466C-E341-B0CC-895EED9CB157}"/>
          </ac:spMkLst>
        </pc:spChg>
      </pc:sldChg>
      <pc:sldChg chg="modSp">
        <pc:chgData name="Walter Wodchis" userId="S::walter.wodchis@utoronto.ca::ca455b6e-9d7e-4d29-aa18-0a875ee3e65a" providerId="AD" clId="Web-{2794EA79-167A-E1CC-A0D2-3102998DC9D4}" dt="2023-12-20T16:53:57.860" v="695" actId="20577"/>
        <pc:sldMkLst>
          <pc:docMk/>
          <pc:sldMk cId="1488346169" sldId="2145706055"/>
        </pc:sldMkLst>
        <pc:spChg chg="mod">
          <ac:chgData name="Walter Wodchis" userId="S::walter.wodchis@utoronto.ca::ca455b6e-9d7e-4d29-aa18-0a875ee3e65a" providerId="AD" clId="Web-{2794EA79-167A-E1CC-A0D2-3102998DC9D4}" dt="2023-12-20T16:38:23.139" v="68" actId="20577"/>
          <ac:spMkLst>
            <pc:docMk/>
            <pc:sldMk cId="1488346169" sldId="2145706055"/>
            <ac:spMk id="3" creationId="{114F98F8-739F-964C-A534-3836E8D18612}"/>
          </ac:spMkLst>
        </pc:spChg>
        <pc:spChg chg="mod">
          <ac:chgData name="Walter Wodchis" userId="S::walter.wodchis@utoronto.ca::ca455b6e-9d7e-4d29-aa18-0a875ee3e65a" providerId="AD" clId="Web-{2794EA79-167A-E1CC-A0D2-3102998DC9D4}" dt="2023-12-20T16:53:57.860" v="695" actId="20577"/>
          <ac:spMkLst>
            <pc:docMk/>
            <pc:sldMk cId="1488346169" sldId="2145706055"/>
            <ac:spMk id="10" creationId="{74F69AAC-063D-4CAD-8D99-314F67A645D2}"/>
          </ac:spMkLst>
        </pc:spChg>
        <pc:graphicFrameChg chg="mod modGraphic">
          <ac:chgData name="Walter Wodchis" userId="S::walter.wodchis@utoronto.ca::ca455b6e-9d7e-4d29-aa18-0a875ee3e65a" providerId="AD" clId="Web-{2794EA79-167A-E1CC-A0D2-3102998DC9D4}" dt="2023-12-20T16:38:15.154" v="64"/>
          <ac:graphicFrameMkLst>
            <pc:docMk/>
            <pc:sldMk cId="1488346169" sldId="2145706055"/>
            <ac:graphicFrameMk id="8" creationId="{C128B61C-6BB0-4082-9861-FB6F37DC1A81}"/>
          </ac:graphicFrameMkLst>
        </pc:graphicFrameChg>
      </pc:sldChg>
      <pc:sldChg chg="modSp">
        <pc:chgData name="Walter Wodchis" userId="S::walter.wodchis@utoronto.ca::ca455b6e-9d7e-4d29-aa18-0a875ee3e65a" providerId="AD" clId="Web-{2794EA79-167A-E1CC-A0D2-3102998DC9D4}" dt="2023-12-20T16:54:07.188" v="697" actId="20577"/>
        <pc:sldMkLst>
          <pc:docMk/>
          <pc:sldMk cId="2850936706" sldId="2145706056"/>
        </pc:sldMkLst>
        <pc:spChg chg="mod">
          <ac:chgData name="Walter Wodchis" userId="S::walter.wodchis@utoronto.ca::ca455b6e-9d7e-4d29-aa18-0a875ee3e65a" providerId="AD" clId="Web-{2794EA79-167A-E1CC-A0D2-3102998DC9D4}" dt="2023-12-20T16:54:07.188" v="697" actId="20577"/>
          <ac:spMkLst>
            <pc:docMk/>
            <pc:sldMk cId="2850936706" sldId="2145706056"/>
            <ac:spMk id="10" creationId="{74F69AAC-063D-4CAD-8D99-314F67A645D2}"/>
          </ac:spMkLst>
        </pc:spChg>
        <pc:graphicFrameChg chg="mod modGraphic">
          <ac:chgData name="Walter Wodchis" userId="S::walter.wodchis@utoronto.ca::ca455b6e-9d7e-4d29-aa18-0a875ee3e65a" providerId="AD" clId="Web-{2794EA79-167A-E1CC-A0D2-3102998DC9D4}" dt="2023-12-20T16:52:32.530" v="691"/>
          <ac:graphicFrameMkLst>
            <pc:docMk/>
            <pc:sldMk cId="2850936706" sldId="2145706056"/>
            <ac:graphicFrameMk id="8" creationId="{C128B61C-6BB0-4082-9861-FB6F37DC1A81}"/>
          </ac:graphicFrameMkLst>
        </pc:graphicFrameChg>
      </pc:sldChg>
      <pc:sldChg chg="modSp">
        <pc:chgData name="Walter Wodchis" userId="S::walter.wodchis@utoronto.ca::ca455b6e-9d7e-4d29-aa18-0a875ee3e65a" providerId="AD" clId="Web-{2794EA79-167A-E1CC-A0D2-3102998DC9D4}" dt="2023-12-20T16:51:44.170" v="684" actId="20577"/>
        <pc:sldMkLst>
          <pc:docMk/>
          <pc:sldMk cId="135765560" sldId="2145706057"/>
        </pc:sldMkLst>
        <pc:spChg chg="mod">
          <ac:chgData name="Walter Wodchis" userId="S::walter.wodchis@utoronto.ca::ca455b6e-9d7e-4d29-aa18-0a875ee3e65a" providerId="AD" clId="Web-{2794EA79-167A-E1CC-A0D2-3102998DC9D4}" dt="2023-12-20T16:43:22.332" v="411" actId="20577"/>
          <ac:spMkLst>
            <pc:docMk/>
            <pc:sldMk cId="135765560" sldId="2145706057"/>
            <ac:spMk id="3" creationId="{114F98F8-739F-964C-A534-3836E8D18612}"/>
          </ac:spMkLst>
        </pc:spChg>
        <pc:spChg chg="mod">
          <ac:chgData name="Walter Wodchis" userId="S::walter.wodchis@utoronto.ca::ca455b6e-9d7e-4d29-aa18-0a875ee3e65a" providerId="AD" clId="Web-{2794EA79-167A-E1CC-A0D2-3102998DC9D4}" dt="2023-12-20T16:51:44.170" v="684" actId="20577"/>
          <ac:spMkLst>
            <pc:docMk/>
            <pc:sldMk cId="135765560" sldId="2145706057"/>
            <ac:spMk id="10" creationId="{74F69AAC-063D-4CAD-8D99-314F67A645D2}"/>
          </ac:spMkLst>
        </pc:spChg>
      </pc:sldChg>
      <pc:sldChg chg="modSp">
        <pc:chgData name="Walter Wodchis" userId="S::walter.wodchis@utoronto.ca::ca455b6e-9d7e-4d29-aa18-0a875ee3e65a" providerId="AD" clId="Web-{2794EA79-167A-E1CC-A0D2-3102998DC9D4}" dt="2023-12-20T16:51:36.076" v="682" actId="20577"/>
        <pc:sldMkLst>
          <pc:docMk/>
          <pc:sldMk cId="2725022862" sldId="2145706058"/>
        </pc:sldMkLst>
        <pc:spChg chg="mod">
          <ac:chgData name="Walter Wodchis" userId="S::walter.wodchis@utoronto.ca::ca455b6e-9d7e-4d29-aa18-0a875ee3e65a" providerId="AD" clId="Web-{2794EA79-167A-E1CC-A0D2-3102998DC9D4}" dt="2023-12-20T16:51:36.076" v="682" actId="20577"/>
          <ac:spMkLst>
            <pc:docMk/>
            <pc:sldMk cId="2725022862" sldId="2145706058"/>
            <ac:spMk id="10" creationId="{74F69AAC-063D-4CAD-8D99-314F67A645D2}"/>
          </ac:spMkLst>
        </pc:spChg>
      </pc:sldChg>
      <pc:sldChg chg="modSp">
        <pc:chgData name="Walter Wodchis" userId="S::walter.wodchis@utoronto.ca::ca455b6e-9d7e-4d29-aa18-0a875ee3e65a" providerId="AD" clId="Web-{2794EA79-167A-E1CC-A0D2-3102998DC9D4}" dt="2023-12-20T16:56:18.831" v="793" actId="20577"/>
        <pc:sldMkLst>
          <pc:docMk/>
          <pc:sldMk cId="85638082" sldId="2145706059"/>
        </pc:sldMkLst>
        <pc:spChg chg="mod">
          <ac:chgData name="Walter Wodchis" userId="S::walter.wodchis@utoronto.ca::ca455b6e-9d7e-4d29-aa18-0a875ee3e65a" providerId="AD" clId="Web-{2794EA79-167A-E1CC-A0D2-3102998DC9D4}" dt="2023-12-20T16:56:18.831" v="793" actId="20577"/>
          <ac:spMkLst>
            <pc:docMk/>
            <pc:sldMk cId="85638082" sldId="2145706059"/>
            <ac:spMk id="10" creationId="{74F69AAC-063D-4CAD-8D99-314F67A645D2}"/>
          </ac:spMkLst>
        </pc:spChg>
      </pc:sldChg>
      <pc:sldChg chg="modSp">
        <pc:chgData name="Walter Wodchis" userId="S::walter.wodchis@utoronto.ca::ca455b6e-9d7e-4d29-aa18-0a875ee3e65a" providerId="AD" clId="Web-{2794EA79-167A-E1CC-A0D2-3102998DC9D4}" dt="2023-12-20T16:56:59.941" v="824" actId="20577"/>
        <pc:sldMkLst>
          <pc:docMk/>
          <pc:sldMk cId="3060131008" sldId="2145706060"/>
        </pc:sldMkLst>
        <pc:spChg chg="mod">
          <ac:chgData name="Walter Wodchis" userId="S::walter.wodchis@utoronto.ca::ca455b6e-9d7e-4d29-aa18-0a875ee3e65a" providerId="AD" clId="Web-{2794EA79-167A-E1CC-A0D2-3102998DC9D4}" dt="2023-12-20T16:56:59.941" v="824" actId="20577"/>
          <ac:spMkLst>
            <pc:docMk/>
            <pc:sldMk cId="3060131008" sldId="2145706060"/>
            <ac:spMk id="10" creationId="{74F69AAC-063D-4CAD-8D99-314F67A645D2}"/>
          </ac:spMkLst>
        </pc:spChg>
      </pc:sldChg>
      <pc:sldChg chg="modSp">
        <pc:chgData name="Walter Wodchis" userId="S::walter.wodchis@utoronto.ca::ca455b6e-9d7e-4d29-aa18-0a875ee3e65a" providerId="AD" clId="Web-{2794EA79-167A-E1CC-A0D2-3102998DC9D4}" dt="2023-12-20T17:01:26.415" v="962" actId="20577"/>
        <pc:sldMkLst>
          <pc:docMk/>
          <pc:sldMk cId="827014832" sldId="2145706061"/>
        </pc:sldMkLst>
        <pc:spChg chg="mod">
          <ac:chgData name="Walter Wodchis" userId="S::walter.wodchis@utoronto.ca::ca455b6e-9d7e-4d29-aa18-0a875ee3e65a" providerId="AD" clId="Web-{2794EA79-167A-E1CC-A0D2-3102998DC9D4}" dt="2023-12-20T17:01:26.415" v="962" actId="20577"/>
          <ac:spMkLst>
            <pc:docMk/>
            <pc:sldMk cId="827014832" sldId="2145706061"/>
            <ac:spMk id="10" creationId="{74F69AAC-063D-4CAD-8D99-314F67A645D2}"/>
          </ac:spMkLst>
        </pc:spChg>
      </pc:sldChg>
      <pc:sldChg chg="modSp">
        <pc:chgData name="Walter Wodchis" userId="S::walter.wodchis@utoronto.ca::ca455b6e-9d7e-4d29-aa18-0a875ee3e65a" providerId="AD" clId="Web-{2794EA79-167A-E1CC-A0D2-3102998DC9D4}" dt="2023-12-20T17:03:55.699" v="1098" actId="20577"/>
        <pc:sldMkLst>
          <pc:docMk/>
          <pc:sldMk cId="1896356862" sldId="2145706062"/>
        </pc:sldMkLst>
        <pc:spChg chg="mod">
          <ac:chgData name="Walter Wodchis" userId="S::walter.wodchis@utoronto.ca::ca455b6e-9d7e-4d29-aa18-0a875ee3e65a" providerId="AD" clId="Web-{2794EA79-167A-E1CC-A0D2-3102998DC9D4}" dt="2023-12-20T17:03:55.699" v="1098" actId="20577"/>
          <ac:spMkLst>
            <pc:docMk/>
            <pc:sldMk cId="1896356862" sldId="2145706062"/>
            <ac:spMk id="10" creationId="{74F69AAC-063D-4CAD-8D99-314F67A645D2}"/>
          </ac:spMkLst>
        </pc:spChg>
      </pc:sldChg>
      <pc:sldChg chg="modSp">
        <pc:chgData name="Walter Wodchis" userId="S::walter.wodchis@utoronto.ca::ca455b6e-9d7e-4d29-aa18-0a875ee3e65a" providerId="AD" clId="Web-{2794EA79-167A-E1CC-A0D2-3102998DC9D4}" dt="2023-12-20T17:04:06.153" v="1104" actId="1076"/>
        <pc:sldMkLst>
          <pc:docMk/>
          <pc:sldMk cId="2062726242" sldId="2145706063"/>
        </pc:sldMkLst>
        <pc:spChg chg="mod">
          <ac:chgData name="Walter Wodchis" userId="S::walter.wodchis@utoronto.ca::ca455b6e-9d7e-4d29-aa18-0a875ee3e65a" providerId="AD" clId="Web-{2794EA79-167A-E1CC-A0D2-3102998DC9D4}" dt="2023-12-20T17:04:06.153" v="1104" actId="1076"/>
          <ac:spMkLst>
            <pc:docMk/>
            <pc:sldMk cId="2062726242" sldId="2145706063"/>
            <ac:spMk id="10" creationId="{74F69AAC-063D-4CAD-8D99-314F67A645D2}"/>
          </ac:spMkLst>
        </pc:spChg>
      </pc:sldChg>
      <pc:sldChg chg="modSp">
        <pc:chgData name="Walter Wodchis" userId="S::walter.wodchis@utoronto.ca::ca455b6e-9d7e-4d29-aa18-0a875ee3e65a" providerId="AD" clId="Web-{2794EA79-167A-E1CC-A0D2-3102998DC9D4}" dt="2023-12-20T17:05:05.607" v="1183" actId="20577"/>
        <pc:sldMkLst>
          <pc:docMk/>
          <pc:sldMk cId="4249287565" sldId="2145706064"/>
        </pc:sldMkLst>
        <pc:spChg chg="mod">
          <ac:chgData name="Walter Wodchis" userId="S::walter.wodchis@utoronto.ca::ca455b6e-9d7e-4d29-aa18-0a875ee3e65a" providerId="AD" clId="Web-{2794EA79-167A-E1CC-A0D2-3102998DC9D4}" dt="2023-12-20T17:05:05.607" v="1183" actId="20577"/>
          <ac:spMkLst>
            <pc:docMk/>
            <pc:sldMk cId="4249287565" sldId="2145706064"/>
            <ac:spMk id="10" creationId="{74F69AAC-063D-4CAD-8D99-314F67A645D2}"/>
          </ac:spMkLst>
        </pc:spChg>
      </pc:sldChg>
      <pc:sldChg chg="modSp">
        <pc:chgData name="Walter Wodchis" userId="S::walter.wodchis@utoronto.ca::ca455b6e-9d7e-4d29-aa18-0a875ee3e65a" providerId="AD" clId="Web-{2794EA79-167A-E1CC-A0D2-3102998DC9D4}" dt="2023-12-20T17:06:32.359" v="1234" actId="20577"/>
        <pc:sldMkLst>
          <pc:docMk/>
          <pc:sldMk cId="1520170389" sldId="2145706065"/>
        </pc:sldMkLst>
        <pc:spChg chg="mod">
          <ac:chgData name="Walter Wodchis" userId="S::walter.wodchis@utoronto.ca::ca455b6e-9d7e-4d29-aa18-0a875ee3e65a" providerId="AD" clId="Web-{2794EA79-167A-E1CC-A0D2-3102998DC9D4}" dt="2023-12-20T17:06:32.359" v="1234" actId="20577"/>
          <ac:spMkLst>
            <pc:docMk/>
            <pc:sldMk cId="1520170389" sldId="2145706065"/>
            <ac:spMk id="10" creationId="{74F69AAC-063D-4CAD-8D99-314F67A645D2}"/>
          </ac:spMkLst>
        </pc:spChg>
      </pc:sldChg>
      <pc:sldChg chg="modSp">
        <pc:chgData name="Walter Wodchis" userId="S::walter.wodchis@utoronto.ca::ca455b6e-9d7e-4d29-aa18-0a875ee3e65a" providerId="AD" clId="Web-{2794EA79-167A-E1CC-A0D2-3102998DC9D4}" dt="2023-12-20T17:08:43.611" v="1379" actId="20577"/>
        <pc:sldMkLst>
          <pc:docMk/>
          <pc:sldMk cId="3770930259" sldId="2145706066"/>
        </pc:sldMkLst>
        <pc:spChg chg="mod">
          <ac:chgData name="Walter Wodchis" userId="S::walter.wodchis@utoronto.ca::ca455b6e-9d7e-4d29-aa18-0a875ee3e65a" providerId="AD" clId="Web-{2794EA79-167A-E1CC-A0D2-3102998DC9D4}" dt="2023-12-20T17:08:43.611" v="1379" actId="20577"/>
          <ac:spMkLst>
            <pc:docMk/>
            <pc:sldMk cId="3770930259" sldId="2145706066"/>
            <ac:spMk id="10" creationId="{74F69AAC-063D-4CAD-8D99-314F67A645D2}"/>
          </ac:spMkLst>
        </pc:spChg>
      </pc:sldChg>
    </pc:docChg>
  </pc:docChgLst>
  <pc:docChgLst>
    <pc:chgData name="Walter Wodchis" userId="S::walter.wodchis@utoronto.ca::ca455b6e-9d7e-4d29-aa18-0a875ee3e65a" providerId="AD" clId="Web-{D07ECA0E-FD20-C5EF-47EE-5DFEB514FB16}"/>
    <pc:docChg chg="modSld">
      <pc:chgData name="Walter Wodchis" userId="S::walter.wodchis@utoronto.ca::ca455b6e-9d7e-4d29-aa18-0a875ee3e65a" providerId="AD" clId="Web-{D07ECA0E-FD20-C5EF-47EE-5DFEB514FB16}" dt="2023-12-16T17:48:14.056" v="0" actId="20577"/>
      <pc:docMkLst>
        <pc:docMk/>
      </pc:docMkLst>
      <pc:sldChg chg="modSp">
        <pc:chgData name="Walter Wodchis" userId="S::walter.wodchis@utoronto.ca::ca455b6e-9d7e-4d29-aa18-0a875ee3e65a" providerId="AD" clId="Web-{D07ECA0E-FD20-C5EF-47EE-5DFEB514FB16}" dt="2023-12-16T17:48:14.056" v="0" actId="20577"/>
        <pc:sldMkLst>
          <pc:docMk/>
          <pc:sldMk cId="2509254281" sldId="2145705971"/>
        </pc:sldMkLst>
        <pc:graphicFrameChg chg="modGraphic">
          <ac:chgData name="Walter Wodchis" userId="S::walter.wodchis@utoronto.ca::ca455b6e-9d7e-4d29-aa18-0a875ee3e65a" providerId="AD" clId="Web-{D07ECA0E-FD20-C5EF-47EE-5DFEB514FB16}" dt="2023-12-16T17:48:14.056" v="0" actId="20577"/>
          <ac:graphicFrameMkLst>
            <pc:docMk/>
            <pc:sldMk cId="2509254281" sldId="2145705971"/>
            <ac:graphicFrameMk id="69" creationId="{9DCEF80D-C320-4331-A492-346BBD2170FD}"/>
          </ac:graphicFrameMkLst>
        </pc:graphicFrameChg>
      </pc:sldChg>
    </pc:docChg>
  </pc:docChgLst>
  <pc:docChgLst>
    <pc:chgData name="Sophia Witterick-Laskin" userId="S::s.wittericklaskin@mail.utoronto.ca::3e00bf42-de8c-424f-8180-3a4a3b33702f" providerId="AD" clId="Web-{67FE8458-6E92-2ED2-8618-71EADD36C192}"/>
    <pc:docChg chg="modSld">
      <pc:chgData name="Sophia Witterick-Laskin" userId="S::s.wittericklaskin@mail.utoronto.ca::3e00bf42-de8c-424f-8180-3a4a3b33702f" providerId="AD" clId="Web-{67FE8458-6E92-2ED2-8618-71EADD36C192}" dt="2024-01-15T11:22:23.630" v="54"/>
      <pc:docMkLst>
        <pc:docMk/>
      </pc:docMkLst>
      <pc:sldChg chg="modSp">
        <pc:chgData name="Sophia Witterick-Laskin" userId="S::s.wittericklaskin@mail.utoronto.ca::3e00bf42-de8c-424f-8180-3a4a3b33702f" providerId="AD" clId="Web-{67FE8458-6E92-2ED2-8618-71EADD36C192}" dt="2024-01-15T10:55:08.190" v="0"/>
        <pc:sldMkLst>
          <pc:docMk/>
          <pc:sldMk cId="37686884" sldId="2145705972"/>
        </pc:sldMkLst>
        <pc:picChg chg="mod">
          <ac:chgData name="Sophia Witterick-Laskin" userId="S::s.wittericklaskin@mail.utoronto.ca::3e00bf42-de8c-424f-8180-3a4a3b33702f" providerId="AD" clId="Web-{67FE8458-6E92-2ED2-8618-71EADD36C192}" dt="2024-01-15T10:55:08.190" v="0"/>
          <ac:picMkLst>
            <pc:docMk/>
            <pc:sldMk cId="37686884" sldId="2145705972"/>
            <ac:picMk id="4" creationId="{19A73D34-0309-4A3E-820F-03EB8DFB87CD}"/>
          </ac:picMkLst>
        </pc:picChg>
      </pc:sldChg>
      <pc:sldChg chg="modSp">
        <pc:chgData name="Sophia Witterick-Laskin" userId="S::s.wittericklaskin@mail.utoronto.ca::3e00bf42-de8c-424f-8180-3a4a3b33702f" providerId="AD" clId="Web-{67FE8458-6E92-2ED2-8618-71EADD36C192}" dt="2024-01-15T10:56:10.503" v="2"/>
        <pc:sldMkLst>
          <pc:docMk/>
          <pc:sldMk cId="3939394359" sldId="2145705974"/>
        </pc:sldMkLst>
        <pc:picChg chg="mod">
          <ac:chgData name="Sophia Witterick-Laskin" userId="S::s.wittericklaskin@mail.utoronto.ca::3e00bf42-de8c-424f-8180-3a4a3b33702f" providerId="AD" clId="Web-{67FE8458-6E92-2ED2-8618-71EADD36C192}" dt="2024-01-15T10:56:10.503" v="2"/>
          <ac:picMkLst>
            <pc:docMk/>
            <pc:sldMk cId="3939394359" sldId="2145705974"/>
            <ac:picMk id="9" creationId="{B30A52BE-095A-4379-A938-F5D75CD39D93}"/>
          </ac:picMkLst>
        </pc:picChg>
      </pc:sldChg>
      <pc:sldChg chg="modSp">
        <pc:chgData name="Sophia Witterick-Laskin" userId="S::s.wittericklaskin@mail.utoronto.ca::3e00bf42-de8c-424f-8180-3a4a3b33702f" providerId="AD" clId="Web-{67FE8458-6E92-2ED2-8618-71EADD36C192}" dt="2024-01-15T11:14:10.624" v="33"/>
        <pc:sldMkLst>
          <pc:docMk/>
          <pc:sldMk cId="2430284717" sldId="2145705985"/>
        </pc:sldMkLst>
        <pc:picChg chg="mod">
          <ac:chgData name="Sophia Witterick-Laskin" userId="S::s.wittericklaskin@mail.utoronto.ca::3e00bf42-de8c-424f-8180-3a4a3b33702f" providerId="AD" clId="Web-{67FE8458-6E92-2ED2-8618-71EADD36C192}" dt="2024-01-15T11:14:10.624" v="33"/>
          <ac:picMkLst>
            <pc:docMk/>
            <pc:sldMk cId="2430284717" sldId="2145705985"/>
            <ac:picMk id="5" creationId="{F5F7A7C2-0F49-4427-A172-4008955F9E87}"/>
          </ac:picMkLst>
        </pc:picChg>
      </pc:sldChg>
      <pc:sldChg chg="modSp">
        <pc:chgData name="Sophia Witterick-Laskin" userId="S::s.wittericklaskin@mail.utoronto.ca::3e00bf42-de8c-424f-8180-3a4a3b33702f" providerId="AD" clId="Web-{67FE8458-6E92-2ED2-8618-71EADD36C192}" dt="2024-01-15T11:16:19.376" v="38"/>
        <pc:sldMkLst>
          <pc:docMk/>
          <pc:sldMk cId="2553211071" sldId="2145705987"/>
        </pc:sldMkLst>
        <pc:picChg chg="mod">
          <ac:chgData name="Sophia Witterick-Laskin" userId="S::s.wittericklaskin@mail.utoronto.ca::3e00bf42-de8c-424f-8180-3a4a3b33702f" providerId="AD" clId="Web-{67FE8458-6E92-2ED2-8618-71EADD36C192}" dt="2024-01-15T11:16:19.376" v="38"/>
          <ac:picMkLst>
            <pc:docMk/>
            <pc:sldMk cId="2553211071" sldId="2145705987"/>
            <ac:picMk id="5" creationId="{2DC9AF45-EF8F-4A68-8F25-FFD7629AA773}"/>
          </ac:picMkLst>
        </pc:picChg>
      </pc:sldChg>
      <pc:sldChg chg="modSp">
        <pc:chgData name="Sophia Witterick-Laskin" userId="S::s.wittericklaskin@mail.utoronto.ca::3e00bf42-de8c-424f-8180-3a4a3b33702f" providerId="AD" clId="Web-{67FE8458-6E92-2ED2-8618-71EADD36C192}" dt="2024-01-15T11:17:52.299" v="42"/>
        <pc:sldMkLst>
          <pc:docMk/>
          <pc:sldMk cId="3372501302" sldId="2145705988"/>
        </pc:sldMkLst>
        <pc:picChg chg="mod">
          <ac:chgData name="Sophia Witterick-Laskin" userId="S::s.wittericklaskin@mail.utoronto.ca::3e00bf42-de8c-424f-8180-3a4a3b33702f" providerId="AD" clId="Web-{67FE8458-6E92-2ED2-8618-71EADD36C192}" dt="2024-01-15T11:17:52.299" v="42"/>
          <ac:picMkLst>
            <pc:docMk/>
            <pc:sldMk cId="3372501302" sldId="2145705988"/>
            <ac:picMk id="5" creationId="{04B061E3-59CB-495C-AC3E-BA868D6D6F07}"/>
          </ac:picMkLst>
        </pc:picChg>
      </pc:sldChg>
      <pc:sldChg chg="modSp">
        <pc:chgData name="Sophia Witterick-Laskin" userId="S::s.wittericklaskin@mail.utoronto.ca::3e00bf42-de8c-424f-8180-3a4a3b33702f" providerId="AD" clId="Web-{67FE8458-6E92-2ED2-8618-71EADD36C192}" dt="2024-01-15T11:19:26.628" v="46"/>
        <pc:sldMkLst>
          <pc:docMk/>
          <pc:sldMk cId="2098748951" sldId="2145705989"/>
        </pc:sldMkLst>
        <pc:picChg chg="mod">
          <ac:chgData name="Sophia Witterick-Laskin" userId="S::s.wittericklaskin@mail.utoronto.ca::3e00bf42-de8c-424f-8180-3a4a3b33702f" providerId="AD" clId="Web-{67FE8458-6E92-2ED2-8618-71EADD36C192}" dt="2024-01-15T11:19:26.628" v="46"/>
          <ac:picMkLst>
            <pc:docMk/>
            <pc:sldMk cId="2098748951" sldId="2145705989"/>
            <ac:picMk id="5" creationId="{1E12BC96-235F-4C44-8158-3508A3160643}"/>
          </ac:picMkLst>
        </pc:picChg>
      </pc:sldChg>
      <pc:sldChg chg="modSp">
        <pc:chgData name="Sophia Witterick-Laskin" userId="S::s.wittericklaskin@mail.utoronto.ca::3e00bf42-de8c-424f-8180-3a4a3b33702f" providerId="AD" clId="Web-{67FE8458-6E92-2ED2-8618-71EADD36C192}" dt="2024-01-15T11:21:15.551" v="51"/>
        <pc:sldMkLst>
          <pc:docMk/>
          <pc:sldMk cId="1349373594" sldId="2145705990"/>
        </pc:sldMkLst>
        <pc:spChg chg="mod">
          <ac:chgData name="Sophia Witterick-Laskin" userId="S::s.wittericklaskin@mail.utoronto.ca::3e00bf42-de8c-424f-8180-3a4a3b33702f" providerId="AD" clId="Web-{67FE8458-6E92-2ED2-8618-71EADD36C192}" dt="2024-01-15T11:20:58.129" v="50" actId="1076"/>
          <ac:spMkLst>
            <pc:docMk/>
            <pc:sldMk cId="1349373594" sldId="2145705990"/>
            <ac:spMk id="13" creationId="{DF4E0F38-43EE-4049-AD14-CDFDF486DC5E}"/>
          </ac:spMkLst>
        </pc:spChg>
        <pc:picChg chg="mod">
          <ac:chgData name="Sophia Witterick-Laskin" userId="S::s.wittericklaskin@mail.utoronto.ca::3e00bf42-de8c-424f-8180-3a4a3b33702f" providerId="AD" clId="Web-{67FE8458-6E92-2ED2-8618-71EADD36C192}" dt="2024-01-15T11:21:15.551" v="51"/>
          <ac:picMkLst>
            <pc:docMk/>
            <pc:sldMk cId="1349373594" sldId="2145705990"/>
            <ac:picMk id="5" creationId="{F9C117A2-18D7-4BD8-93E3-74AF870F2378}"/>
          </ac:picMkLst>
        </pc:picChg>
      </pc:sldChg>
      <pc:sldChg chg="modSp">
        <pc:chgData name="Sophia Witterick-Laskin" userId="S::s.wittericklaskin@mail.utoronto.ca::3e00bf42-de8c-424f-8180-3a4a3b33702f" providerId="AD" clId="Web-{67FE8458-6E92-2ED2-8618-71EADD36C192}" dt="2024-01-15T10:55:43.691" v="1"/>
        <pc:sldMkLst>
          <pc:docMk/>
          <pc:sldMk cId="2843147832" sldId="2145706002"/>
        </pc:sldMkLst>
        <pc:picChg chg="mod">
          <ac:chgData name="Sophia Witterick-Laskin" userId="S::s.wittericklaskin@mail.utoronto.ca::3e00bf42-de8c-424f-8180-3a4a3b33702f" providerId="AD" clId="Web-{67FE8458-6E92-2ED2-8618-71EADD36C192}" dt="2024-01-15T10:55:43.691" v="1"/>
          <ac:picMkLst>
            <pc:docMk/>
            <pc:sldMk cId="2843147832" sldId="2145706002"/>
            <ac:picMk id="6" creationId="{18D5237A-BF22-448C-98D0-2A0874021FAD}"/>
          </ac:picMkLst>
        </pc:picChg>
      </pc:sldChg>
      <pc:sldChg chg="modSp">
        <pc:chgData name="Sophia Witterick-Laskin" userId="S::s.wittericklaskin@mail.utoronto.ca::3e00bf42-de8c-424f-8180-3a4a3b33702f" providerId="AD" clId="Web-{67FE8458-6E92-2ED2-8618-71EADD36C192}" dt="2024-01-15T10:56:30.738" v="3"/>
        <pc:sldMkLst>
          <pc:docMk/>
          <pc:sldMk cId="3648120818" sldId="2145706004"/>
        </pc:sldMkLst>
        <pc:picChg chg="mod">
          <ac:chgData name="Sophia Witterick-Laskin" userId="S::s.wittericklaskin@mail.utoronto.ca::3e00bf42-de8c-424f-8180-3a4a3b33702f" providerId="AD" clId="Web-{67FE8458-6E92-2ED2-8618-71EADD36C192}" dt="2024-01-15T10:56:30.738" v="3"/>
          <ac:picMkLst>
            <pc:docMk/>
            <pc:sldMk cId="3648120818" sldId="2145706004"/>
            <ac:picMk id="5" creationId="{11BE70E3-A4FE-4376-B503-1A356ACF54C5}"/>
          </ac:picMkLst>
        </pc:picChg>
      </pc:sldChg>
      <pc:sldChg chg="modSp">
        <pc:chgData name="Sophia Witterick-Laskin" userId="S::s.wittericklaskin@mail.utoronto.ca::3e00bf42-de8c-424f-8180-3a4a3b33702f" providerId="AD" clId="Web-{67FE8458-6E92-2ED2-8618-71EADD36C192}" dt="2024-01-15T11:00:49.053" v="7"/>
        <pc:sldMkLst>
          <pc:docMk/>
          <pc:sldMk cId="2022376663" sldId="2145706010"/>
        </pc:sldMkLst>
        <pc:picChg chg="mod">
          <ac:chgData name="Sophia Witterick-Laskin" userId="S::s.wittericklaskin@mail.utoronto.ca::3e00bf42-de8c-424f-8180-3a4a3b33702f" providerId="AD" clId="Web-{67FE8458-6E92-2ED2-8618-71EADD36C192}" dt="2024-01-15T11:00:49.053" v="7"/>
          <ac:picMkLst>
            <pc:docMk/>
            <pc:sldMk cId="2022376663" sldId="2145706010"/>
            <ac:picMk id="5" creationId="{4B2E622C-A82E-4DC2-8AB9-BBD9AFB1A39D}"/>
          </ac:picMkLst>
        </pc:picChg>
      </pc:sldChg>
      <pc:sldChg chg="modSp">
        <pc:chgData name="Sophia Witterick-Laskin" userId="S::s.wittericklaskin@mail.utoronto.ca::3e00bf42-de8c-424f-8180-3a4a3b33702f" providerId="AD" clId="Web-{67FE8458-6E92-2ED2-8618-71EADD36C192}" dt="2024-01-15T11:04:48.509" v="11"/>
        <pc:sldMkLst>
          <pc:docMk/>
          <pc:sldMk cId="1324297427" sldId="2145706011"/>
        </pc:sldMkLst>
        <pc:picChg chg="mod">
          <ac:chgData name="Sophia Witterick-Laskin" userId="S::s.wittericklaskin@mail.utoronto.ca::3e00bf42-de8c-424f-8180-3a4a3b33702f" providerId="AD" clId="Web-{67FE8458-6E92-2ED2-8618-71EADD36C192}" dt="2024-01-15T11:04:48.509" v="11"/>
          <ac:picMkLst>
            <pc:docMk/>
            <pc:sldMk cId="1324297427" sldId="2145706011"/>
            <ac:picMk id="5" creationId="{78997D79-D397-44DA-9626-FD4F28802D02}"/>
          </ac:picMkLst>
        </pc:picChg>
      </pc:sldChg>
      <pc:sldChg chg="modSp">
        <pc:chgData name="Sophia Witterick-Laskin" userId="S::s.wittericklaskin@mail.utoronto.ca::3e00bf42-de8c-424f-8180-3a4a3b33702f" providerId="AD" clId="Web-{67FE8458-6E92-2ED2-8618-71EADD36C192}" dt="2024-01-15T11:06:19.198" v="15"/>
        <pc:sldMkLst>
          <pc:docMk/>
          <pc:sldMk cId="491162313" sldId="2145706012"/>
        </pc:sldMkLst>
        <pc:picChg chg="mod">
          <ac:chgData name="Sophia Witterick-Laskin" userId="S::s.wittericklaskin@mail.utoronto.ca::3e00bf42-de8c-424f-8180-3a4a3b33702f" providerId="AD" clId="Web-{67FE8458-6E92-2ED2-8618-71EADD36C192}" dt="2024-01-15T11:06:19.198" v="15"/>
          <ac:picMkLst>
            <pc:docMk/>
            <pc:sldMk cId="491162313" sldId="2145706012"/>
            <ac:picMk id="5" creationId="{E8E13107-FC41-48B1-9C1D-55FDAAA0509A}"/>
          </ac:picMkLst>
        </pc:picChg>
      </pc:sldChg>
      <pc:sldChg chg="modSp">
        <pc:chgData name="Sophia Witterick-Laskin" userId="S::s.wittericklaskin@mail.utoronto.ca::3e00bf42-de8c-424f-8180-3a4a3b33702f" providerId="AD" clId="Web-{67FE8458-6E92-2ED2-8618-71EADD36C192}" dt="2024-01-15T11:08:56.465" v="21"/>
        <pc:sldMkLst>
          <pc:docMk/>
          <pc:sldMk cId="2374218833" sldId="2145706013"/>
        </pc:sldMkLst>
        <pc:picChg chg="mod">
          <ac:chgData name="Sophia Witterick-Laskin" userId="S::s.wittericklaskin@mail.utoronto.ca::3e00bf42-de8c-424f-8180-3a4a3b33702f" providerId="AD" clId="Web-{67FE8458-6E92-2ED2-8618-71EADD36C192}" dt="2024-01-15T11:08:56.465" v="21"/>
          <ac:picMkLst>
            <pc:docMk/>
            <pc:sldMk cId="2374218833" sldId="2145706013"/>
            <ac:picMk id="5" creationId="{9A6E90BA-39D4-4861-B3CD-756A14A74CAB}"/>
          </ac:picMkLst>
        </pc:picChg>
      </pc:sldChg>
      <pc:sldChg chg="modSp">
        <pc:chgData name="Sophia Witterick-Laskin" userId="S::s.wittericklaskin@mail.utoronto.ca::3e00bf42-de8c-424f-8180-3a4a3b33702f" providerId="AD" clId="Web-{67FE8458-6E92-2ED2-8618-71EADD36C192}" dt="2024-01-15T11:09:23.668" v="22"/>
        <pc:sldMkLst>
          <pc:docMk/>
          <pc:sldMk cId="2688015001" sldId="2145706014"/>
        </pc:sldMkLst>
        <pc:picChg chg="mod">
          <ac:chgData name="Sophia Witterick-Laskin" userId="S::s.wittericklaskin@mail.utoronto.ca::3e00bf42-de8c-424f-8180-3a4a3b33702f" providerId="AD" clId="Web-{67FE8458-6E92-2ED2-8618-71EADD36C192}" dt="2024-01-15T11:09:23.668" v="22"/>
          <ac:picMkLst>
            <pc:docMk/>
            <pc:sldMk cId="2688015001" sldId="2145706014"/>
            <ac:picMk id="7" creationId="{6B430791-FDED-48D1-ACC8-7FA8510D700E}"/>
          </ac:picMkLst>
        </pc:picChg>
      </pc:sldChg>
      <pc:sldChg chg="modSp">
        <pc:chgData name="Sophia Witterick-Laskin" userId="S::s.wittericklaskin@mail.utoronto.ca::3e00bf42-de8c-424f-8180-3a4a3b33702f" providerId="AD" clId="Web-{67FE8458-6E92-2ED2-8618-71EADD36C192}" dt="2024-01-15T11:12:10.326" v="29"/>
        <pc:sldMkLst>
          <pc:docMk/>
          <pc:sldMk cId="2294197848" sldId="2145706015"/>
        </pc:sldMkLst>
        <pc:picChg chg="mod">
          <ac:chgData name="Sophia Witterick-Laskin" userId="S::s.wittericklaskin@mail.utoronto.ca::3e00bf42-de8c-424f-8180-3a4a3b33702f" providerId="AD" clId="Web-{67FE8458-6E92-2ED2-8618-71EADD36C192}" dt="2024-01-15T11:12:10.326" v="29"/>
          <ac:picMkLst>
            <pc:docMk/>
            <pc:sldMk cId="2294197848" sldId="2145706015"/>
            <ac:picMk id="7" creationId="{DC954D06-189F-4E5B-94D9-0CB7A6718CD9}"/>
          </ac:picMkLst>
        </pc:picChg>
      </pc:sldChg>
      <pc:sldChg chg="modSp">
        <pc:chgData name="Sophia Witterick-Laskin" userId="S::s.wittericklaskin@mail.utoronto.ca::3e00bf42-de8c-424f-8180-3a4a3b33702f" providerId="AD" clId="Web-{67FE8458-6E92-2ED2-8618-71EADD36C192}" dt="2024-01-15T11:14:44.781" v="34"/>
        <pc:sldMkLst>
          <pc:docMk/>
          <pc:sldMk cId="1898988213" sldId="2145706016"/>
        </pc:sldMkLst>
        <pc:picChg chg="mod">
          <ac:chgData name="Sophia Witterick-Laskin" userId="S::s.wittericklaskin@mail.utoronto.ca::3e00bf42-de8c-424f-8180-3a4a3b33702f" providerId="AD" clId="Web-{67FE8458-6E92-2ED2-8618-71EADD36C192}" dt="2024-01-15T11:14:44.781" v="34"/>
          <ac:picMkLst>
            <pc:docMk/>
            <pc:sldMk cId="1898988213" sldId="2145706016"/>
            <ac:picMk id="5" creationId="{8B10E9B7-1FEC-4460-B5B3-6664FD48F91F}"/>
          </ac:picMkLst>
        </pc:picChg>
      </pc:sldChg>
      <pc:sldChg chg="modSp">
        <pc:chgData name="Sophia Witterick-Laskin" userId="S::s.wittericklaskin@mail.utoronto.ca::3e00bf42-de8c-424f-8180-3a4a3b33702f" providerId="AD" clId="Web-{67FE8458-6E92-2ED2-8618-71EADD36C192}" dt="2024-01-15T10:57:05.098" v="4"/>
        <pc:sldMkLst>
          <pc:docMk/>
          <pc:sldMk cId="749718581" sldId="2145706017"/>
        </pc:sldMkLst>
        <pc:picChg chg="mod">
          <ac:chgData name="Sophia Witterick-Laskin" userId="S::s.wittericklaskin@mail.utoronto.ca::3e00bf42-de8c-424f-8180-3a4a3b33702f" providerId="AD" clId="Web-{67FE8458-6E92-2ED2-8618-71EADD36C192}" dt="2024-01-15T10:57:05.098" v="4"/>
          <ac:picMkLst>
            <pc:docMk/>
            <pc:sldMk cId="749718581" sldId="2145706017"/>
            <ac:picMk id="5" creationId="{54302890-8708-4912-8195-62F7A3DC1E4F}"/>
          </ac:picMkLst>
        </pc:picChg>
      </pc:sldChg>
      <pc:sldChg chg="modSp">
        <pc:chgData name="Sophia Witterick-Laskin" userId="S::s.wittericklaskin@mail.utoronto.ca::3e00bf42-de8c-424f-8180-3a4a3b33702f" providerId="AD" clId="Web-{67FE8458-6E92-2ED2-8618-71EADD36C192}" dt="2024-01-15T10:58:58.552" v="6"/>
        <pc:sldMkLst>
          <pc:docMk/>
          <pc:sldMk cId="3697992228" sldId="2145706018"/>
        </pc:sldMkLst>
        <pc:picChg chg="mod">
          <ac:chgData name="Sophia Witterick-Laskin" userId="S::s.wittericklaskin@mail.utoronto.ca::3e00bf42-de8c-424f-8180-3a4a3b33702f" providerId="AD" clId="Web-{67FE8458-6E92-2ED2-8618-71EADD36C192}" dt="2024-01-15T10:58:58.552" v="6"/>
          <ac:picMkLst>
            <pc:docMk/>
            <pc:sldMk cId="3697992228" sldId="2145706018"/>
            <ac:picMk id="5" creationId="{CED9392B-758D-41D3-9E95-85C013F49D05}"/>
          </ac:picMkLst>
        </pc:picChg>
      </pc:sldChg>
      <pc:sldChg chg="modSp">
        <pc:chgData name="Sophia Witterick-Laskin" userId="S::s.wittericklaskin@mail.utoronto.ca::3e00bf42-de8c-424f-8180-3a4a3b33702f" providerId="AD" clId="Web-{67FE8458-6E92-2ED2-8618-71EADD36C192}" dt="2024-01-15T10:57:34.379" v="5"/>
        <pc:sldMkLst>
          <pc:docMk/>
          <pc:sldMk cId="2150844214" sldId="2145706019"/>
        </pc:sldMkLst>
        <pc:picChg chg="mod">
          <ac:chgData name="Sophia Witterick-Laskin" userId="S::s.wittericklaskin@mail.utoronto.ca::3e00bf42-de8c-424f-8180-3a4a3b33702f" providerId="AD" clId="Web-{67FE8458-6E92-2ED2-8618-71EADD36C192}" dt="2024-01-15T10:57:34.379" v="5"/>
          <ac:picMkLst>
            <pc:docMk/>
            <pc:sldMk cId="2150844214" sldId="2145706019"/>
            <ac:picMk id="5" creationId="{27D2E60E-A7CD-4645-93CD-D84F03E36508}"/>
          </ac:picMkLst>
        </pc:picChg>
      </pc:sldChg>
      <pc:sldChg chg="modSp">
        <pc:chgData name="Sophia Witterick-Laskin" userId="S::s.wittericklaskin@mail.utoronto.ca::3e00bf42-de8c-424f-8180-3a4a3b33702f" providerId="AD" clId="Web-{67FE8458-6E92-2ED2-8618-71EADD36C192}" dt="2024-01-15T11:02:16.711" v="8"/>
        <pc:sldMkLst>
          <pc:docMk/>
          <pc:sldMk cId="1842479642" sldId="2145706020"/>
        </pc:sldMkLst>
        <pc:picChg chg="mod">
          <ac:chgData name="Sophia Witterick-Laskin" userId="S::s.wittericklaskin@mail.utoronto.ca::3e00bf42-de8c-424f-8180-3a4a3b33702f" providerId="AD" clId="Web-{67FE8458-6E92-2ED2-8618-71EADD36C192}" dt="2024-01-15T11:02:16.711" v="8"/>
          <ac:picMkLst>
            <pc:docMk/>
            <pc:sldMk cId="1842479642" sldId="2145706020"/>
            <ac:picMk id="10" creationId="{DF5876F2-DECF-4CAB-93C9-EA185A518574}"/>
          </ac:picMkLst>
        </pc:picChg>
      </pc:sldChg>
      <pc:sldChg chg="modSp">
        <pc:chgData name="Sophia Witterick-Laskin" userId="S::s.wittericklaskin@mail.utoronto.ca::3e00bf42-de8c-424f-8180-3a4a3b33702f" providerId="AD" clId="Web-{67FE8458-6E92-2ED2-8618-71EADD36C192}" dt="2024-01-15T11:03:35.836" v="10"/>
        <pc:sldMkLst>
          <pc:docMk/>
          <pc:sldMk cId="2005040338" sldId="2145706021"/>
        </pc:sldMkLst>
        <pc:picChg chg="mod">
          <ac:chgData name="Sophia Witterick-Laskin" userId="S::s.wittericklaskin@mail.utoronto.ca::3e00bf42-de8c-424f-8180-3a4a3b33702f" providerId="AD" clId="Web-{67FE8458-6E92-2ED2-8618-71EADD36C192}" dt="2024-01-15T11:03:35.836" v="10"/>
          <ac:picMkLst>
            <pc:docMk/>
            <pc:sldMk cId="2005040338" sldId="2145706021"/>
            <ac:picMk id="5" creationId="{32E5D897-73E9-4FC6-B23D-8EB536E1EC41}"/>
          </ac:picMkLst>
        </pc:picChg>
      </pc:sldChg>
      <pc:sldChg chg="modSp">
        <pc:chgData name="Sophia Witterick-Laskin" userId="S::s.wittericklaskin@mail.utoronto.ca::3e00bf42-de8c-424f-8180-3a4a3b33702f" providerId="AD" clId="Web-{67FE8458-6E92-2ED2-8618-71EADD36C192}" dt="2024-01-15T11:03:13.742" v="9"/>
        <pc:sldMkLst>
          <pc:docMk/>
          <pc:sldMk cId="3264786710" sldId="2145706022"/>
        </pc:sldMkLst>
        <pc:picChg chg="mod">
          <ac:chgData name="Sophia Witterick-Laskin" userId="S::s.wittericklaskin@mail.utoronto.ca::3e00bf42-de8c-424f-8180-3a4a3b33702f" providerId="AD" clId="Web-{67FE8458-6E92-2ED2-8618-71EADD36C192}" dt="2024-01-15T11:03:13.742" v="9"/>
          <ac:picMkLst>
            <pc:docMk/>
            <pc:sldMk cId="3264786710" sldId="2145706022"/>
            <ac:picMk id="8" creationId="{8DFA3F16-E87A-481A-A9A9-0D792363871D}"/>
          </ac:picMkLst>
        </pc:picChg>
      </pc:sldChg>
      <pc:sldChg chg="modSp">
        <pc:chgData name="Sophia Witterick-Laskin" userId="S::s.wittericklaskin@mail.utoronto.ca::3e00bf42-de8c-424f-8180-3a4a3b33702f" providerId="AD" clId="Web-{67FE8458-6E92-2ED2-8618-71EADD36C192}" dt="2024-01-15T11:05:15.728" v="12"/>
        <pc:sldMkLst>
          <pc:docMk/>
          <pc:sldMk cId="2440108064" sldId="2145706023"/>
        </pc:sldMkLst>
        <pc:picChg chg="mod">
          <ac:chgData name="Sophia Witterick-Laskin" userId="S::s.wittericklaskin@mail.utoronto.ca::3e00bf42-de8c-424f-8180-3a4a3b33702f" providerId="AD" clId="Web-{67FE8458-6E92-2ED2-8618-71EADD36C192}" dt="2024-01-15T11:05:15.728" v="12"/>
          <ac:picMkLst>
            <pc:docMk/>
            <pc:sldMk cId="2440108064" sldId="2145706023"/>
            <ac:picMk id="5" creationId="{E8E13107-FC41-48B1-9C1D-55FDAAA0509A}"/>
          </ac:picMkLst>
        </pc:picChg>
      </pc:sldChg>
      <pc:sldChg chg="modSp">
        <pc:chgData name="Sophia Witterick-Laskin" userId="S::s.wittericklaskin@mail.utoronto.ca::3e00bf42-de8c-424f-8180-3a4a3b33702f" providerId="AD" clId="Web-{67FE8458-6E92-2ED2-8618-71EADD36C192}" dt="2024-01-15T11:05:37.744" v="13"/>
        <pc:sldMkLst>
          <pc:docMk/>
          <pc:sldMk cId="2625319900" sldId="2145706024"/>
        </pc:sldMkLst>
        <pc:picChg chg="mod">
          <ac:chgData name="Sophia Witterick-Laskin" userId="S::s.wittericklaskin@mail.utoronto.ca::3e00bf42-de8c-424f-8180-3a4a3b33702f" providerId="AD" clId="Web-{67FE8458-6E92-2ED2-8618-71EADD36C192}" dt="2024-01-15T11:05:37.744" v="13"/>
          <ac:picMkLst>
            <pc:docMk/>
            <pc:sldMk cId="2625319900" sldId="2145706024"/>
            <ac:picMk id="5" creationId="{E8E13107-FC41-48B1-9C1D-55FDAAA0509A}"/>
          </ac:picMkLst>
        </pc:picChg>
      </pc:sldChg>
      <pc:sldChg chg="modSp">
        <pc:chgData name="Sophia Witterick-Laskin" userId="S::s.wittericklaskin@mail.utoronto.ca::3e00bf42-de8c-424f-8180-3a4a3b33702f" providerId="AD" clId="Web-{67FE8458-6E92-2ED2-8618-71EADD36C192}" dt="2024-01-15T11:06:00.041" v="14"/>
        <pc:sldMkLst>
          <pc:docMk/>
          <pc:sldMk cId="675589504" sldId="2145706025"/>
        </pc:sldMkLst>
        <pc:picChg chg="mod">
          <ac:chgData name="Sophia Witterick-Laskin" userId="S::s.wittericklaskin@mail.utoronto.ca::3e00bf42-de8c-424f-8180-3a4a3b33702f" providerId="AD" clId="Web-{67FE8458-6E92-2ED2-8618-71EADD36C192}" dt="2024-01-15T11:06:00.041" v="14"/>
          <ac:picMkLst>
            <pc:docMk/>
            <pc:sldMk cId="675589504" sldId="2145706025"/>
            <ac:picMk id="5" creationId="{E8E13107-FC41-48B1-9C1D-55FDAAA0509A}"/>
          </ac:picMkLst>
        </pc:picChg>
      </pc:sldChg>
      <pc:sldChg chg="modSp">
        <pc:chgData name="Sophia Witterick-Laskin" userId="S::s.wittericklaskin@mail.utoronto.ca::3e00bf42-de8c-424f-8180-3a4a3b33702f" providerId="AD" clId="Web-{67FE8458-6E92-2ED2-8618-71EADD36C192}" dt="2024-01-15T11:06:47.104" v="16"/>
        <pc:sldMkLst>
          <pc:docMk/>
          <pc:sldMk cId="2860827661" sldId="2145706026"/>
        </pc:sldMkLst>
        <pc:picChg chg="mod">
          <ac:chgData name="Sophia Witterick-Laskin" userId="S::s.wittericklaskin@mail.utoronto.ca::3e00bf42-de8c-424f-8180-3a4a3b33702f" providerId="AD" clId="Web-{67FE8458-6E92-2ED2-8618-71EADD36C192}" dt="2024-01-15T11:06:47.104" v="16"/>
          <ac:picMkLst>
            <pc:docMk/>
            <pc:sldMk cId="2860827661" sldId="2145706026"/>
            <ac:picMk id="5" creationId="{68CFA313-C0F6-4268-BAF5-30F907882059}"/>
          </ac:picMkLst>
        </pc:picChg>
      </pc:sldChg>
      <pc:sldChg chg="modSp">
        <pc:chgData name="Sophia Witterick-Laskin" userId="S::s.wittericklaskin@mail.utoronto.ca::3e00bf42-de8c-424f-8180-3a4a3b33702f" providerId="AD" clId="Web-{67FE8458-6E92-2ED2-8618-71EADD36C192}" dt="2024-01-15T11:07:44.589" v="19"/>
        <pc:sldMkLst>
          <pc:docMk/>
          <pc:sldMk cId="3301483294" sldId="2145706027"/>
        </pc:sldMkLst>
        <pc:picChg chg="mod">
          <ac:chgData name="Sophia Witterick-Laskin" userId="S::s.wittericklaskin@mail.utoronto.ca::3e00bf42-de8c-424f-8180-3a4a3b33702f" providerId="AD" clId="Web-{67FE8458-6E92-2ED2-8618-71EADD36C192}" dt="2024-01-15T11:07:44.589" v="19"/>
          <ac:picMkLst>
            <pc:docMk/>
            <pc:sldMk cId="3301483294" sldId="2145706027"/>
            <ac:picMk id="5" creationId="{9A6E90BA-39D4-4861-B3CD-756A14A74CAB}"/>
          </ac:picMkLst>
        </pc:picChg>
      </pc:sldChg>
      <pc:sldChg chg="modSp">
        <pc:chgData name="Sophia Witterick-Laskin" userId="S::s.wittericklaskin@mail.utoronto.ca::3e00bf42-de8c-424f-8180-3a4a3b33702f" providerId="AD" clId="Web-{67FE8458-6E92-2ED2-8618-71EADD36C192}" dt="2024-01-15T11:08:36.402" v="20"/>
        <pc:sldMkLst>
          <pc:docMk/>
          <pc:sldMk cId="1292816694" sldId="2145706028"/>
        </pc:sldMkLst>
        <pc:picChg chg="mod">
          <ac:chgData name="Sophia Witterick-Laskin" userId="S::s.wittericklaskin@mail.utoronto.ca::3e00bf42-de8c-424f-8180-3a4a3b33702f" providerId="AD" clId="Web-{67FE8458-6E92-2ED2-8618-71EADD36C192}" dt="2024-01-15T11:08:36.402" v="20"/>
          <ac:picMkLst>
            <pc:docMk/>
            <pc:sldMk cId="1292816694" sldId="2145706028"/>
            <ac:picMk id="5" creationId="{9A6E90BA-39D4-4861-B3CD-756A14A74CAB}"/>
          </ac:picMkLst>
        </pc:picChg>
      </pc:sldChg>
      <pc:sldChg chg="modSp">
        <pc:chgData name="Sophia Witterick-Laskin" userId="S::s.wittericklaskin@mail.utoronto.ca::3e00bf42-de8c-424f-8180-3a4a3b33702f" providerId="AD" clId="Web-{67FE8458-6E92-2ED2-8618-71EADD36C192}" dt="2024-01-15T11:09:49.950" v="23"/>
        <pc:sldMkLst>
          <pc:docMk/>
          <pc:sldMk cId="1160220387" sldId="2145706029"/>
        </pc:sldMkLst>
        <pc:picChg chg="mod">
          <ac:chgData name="Sophia Witterick-Laskin" userId="S::s.wittericklaskin@mail.utoronto.ca::3e00bf42-de8c-424f-8180-3a4a3b33702f" providerId="AD" clId="Web-{67FE8458-6E92-2ED2-8618-71EADD36C192}" dt="2024-01-15T11:09:49.950" v="23"/>
          <ac:picMkLst>
            <pc:docMk/>
            <pc:sldMk cId="1160220387" sldId="2145706029"/>
            <ac:picMk id="7" creationId="{9ABAF4DB-2FC9-47BE-B426-194BE5452158}"/>
          </ac:picMkLst>
        </pc:picChg>
      </pc:sldChg>
      <pc:sldChg chg="modSp">
        <pc:chgData name="Sophia Witterick-Laskin" userId="S::s.wittericklaskin@mail.utoronto.ca::3e00bf42-de8c-424f-8180-3a4a3b33702f" providerId="AD" clId="Web-{67FE8458-6E92-2ED2-8618-71EADD36C192}" dt="2024-01-15T11:10:12.294" v="24"/>
        <pc:sldMkLst>
          <pc:docMk/>
          <pc:sldMk cId="4079941585" sldId="2145706030"/>
        </pc:sldMkLst>
        <pc:picChg chg="mod">
          <ac:chgData name="Sophia Witterick-Laskin" userId="S::s.wittericklaskin@mail.utoronto.ca::3e00bf42-de8c-424f-8180-3a4a3b33702f" providerId="AD" clId="Web-{67FE8458-6E92-2ED2-8618-71EADD36C192}" dt="2024-01-15T11:10:12.294" v="24"/>
          <ac:picMkLst>
            <pc:docMk/>
            <pc:sldMk cId="4079941585" sldId="2145706030"/>
            <ac:picMk id="7" creationId="{9ABAF4DB-2FC9-47BE-B426-194BE5452158}"/>
          </ac:picMkLst>
        </pc:picChg>
      </pc:sldChg>
      <pc:sldChg chg="modSp">
        <pc:chgData name="Sophia Witterick-Laskin" userId="S::s.wittericklaskin@mail.utoronto.ca::3e00bf42-de8c-424f-8180-3a4a3b33702f" providerId="AD" clId="Web-{67FE8458-6E92-2ED2-8618-71EADD36C192}" dt="2024-01-15T11:10:32.950" v="25"/>
        <pc:sldMkLst>
          <pc:docMk/>
          <pc:sldMk cId="3821899295" sldId="2145706031"/>
        </pc:sldMkLst>
        <pc:picChg chg="mod">
          <ac:chgData name="Sophia Witterick-Laskin" userId="S::s.wittericklaskin@mail.utoronto.ca::3e00bf42-de8c-424f-8180-3a4a3b33702f" providerId="AD" clId="Web-{67FE8458-6E92-2ED2-8618-71EADD36C192}" dt="2024-01-15T11:10:32.950" v="25"/>
          <ac:picMkLst>
            <pc:docMk/>
            <pc:sldMk cId="3821899295" sldId="2145706031"/>
            <ac:picMk id="7" creationId="{9ABAF4DB-2FC9-47BE-B426-194BE5452158}"/>
          </ac:picMkLst>
        </pc:picChg>
      </pc:sldChg>
      <pc:sldChg chg="modSp">
        <pc:chgData name="Sophia Witterick-Laskin" userId="S::s.wittericklaskin@mail.utoronto.ca::3e00bf42-de8c-424f-8180-3a4a3b33702f" providerId="AD" clId="Web-{67FE8458-6E92-2ED2-8618-71EADD36C192}" dt="2024-01-15T11:11:01.685" v="26"/>
        <pc:sldMkLst>
          <pc:docMk/>
          <pc:sldMk cId="603201134" sldId="2145706032"/>
        </pc:sldMkLst>
        <pc:picChg chg="mod">
          <ac:chgData name="Sophia Witterick-Laskin" userId="S::s.wittericklaskin@mail.utoronto.ca::3e00bf42-de8c-424f-8180-3a4a3b33702f" providerId="AD" clId="Web-{67FE8458-6E92-2ED2-8618-71EADD36C192}" dt="2024-01-15T11:11:01.685" v="26"/>
          <ac:picMkLst>
            <pc:docMk/>
            <pc:sldMk cId="603201134" sldId="2145706032"/>
            <ac:picMk id="7" creationId="{8AF2F3D5-F3A8-401D-8DBC-6C4B777F2042}"/>
          </ac:picMkLst>
        </pc:picChg>
      </pc:sldChg>
      <pc:sldChg chg="modSp">
        <pc:chgData name="Sophia Witterick-Laskin" userId="S::s.wittericklaskin@mail.utoronto.ca::3e00bf42-de8c-424f-8180-3a4a3b33702f" providerId="AD" clId="Web-{67FE8458-6E92-2ED2-8618-71EADD36C192}" dt="2024-01-15T11:11:25.904" v="27"/>
        <pc:sldMkLst>
          <pc:docMk/>
          <pc:sldMk cId="2434483580" sldId="2145706033"/>
        </pc:sldMkLst>
        <pc:picChg chg="mod">
          <ac:chgData name="Sophia Witterick-Laskin" userId="S::s.wittericklaskin@mail.utoronto.ca::3e00bf42-de8c-424f-8180-3a4a3b33702f" providerId="AD" clId="Web-{67FE8458-6E92-2ED2-8618-71EADD36C192}" dt="2024-01-15T11:11:25.904" v="27"/>
          <ac:picMkLst>
            <pc:docMk/>
            <pc:sldMk cId="2434483580" sldId="2145706033"/>
            <ac:picMk id="7" creationId="{DC954D06-189F-4E5B-94D9-0CB7A6718CD9}"/>
          </ac:picMkLst>
        </pc:picChg>
      </pc:sldChg>
      <pc:sldChg chg="modSp">
        <pc:chgData name="Sophia Witterick-Laskin" userId="S::s.wittericklaskin@mail.utoronto.ca::3e00bf42-de8c-424f-8180-3a4a3b33702f" providerId="AD" clId="Web-{67FE8458-6E92-2ED2-8618-71EADD36C192}" dt="2024-01-15T11:11:50.170" v="28"/>
        <pc:sldMkLst>
          <pc:docMk/>
          <pc:sldMk cId="2786559792" sldId="2145706034"/>
        </pc:sldMkLst>
        <pc:picChg chg="mod">
          <ac:chgData name="Sophia Witterick-Laskin" userId="S::s.wittericklaskin@mail.utoronto.ca::3e00bf42-de8c-424f-8180-3a4a3b33702f" providerId="AD" clId="Web-{67FE8458-6E92-2ED2-8618-71EADD36C192}" dt="2024-01-15T11:11:50.170" v="28"/>
          <ac:picMkLst>
            <pc:docMk/>
            <pc:sldMk cId="2786559792" sldId="2145706034"/>
            <ac:picMk id="7" creationId="{DC954D06-189F-4E5B-94D9-0CB7A6718CD9}"/>
          </ac:picMkLst>
        </pc:picChg>
      </pc:sldChg>
      <pc:sldChg chg="modSp">
        <pc:chgData name="Sophia Witterick-Laskin" userId="S::s.wittericklaskin@mail.utoronto.ca::3e00bf42-de8c-424f-8180-3a4a3b33702f" providerId="AD" clId="Web-{67FE8458-6E92-2ED2-8618-71EADD36C192}" dt="2024-01-15T11:13:01.780" v="30"/>
        <pc:sldMkLst>
          <pc:docMk/>
          <pc:sldMk cId="3357886841" sldId="2145706035"/>
        </pc:sldMkLst>
        <pc:picChg chg="mod">
          <ac:chgData name="Sophia Witterick-Laskin" userId="S::s.wittericklaskin@mail.utoronto.ca::3e00bf42-de8c-424f-8180-3a4a3b33702f" providerId="AD" clId="Web-{67FE8458-6E92-2ED2-8618-71EADD36C192}" dt="2024-01-15T11:13:01.780" v="30"/>
          <ac:picMkLst>
            <pc:docMk/>
            <pc:sldMk cId="3357886841" sldId="2145706035"/>
            <ac:picMk id="5" creationId="{39D26DC2-0597-4995-8900-5F181C4EE4C7}"/>
          </ac:picMkLst>
        </pc:picChg>
      </pc:sldChg>
      <pc:sldChg chg="modSp">
        <pc:chgData name="Sophia Witterick-Laskin" userId="S::s.wittericklaskin@mail.utoronto.ca::3e00bf42-de8c-424f-8180-3a4a3b33702f" providerId="AD" clId="Web-{67FE8458-6E92-2ED2-8618-71EADD36C192}" dt="2024-01-15T11:13:24.999" v="31"/>
        <pc:sldMkLst>
          <pc:docMk/>
          <pc:sldMk cId="3891985410" sldId="2145706036"/>
        </pc:sldMkLst>
        <pc:picChg chg="mod">
          <ac:chgData name="Sophia Witterick-Laskin" userId="S::s.wittericklaskin@mail.utoronto.ca::3e00bf42-de8c-424f-8180-3a4a3b33702f" providerId="AD" clId="Web-{67FE8458-6E92-2ED2-8618-71EADD36C192}" dt="2024-01-15T11:13:24.999" v="31"/>
          <ac:picMkLst>
            <pc:docMk/>
            <pc:sldMk cId="3891985410" sldId="2145706036"/>
            <ac:picMk id="5" creationId="{F5F7A7C2-0F49-4427-A172-4008955F9E87}"/>
          </ac:picMkLst>
        </pc:picChg>
      </pc:sldChg>
      <pc:sldChg chg="modSp">
        <pc:chgData name="Sophia Witterick-Laskin" userId="S::s.wittericklaskin@mail.utoronto.ca::3e00bf42-de8c-424f-8180-3a4a3b33702f" providerId="AD" clId="Web-{67FE8458-6E92-2ED2-8618-71EADD36C192}" dt="2024-01-15T11:13:45.702" v="32"/>
        <pc:sldMkLst>
          <pc:docMk/>
          <pc:sldMk cId="2352960486" sldId="2145706037"/>
        </pc:sldMkLst>
        <pc:picChg chg="mod">
          <ac:chgData name="Sophia Witterick-Laskin" userId="S::s.wittericklaskin@mail.utoronto.ca::3e00bf42-de8c-424f-8180-3a4a3b33702f" providerId="AD" clId="Web-{67FE8458-6E92-2ED2-8618-71EADD36C192}" dt="2024-01-15T11:13:45.702" v="32"/>
          <ac:picMkLst>
            <pc:docMk/>
            <pc:sldMk cId="2352960486" sldId="2145706037"/>
            <ac:picMk id="5" creationId="{F5F7A7C2-0F49-4427-A172-4008955F9E87}"/>
          </ac:picMkLst>
        </pc:picChg>
      </pc:sldChg>
      <pc:sldChg chg="modSp">
        <pc:chgData name="Sophia Witterick-Laskin" userId="S::s.wittericklaskin@mail.utoronto.ca::3e00bf42-de8c-424f-8180-3a4a3b33702f" providerId="AD" clId="Web-{67FE8458-6E92-2ED2-8618-71EADD36C192}" dt="2024-01-15T11:15:05.766" v="35"/>
        <pc:sldMkLst>
          <pc:docMk/>
          <pc:sldMk cId="38636857" sldId="2145706038"/>
        </pc:sldMkLst>
        <pc:picChg chg="mod">
          <ac:chgData name="Sophia Witterick-Laskin" userId="S::s.wittericklaskin@mail.utoronto.ca::3e00bf42-de8c-424f-8180-3a4a3b33702f" providerId="AD" clId="Web-{67FE8458-6E92-2ED2-8618-71EADD36C192}" dt="2024-01-15T11:15:05.766" v="35"/>
          <ac:picMkLst>
            <pc:docMk/>
            <pc:sldMk cId="38636857" sldId="2145706038"/>
            <ac:picMk id="5" creationId="{65192521-7C90-4093-9ED9-AB74FE1CB667}"/>
          </ac:picMkLst>
        </pc:picChg>
      </pc:sldChg>
      <pc:sldChg chg="modSp">
        <pc:chgData name="Sophia Witterick-Laskin" userId="S::s.wittericklaskin@mail.utoronto.ca::3e00bf42-de8c-424f-8180-3a4a3b33702f" providerId="AD" clId="Web-{67FE8458-6E92-2ED2-8618-71EADD36C192}" dt="2024-01-15T11:15:31.531" v="36"/>
        <pc:sldMkLst>
          <pc:docMk/>
          <pc:sldMk cId="972707406" sldId="2145706039"/>
        </pc:sldMkLst>
        <pc:picChg chg="mod">
          <ac:chgData name="Sophia Witterick-Laskin" userId="S::s.wittericklaskin@mail.utoronto.ca::3e00bf42-de8c-424f-8180-3a4a3b33702f" providerId="AD" clId="Web-{67FE8458-6E92-2ED2-8618-71EADD36C192}" dt="2024-01-15T11:15:31.531" v="36"/>
          <ac:picMkLst>
            <pc:docMk/>
            <pc:sldMk cId="972707406" sldId="2145706039"/>
            <ac:picMk id="5" creationId="{65192521-7C90-4093-9ED9-AB74FE1CB667}"/>
          </ac:picMkLst>
        </pc:picChg>
      </pc:sldChg>
      <pc:sldChg chg="modSp">
        <pc:chgData name="Sophia Witterick-Laskin" userId="S::s.wittericklaskin@mail.utoronto.ca::3e00bf42-de8c-424f-8180-3a4a3b33702f" providerId="AD" clId="Web-{67FE8458-6E92-2ED2-8618-71EADD36C192}" dt="2024-01-15T11:15:49.860" v="37"/>
        <pc:sldMkLst>
          <pc:docMk/>
          <pc:sldMk cId="810661731" sldId="2145706040"/>
        </pc:sldMkLst>
        <pc:picChg chg="mod">
          <ac:chgData name="Sophia Witterick-Laskin" userId="S::s.wittericklaskin@mail.utoronto.ca::3e00bf42-de8c-424f-8180-3a4a3b33702f" providerId="AD" clId="Web-{67FE8458-6E92-2ED2-8618-71EADD36C192}" dt="2024-01-15T11:15:49.860" v="37"/>
          <ac:picMkLst>
            <pc:docMk/>
            <pc:sldMk cId="810661731" sldId="2145706040"/>
            <ac:picMk id="5" creationId="{65192521-7C90-4093-9ED9-AB74FE1CB667}"/>
          </ac:picMkLst>
        </pc:picChg>
      </pc:sldChg>
      <pc:sldChg chg="modSp">
        <pc:chgData name="Sophia Witterick-Laskin" userId="S::s.wittericklaskin@mail.utoronto.ca::3e00bf42-de8c-424f-8180-3a4a3b33702f" providerId="AD" clId="Web-{67FE8458-6E92-2ED2-8618-71EADD36C192}" dt="2024-01-15T11:16:38.376" v="39"/>
        <pc:sldMkLst>
          <pc:docMk/>
          <pc:sldMk cId="3783444805" sldId="2145706041"/>
        </pc:sldMkLst>
        <pc:picChg chg="mod">
          <ac:chgData name="Sophia Witterick-Laskin" userId="S::s.wittericklaskin@mail.utoronto.ca::3e00bf42-de8c-424f-8180-3a4a3b33702f" providerId="AD" clId="Web-{67FE8458-6E92-2ED2-8618-71EADD36C192}" dt="2024-01-15T11:16:38.376" v="39"/>
          <ac:picMkLst>
            <pc:docMk/>
            <pc:sldMk cId="3783444805" sldId="2145706041"/>
            <ac:picMk id="5" creationId="{AD46258B-DB20-4426-8035-226E9AA3901E}"/>
          </ac:picMkLst>
        </pc:picChg>
      </pc:sldChg>
      <pc:sldChg chg="modSp">
        <pc:chgData name="Sophia Witterick-Laskin" userId="S::s.wittericklaskin@mail.utoronto.ca::3e00bf42-de8c-424f-8180-3a4a3b33702f" providerId="AD" clId="Web-{67FE8458-6E92-2ED2-8618-71EADD36C192}" dt="2024-01-15T11:16:57.860" v="40"/>
        <pc:sldMkLst>
          <pc:docMk/>
          <pc:sldMk cId="3246325511" sldId="2145706042"/>
        </pc:sldMkLst>
        <pc:picChg chg="mod">
          <ac:chgData name="Sophia Witterick-Laskin" userId="S::s.wittericklaskin@mail.utoronto.ca::3e00bf42-de8c-424f-8180-3a4a3b33702f" providerId="AD" clId="Web-{67FE8458-6E92-2ED2-8618-71EADD36C192}" dt="2024-01-15T11:16:57.860" v="40"/>
          <ac:picMkLst>
            <pc:docMk/>
            <pc:sldMk cId="3246325511" sldId="2145706042"/>
            <ac:picMk id="5" creationId="{AD46258B-DB20-4426-8035-226E9AA3901E}"/>
          </ac:picMkLst>
        </pc:picChg>
      </pc:sldChg>
      <pc:sldChg chg="modSp">
        <pc:chgData name="Sophia Witterick-Laskin" userId="S::s.wittericklaskin@mail.utoronto.ca::3e00bf42-de8c-424f-8180-3a4a3b33702f" providerId="AD" clId="Web-{67FE8458-6E92-2ED2-8618-71EADD36C192}" dt="2024-01-15T11:17:19.173" v="41"/>
        <pc:sldMkLst>
          <pc:docMk/>
          <pc:sldMk cId="2547392201" sldId="2145706043"/>
        </pc:sldMkLst>
        <pc:picChg chg="mod">
          <ac:chgData name="Sophia Witterick-Laskin" userId="S::s.wittericklaskin@mail.utoronto.ca::3e00bf42-de8c-424f-8180-3a4a3b33702f" providerId="AD" clId="Web-{67FE8458-6E92-2ED2-8618-71EADD36C192}" dt="2024-01-15T11:17:19.173" v="41"/>
          <ac:picMkLst>
            <pc:docMk/>
            <pc:sldMk cId="2547392201" sldId="2145706043"/>
            <ac:picMk id="5" creationId="{AD46258B-DB20-4426-8035-226E9AA3901E}"/>
          </ac:picMkLst>
        </pc:picChg>
      </pc:sldChg>
      <pc:sldChg chg="modSp">
        <pc:chgData name="Sophia Witterick-Laskin" userId="S::s.wittericklaskin@mail.utoronto.ca::3e00bf42-de8c-424f-8180-3a4a3b33702f" providerId="AD" clId="Web-{67FE8458-6E92-2ED2-8618-71EADD36C192}" dt="2024-01-15T11:18:11.908" v="43"/>
        <pc:sldMkLst>
          <pc:docMk/>
          <pc:sldMk cId="2650018604" sldId="2145706044"/>
        </pc:sldMkLst>
        <pc:picChg chg="mod">
          <ac:chgData name="Sophia Witterick-Laskin" userId="S::s.wittericklaskin@mail.utoronto.ca::3e00bf42-de8c-424f-8180-3a4a3b33702f" providerId="AD" clId="Web-{67FE8458-6E92-2ED2-8618-71EADD36C192}" dt="2024-01-15T11:18:11.908" v="43"/>
          <ac:picMkLst>
            <pc:docMk/>
            <pc:sldMk cId="2650018604" sldId="2145706044"/>
            <ac:picMk id="5" creationId="{70154183-041F-4D5D-992A-54C3C12B7689}"/>
          </ac:picMkLst>
        </pc:picChg>
      </pc:sldChg>
      <pc:sldChg chg="modSp">
        <pc:chgData name="Sophia Witterick-Laskin" userId="S::s.wittericklaskin@mail.utoronto.ca::3e00bf42-de8c-424f-8180-3a4a3b33702f" providerId="AD" clId="Web-{67FE8458-6E92-2ED2-8618-71EADD36C192}" dt="2024-01-15T11:18:30.330" v="44"/>
        <pc:sldMkLst>
          <pc:docMk/>
          <pc:sldMk cId="864383090" sldId="2145706045"/>
        </pc:sldMkLst>
        <pc:picChg chg="mod">
          <ac:chgData name="Sophia Witterick-Laskin" userId="S::s.wittericklaskin@mail.utoronto.ca::3e00bf42-de8c-424f-8180-3a4a3b33702f" providerId="AD" clId="Web-{67FE8458-6E92-2ED2-8618-71EADD36C192}" dt="2024-01-15T11:18:30.330" v="44"/>
          <ac:picMkLst>
            <pc:docMk/>
            <pc:sldMk cId="864383090" sldId="2145706045"/>
            <ac:picMk id="5" creationId="{70154183-041F-4D5D-992A-54C3C12B7689}"/>
          </ac:picMkLst>
        </pc:picChg>
      </pc:sldChg>
      <pc:sldChg chg="modSp">
        <pc:chgData name="Sophia Witterick-Laskin" userId="S::s.wittericklaskin@mail.utoronto.ca::3e00bf42-de8c-424f-8180-3a4a3b33702f" providerId="AD" clId="Web-{67FE8458-6E92-2ED2-8618-71EADD36C192}" dt="2024-01-15T11:19:00.221" v="45"/>
        <pc:sldMkLst>
          <pc:docMk/>
          <pc:sldMk cId="4216681678" sldId="2145706046"/>
        </pc:sldMkLst>
        <pc:picChg chg="mod">
          <ac:chgData name="Sophia Witterick-Laskin" userId="S::s.wittericklaskin@mail.utoronto.ca::3e00bf42-de8c-424f-8180-3a4a3b33702f" providerId="AD" clId="Web-{67FE8458-6E92-2ED2-8618-71EADD36C192}" dt="2024-01-15T11:19:00.221" v="45"/>
          <ac:picMkLst>
            <pc:docMk/>
            <pc:sldMk cId="4216681678" sldId="2145706046"/>
            <ac:picMk id="5" creationId="{70154183-041F-4D5D-992A-54C3C12B7689}"/>
          </ac:picMkLst>
        </pc:picChg>
      </pc:sldChg>
      <pc:sldChg chg="modSp">
        <pc:chgData name="Sophia Witterick-Laskin" userId="S::s.wittericklaskin@mail.utoronto.ca::3e00bf42-de8c-424f-8180-3a4a3b33702f" providerId="AD" clId="Web-{67FE8458-6E92-2ED2-8618-71EADD36C192}" dt="2024-01-15T11:19:47.800" v="47"/>
        <pc:sldMkLst>
          <pc:docMk/>
          <pc:sldMk cId="4274295591" sldId="2145706047"/>
        </pc:sldMkLst>
        <pc:picChg chg="mod">
          <ac:chgData name="Sophia Witterick-Laskin" userId="S::s.wittericklaskin@mail.utoronto.ca::3e00bf42-de8c-424f-8180-3a4a3b33702f" providerId="AD" clId="Web-{67FE8458-6E92-2ED2-8618-71EADD36C192}" dt="2024-01-15T11:19:47.800" v="47"/>
          <ac:picMkLst>
            <pc:docMk/>
            <pc:sldMk cId="4274295591" sldId="2145706047"/>
            <ac:picMk id="5" creationId="{8A219E0F-1D59-4D1F-8CFB-D6B3277333CB}"/>
          </ac:picMkLst>
        </pc:picChg>
      </pc:sldChg>
      <pc:sldChg chg="modSp">
        <pc:chgData name="Sophia Witterick-Laskin" userId="S::s.wittericklaskin@mail.utoronto.ca::3e00bf42-de8c-424f-8180-3a4a3b33702f" providerId="AD" clId="Web-{67FE8458-6E92-2ED2-8618-71EADD36C192}" dt="2024-01-15T11:20:12.863" v="48"/>
        <pc:sldMkLst>
          <pc:docMk/>
          <pc:sldMk cId="1102513469" sldId="2145706048"/>
        </pc:sldMkLst>
        <pc:picChg chg="mod">
          <ac:chgData name="Sophia Witterick-Laskin" userId="S::s.wittericklaskin@mail.utoronto.ca::3e00bf42-de8c-424f-8180-3a4a3b33702f" providerId="AD" clId="Web-{67FE8458-6E92-2ED2-8618-71EADD36C192}" dt="2024-01-15T11:20:12.863" v="48"/>
          <ac:picMkLst>
            <pc:docMk/>
            <pc:sldMk cId="1102513469" sldId="2145706048"/>
            <ac:picMk id="5" creationId="{8A219E0F-1D59-4D1F-8CFB-D6B3277333CB}"/>
          </ac:picMkLst>
        </pc:picChg>
      </pc:sldChg>
      <pc:sldChg chg="modSp">
        <pc:chgData name="Sophia Witterick-Laskin" userId="S::s.wittericklaskin@mail.utoronto.ca::3e00bf42-de8c-424f-8180-3a4a3b33702f" providerId="AD" clId="Web-{67FE8458-6E92-2ED2-8618-71EADD36C192}" dt="2024-01-15T11:20:37.957" v="49"/>
        <pc:sldMkLst>
          <pc:docMk/>
          <pc:sldMk cId="2693564460" sldId="2145706049"/>
        </pc:sldMkLst>
        <pc:picChg chg="mod">
          <ac:chgData name="Sophia Witterick-Laskin" userId="S::s.wittericklaskin@mail.utoronto.ca::3e00bf42-de8c-424f-8180-3a4a3b33702f" providerId="AD" clId="Web-{67FE8458-6E92-2ED2-8618-71EADD36C192}" dt="2024-01-15T11:20:37.957" v="49"/>
          <ac:picMkLst>
            <pc:docMk/>
            <pc:sldMk cId="2693564460" sldId="2145706049"/>
            <ac:picMk id="5" creationId="{8A219E0F-1D59-4D1F-8CFB-D6B3277333CB}"/>
          </ac:picMkLst>
        </pc:picChg>
      </pc:sldChg>
      <pc:sldChg chg="modSp">
        <pc:chgData name="Sophia Witterick-Laskin" userId="S::s.wittericklaskin@mail.utoronto.ca::3e00bf42-de8c-424f-8180-3a4a3b33702f" providerId="AD" clId="Web-{67FE8458-6E92-2ED2-8618-71EADD36C192}" dt="2024-01-15T11:21:37.863" v="52"/>
        <pc:sldMkLst>
          <pc:docMk/>
          <pc:sldMk cId="1090974854" sldId="2145706050"/>
        </pc:sldMkLst>
        <pc:picChg chg="mod">
          <ac:chgData name="Sophia Witterick-Laskin" userId="S::s.wittericklaskin@mail.utoronto.ca::3e00bf42-de8c-424f-8180-3a4a3b33702f" providerId="AD" clId="Web-{67FE8458-6E92-2ED2-8618-71EADD36C192}" dt="2024-01-15T11:21:37.863" v="52"/>
          <ac:picMkLst>
            <pc:docMk/>
            <pc:sldMk cId="1090974854" sldId="2145706050"/>
            <ac:picMk id="9" creationId="{99A1A8E4-7B54-4396-BC49-02DEDAFCE79B}"/>
          </ac:picMkLst>
        </pc:picChg>
      </pc:sldChg>
      <pc:sldChg chg="modSp">
        <pc:chgData name="Sophia Witterick-Laskin" userId="S::s.wittericklaskin@mail.utoronto.ca::3e00bf42-de8c-424f-8180-3a4a3b33702f" providerId="AD" clId="Web-{67FE8458-6E92-2ED2-8618-71EADD36C192}" dt="2024-01-15T11:21:59.879" v="53"/>
        <pc:sldMkLst>
          <pc:docMk/>
          <pc:sldMk cId="3876548494" sldId="2145706051"/>
        </pc:sldMkLst>
        <pc:picChg chg="mod">
          <ac:chgData name="Sophia Witterick-Laskin" userId="S::s.wittericklaskin@mail.utoronto.ca::3e00bf42-de8c-424f-8180-3a4a3b33702f" providerId="AD" clId="Web-{67FE8458-6E92-2ED2-8618-71EADD36C192}" dt="2024-01-15T11:21:59.879" v="53"/>
          <ac:picMkLst>
            <pc:docMk/>
            <pc:sldMk cId="3876548494" sldId="2145706051"/>
            <ac:picMk id="9" creationId="{99A1A8E4-7B54-4396-BC49-02DEDAFCE79B}"/>
          </ac:picMkLst>
        </pc:picChg>
      </pc:sldChg>
      <pc:sldChg chg="modSp">
        <pc:chgData name="Sophia Witterick-Laskin" userId="S::s.wittericklaskin@mail.utoronto.ca::3e00bf42-de8c-424f-8180-3a4a3b33702f" providerId="AD" clId="Web-{67FE8458-6E92-2ED2-8618-71EADD36C192}" dt="2024-01-15T11:22:23.630" v="54"/>
        <pc:sldMkLst>
          <pc:docMk/>
          <pc:sldMk cId="2193863033" sldId="2145706052"/>
        </pc:sldMkLst>
        <pc:picChg chg="mod">
          <ac:chgData name="Sophia Witterick-Laskin" userId="S::s.wittericklaskin@mail.utoronto.ca::3e00bf42-de8c-424f-8180-3a4a3b33702f" providerId="AD" clId="Web-{67FE8458-6E92-2ED2-8618-71EADD36C192}" dt="2024-01-15T11:22:23.630" v="54"/>
          <ac:picMkLst>
            <pc:docMk/>
            <pc:sldMk cId="2193863033" sldId="2145706052"/>
            <ac:picMk id="9" creationId="{99A1A8E4-7B54-4396-BC49-02DEDAFCE79B}"/>
          </ac:picMkLst>
        </pc:picChg>
      </pc:sldChg>
    </pc:docChg>
  </pc:docChgLst>
  <pc:docChgLst>
    <pc:chgData name="Walter Wodchis" userId="S::walter.wodchis@utoronto.ca::ca455b6e-9d7e-4d29-aa18-0a875ee3e65a" providerId="AD" clId="Web-{1F6A5573-C3C1-9305-0127-CBF3567D2C9D}"/>
    <pc:docChg chg="modSld">
      <pc:chgData name="Walter Wodchis" userId="S::walter.wodchis@utoronto.ca::ca455b6e-9d7e-4d29-aa18-0a875ee3e65a" providerId="AD" clId="Web-{1F6A5573-C3C1-9305-0127-CBF3567D2C9D}" dt="2023-12-16T17:48:47.795" v="2" actId="20577"/>
      <pc:docMkLst>
        <pc:docMk/>
      </pc:docMkLst>
      <pc:sldChg chg="addSp delSp modSp">
        <pc:chgData name="Walter Wodchis" userId="S::walter.wodchis@utoronto.ca::ca455b6e-9d7e-4d29-aa18-0a875ee3e65a" providerId="AD" clId="Web-{1F6A5573-C3C1-9305-0127-CBF3567D2C9D}" dt="2023-12-16T17:48:47.795" v="2" actId="20577"/>
        <pc:sldMkLst>
          <pc:docMk/>
          <pc:sldMk cId="2509254281" sldId="2145705971"/>
        </pc:sldMkLst>
        <pc:graphicFrameChg chg="add modGraphic">
          <ac:chgData name="Walter Wodchis" userId="S::walter.wodchis@utoronto.ca::ca455b6e-9d7e-4d29-aa18-0a875ee3e65a" providerId="AD" clId="Web-{1F6A5573-C3C1-9305-0127-CBF3567D2C9D}" dt="2023-12-16T17:48:47.795" v="2" actId="20577"/>
          <ac:graphicFrameMkLst>
            <pc:docMk/>
            <pc:sldMk cId="2509254281" sldId="2145705971"/>
            <ac:graphicFrameMk id="21" creationId="{2BE575B2-9135-4CAE-B258-9F12AA0E2F81}"/>
          </ac:graphicFrameMkLst>
        </pc:graphicFrameChg>
        <pc:graphicFrameChg chg="del">
          <ac:chgData name="Walter Wodchis" userId="S::walter.wodchis@utoronto.ca::ca455b6e-9d7e-4d29-aa18-0a875ee3e65a" providerId="AD" clId="Web-{1F6A5573-C3C1-9305-0127-CBF3567D2C9D}" dt="2023-12-16T17:48:25.764" v="0"/>
          <ac:graphicFrameMkLst>
            <pc:docMk/>
            <pc:sldMk cId="2509254281" sldId="2145705971"/>
            <ac:graphicFrameMk id="69" creationId="{9DCEF80D-C320-4331-A492-346BBD2170FD}"/>
          </ac:graphicFrameMkLst>
        </pc:graphicFrameChg>
      </pc:sldChg>
    </pc:docChg>
  </pc:docChgLst>
  <pc:docChgLst>
    <pc:chgData name="Walter Wodchis" userId="S::walter.wodchis@utoronto.ca::ca455b6e-9d7e-4d29-aa18-0a875ee3e65a" providerId="AD" clId="Web-{67BC3B30-B0F3-09CE-7306-8A1C318F3801}"/>
    <pc:docChg chg="modSld">
      <pc:chgData name="Walter Wodchis" userId="S::walter.wodchis@utoronto.ca::ca455b6e-9d7e-4d29-aa18-0a875ee3e65a" providerId="AD" clId="Web-{67BC3B30-B0F3-09CE-7306-8A1C318F3801}" dt="2023-12-19T22:43:59.364" v="263" actId="20577"/>
      <pc:docMkLst>
        <pc:docMk/>
      </pc:docMkLst>
      <pc:sldChg chg="modSp">
        <pc:chgData name="Walter Wodchis" userId="S::walter.wodchis@utoronto.ca::ca455b6e-9d7e-4d29-aa18-0a875ee3e65a" providerId="AD" clId="Web-{67BC3B30-B0F3-09CE-7306-8A1C318F3801}" dt="2023-12-19T22:43:59.364" v="263" actId="20577"/>
        <pc:sldMkLst>
          <pc:docMk/>
          <pc:sldMk cId="2605331272" sldId="2145705983"/>
        </pc:sldMkLst>
        <pc:spChg chg="mod">
          <ac:chgData name="Walter Wodchis" userId="S::walter.wodchis@utoronto.ca::ca455b6e-9d7e-4d29-aa18-0a875ee3e65a" providerId="AD" clId="Web-{67BC3B30-B0F3-09CE-7306-8A1C318F3801}" dt="2023-12-19T22:43:59.364" v="263" actId="20577"/>
          <ac:spMkLst>
            <pc:docMk/>
            <pc:sldMk cId="2605331272" sldId="2145705983"/>
            <ac:spMk id="3" creationId="{B44B5254-1E0A-45C0-81B6-B3094A2775BE}"/>
          </ac:spMkLst>
        </pc:spChg>
      </pc:sldChg>
    </pc:docChg>
  </pc:docChgLst>
  <pc:docChgLst>
    <pc:chgData name="Julianna Hill" userId="S::julianna.hill@mail.utoronto.ca::a510bc0e-2d94-40fa-a4e7-e98ae5260a41" providerId="AD" clId="Web-{8C2FB9B5-2EE8-31BD-80F2-51B1694B53C4}"/>
    <pc:docChg chg="modSld">
      <pc:chgData name="Julianna Hill" userId="S::julianna.hill@mail.utoronto.ca::a510bc0e-2d94-40fa-a4e7-e98ae5260a41" providerId="AD" clId="Web-{8C2FB9B5-2EE8-31BD-80F2-51B1694B53C4}" dt="2024-01-09T01:23:51.647" v="3" actId="20577"/>
      <pc:docMkLst>
        <pc:docMk/>
      </pc:docMkLst>
      <pc:sldChg chg="modSp">
        <pc:chgData name="Julianna Hill" userId="S::julianna.hill@mail.utoronto.ca::a510bc0e-2d94-40fa-a4e7-e98ae5260a41" providerId="AD" clId="Web-{8C2FB9B5-2EE8-31BD-80F2-51B1694B53C4}" dt="2024-01-09T01:23:51.647" v="3" actId="20577"/>
        <pc:sldMkLst>
          <pc:docMk/>
          <pc:sldMk cId="1349373594" sldId="2145705990"/>
        </pc:sldMkLst>
        <pc:spChg chg="mod">
          <ac:chgData name="Julianna Hill" userId="S::julianna.hill@mail.utoronto.ca::a510bc0e-2d94-40fa-a4e7-e98ae5260a41" providerId="AD" clId="Web-{8C2FB9B5-2EE8-31BD-80F2-51B1694B53C4}" dt="2024-01-09T01:23:51.647" v="3" actId="20577"/>
          <ac:spMkLst>
            <pc:docMk/>
            <pc:sldMk cId="1349373594" sldId="2145705990"/>
            <ac:spMk id="13" creationId="{DF4E0F38-43EE-4049-AD14-CDFDF486DC5E}"/>
          </ac:spMkLst>
        </pc:spChg>
      </pc:sldChg>
    </pc:docChg>
  </pc:docChgLst>
  <pc:docChgLst>
    <pc:chgData name="Walter Wodchis" userId="S::walter.wodchis@utoronto.ca::ca455b6e-9d7e-4d29-aa18-0a875ee3e65a" providerId="AD" clId="Web-{DE219B6F-4763-E820-0645-96F4D9D48E79}"/>
    <pc:docChg chg="modSld">
      <pc:chgData name="Walter Wodchis" userId="S::walter.wodchis@utoronto.ca::ca455b6e-9d7e-4d29-aa18-0a875ee3e65a" providerId="AD" clId="Web-{DE219B6F-4763-E820-0645-96F4D9D48E79}" dt="2023-12-20T18:02:00.265" v="222"/>
      <pc:docMkLst>
        <pc:docMk/>
      </pc:docMkLst>
      <pc:sldChg chg="modSp">
        <pc:chgData name="Walter Wodchis" userId="S::walter.wodchis@utoronto.ca::ca455b6e-9d7e-4d29-aa18-0a875ee3e65a" providerId="AD" clId="Web-{DE219B6F-4763-E820-0645-96F4D9D48E79}" dt="2023-12-20T18:00:04.264" v="4" actId="20577"/>
        <pc:sldMkLst>
          <pc:docMk/>
          <pc:sldMk cId="2605331272" sldId="2145705983"/>
        </pc:sldMkLst>
        <pc:spChg chg="mod">
          <ac:chgData name="Walter Wodchis" userId="S::walter.wodchis@utoronto.ca::ca455b6e-9d7e-4d29-aa18-0a875ee3e65a" providerId="AD" clId="Web-{DE219B6F-4763-E820-0645-96F4D9D48E79}" dt="2023-12-20T18:00:04.264" v="4" actId="20577"/>
          <ac:spMkLst>
            <pc:docMk/>
            <pc:sldMk cId="2605331272" sldId="2145705983"/>
            <ac:spMk id="3" creationId="{B44B5254-1E0A-45C0-81B6-B3094A2775BE}"/>
          </ac:spMkLst>
        </pc:spChg>
      </pc:sldChg>
      <pc:sldChg chg="modSp">
        <pc:chgData name="Walter Wodchis" userId="S::walter.wodchis@utoronto.ca::ca455b6e-9d7e-4d29-aa18-0a875ee3e65a" providerId="AD" clId="Web-{DE219B6F-4763-E820-0645-96F4D9D48E79}" dt="2023-12-20T18:02:00.265" v="222"/>
        <pc:sldMkLst>
          <pc:docMk/>
          <pc:sldMk cId="2850936706" sldId="2145706056"/>
        </pc:sldMkLst>
        <pc:graphicFrameChg chg="mod modGraphic">
          <ac:chgData name="Walter Wodchis" userId="S::walter.wodchis@utoronto.ca::ca455b6e-9d7e-4d29-aa18-0a875ee3e65a" providerId="AD" clId="Web-{DE219B6F-4763-E820-0645-96F4D9D48E79}" dt="2023-12-20T18:02:00.265" v="222"/>
          <ac:graphicFrameMkLst>
            <pc:docMk/>
            <pc:sldMk cId="2850936706" sldId="2145706056"/>
            <ac:graphicFrameMk id="8" creationId="{C128B61C-6BB0-4082-9861-FB6F37DC1A81}"/>
          </ac:graphicFrameMkLst>
        </pc:graphicFrameChg>
      </pc:sldChg>
    </pc:docChg>
  </pc:docChgLst>
  <pc:docChgLst>
    <pc:chgData name="Walter Wodchis" userId="S::walter.wodchis@utoronto.ca::ca455b6e-9d7e-4d29-aa18-0a875ee3e65a" providerId="AD" clId="Web-{7EDC68B6-6BDA-5A39-6C1D-72693913194E}"/>
    <pc:docChg chg="addSld modSld">
      <pc:chgData name="Walter Wodchis" userId="S::walter.wodchis@utoronto.ca::ca455b6e-9d7e-4d29-aa18-0a875ee3e65a" providerId="AD" clId="Web-{7EDC68B6-6BDA-5A39-6C1D-72693913194E}" dt="2023-12-16T17:47:44.525" v="652" actId="20577"/>
      <pc:docMkLst>
        <pc:docMk/>
      </pc:docMkLst>
      <pc:sldChg chg="modSp">
        <pc:chgData name="Walter Wodchis" userId="S::walter.wodchis@utoronto.ca::ca455b6e-9d7e-4d29-aa18-0a875ee3e65a" providerId="AD" clId="Web-{7EDC68B6-6BDA-5A39-6C1D-72693913194E}" dt="2023-12-16T17:47:44.525" v="652" actId="20577"/>
        <pc:sldMkLst>
          <pc:docMk/>
          <pc:sldMk cId="2509254281" sldId="2145705971"/>
        </pc:sldMkLst>
        <pc:spChg chg="mod ord">
          <ac:chgData name="Walter Wodchis" userId="S::walter.wodchis@utoronto.ca::ca455b6e-9d7e-4d29-aa18-0a875ee3e65a" providerId="AD" clId="Web-{7EDC68B6-6BDA-5A39-6C1D-72693913194E}" dt="2023-12-16T17:41:23.240" v="461" actId="20577"/>
          <ac:spMkLst>
            <pc:docMk/>
            <pc:sldMk cId="2509254281" sldId="2145705971"/>
            <ac:spMk id="26" creationId="{00000000-0000-0000-0000-000000000000}"/>
          </ac:spMkLst>
        </pc:spChg>
        <pc:graphicFrameChg chg="modGraphic">
          <ac:chgData name="Walter Wodchis" userId="S::walter.wodchis@utoronto.ca::ca455b6e-9d7e-4d29-aa18-0a875ee3e65a" providerId="AD" clId="Web-{7EDC68B6-6BDA-5A39-6C1D-72693913194E}" dt="2023-12-16T17:47:44.525" v="652" actId="20577"/>
          <ac:graphicFrameMkLst>
            <pc:docMk/>
            <pc:sldMk cId="2509254281" sldId="2145705971"/>
            <ac:graphicFrameMk id="69" creationId="{9DCEF80D-C320-4331-A492-346BBD2170FD}"/>
          </ac:graphicFrameMkLst>
        </pc:graphicFrameChg>
      </pc:sldChg>
      <pc:sldChg chg="modSp">
        <pc:chgData name="Walter Wodchis" userId="S::walter.wodchis@utoronto.ca::ca455b6e-9d7e-4d29-aa18-0a875ee3e65a" providerId="AD" clId="Web-{7EDC68B6-6BDA-5A39-6C1D-72693913194E}" dt="2023-12-16T17:42:21.193" v="552"/>
        <pc:sldMkLst>
          <pc:docMk/>
          <pc:sldMk cId="1751778022" sldId="2145705973"/>
        </pc:sldMkLst>
        <pc:spChg chg="mod">
          <ac:chgData name="Walter Wodchis" userId="S::walter.wodchis@utoronto.ca::ca455b6e-9d7e-4d29-aa18-0a875ee3e65a" providerId="AD" clId="Web-{7EDC68B6-6BDA-5A39-6C1D-72693913194E}" dt="2023-12-16T17:41:45.630" v="463" actId="20577"/>
          <ac:spMkLst>
            <pc:docMk/>
            <pc:sldMk cId="1751778022" sldId="2145705973"/>
            <ac:spMk id="3" creationId="{B44B5254-1E0A-45C0-81B6-B3094A2775BE}"/>
          </ac:spMkLst>
        </pc:spChg>
        <pc:graphicFrameChg chg="mod modGraphic">
          <ac:chgData name="Walter Wodchis" userId="S::walter.wodchis@utoronto.ca::ca455b6e-9d7e-4d29-aa18-0a875ee3e65a" providerId="AD" clId="Web-{7EDC68B6-6BDA-5A39-6C1D-72693913194E}" dt="2023-12-16T17:42:21.193" v="552"/>
          <ac:graphicFrameMkLst>
            <pc:docMk/>
            <pc:sldMk cId="1751778022" sldId="2145705973"/>
            <ac:graphicFrameMk id="5" creationId="{778A6EFB-D34F-40DF-B356-D30D63FC02D7}"/>
          </ac:graphicFrameMkLst>
        </pc:graphicFrameChg>
      </pc:sldChg>
      <pc:sldChg chg="addSp delSp modSp">
        <pc:chgData name="Walter Wodchis" userId="S::walter.wodchis@utoronto.ca::ca455b6e-9d7e-4d29-aa18-0a875ee3e65a" providerId="AD" clId="Web-{7EDC68B6-6BDA-5A39-6C1D-72693913194E}" dt="2023-12-16T17:45:38.508" v="567" actId="20577"/>
        <pc:sldMkLst>
          <pc:docMk/>
          <pc:sldMk cId="345134898" sldId="2145705980"/>
        </pc:sldMkLst>
        <pc:spChg chg="add del">
          <ac:chgData name="Walter Wodchis" userId="S::walter.wodchis@utoronto.ca::ca455b6e-9d7e-4d29-aa18-0a875ee3e65a" providerId="AD" clId="Web-{7EDC68B6-6BDA-5A39-6C1D-72693913194E}" dt="2023-12-16T17:43:05.038" v="556"/>
          <ac:spMkLst>
            <pc:docMk/>
            <pc:sldMk cId="345134898" sldId="2145705980"/>
            <ac:spMk id="77" creationId="{FC746EAD-FE11-7381-EBB7-51334565C535}"/>
          </ac:spMkLst>
        </pc:spChg>
        <pc:graphicFrameChg chg="mod modGraphic">
          <ac:chgData name="Walter Wodchis" userId="S::walter.wodchis@utoronto.ca::ca455b6e-9d7e-4d29-aa18-0a875ee3e65a" providerId="AD" clId="Web-{7EDC68B6-6BDA-5A39-6C1D-72693913194E}" dt="2023-12-16T17:45:38.508" v="567" actId="20577"/>
          <ac:graphicFrameMkLst>
            <pc:docMk/>
            <pc:sldMk cId="345134898" sldId="2145705980"/>
            <ac:graphicFrameMk id="7" creationId="{692CBA98-FED8-4395-9552-0B3FD2FA85DA}"/>
          </ac:graphicFrameMkLst>
        </pc:graphicFrameChg>
      </pc:sldChg>
      <pc:sldChg chg="modSp">
        <pc:chgData name="Walter Wodchis" userId="S::walter.wodchis@utoronto.ca::ca455b6e-9d7e-4d29-aa18-0a875ee3e65a" providerId="AD" clId="Web-{7EDC68B6-6BDA-5A39-6C1D-72693913194E}" dt="2023-12-16T17:36:25.049" v="366" actId="20577"/>
        <pc:sldMkLst>
          <pc:docMk/>
          <pc:sldMk cId="2397832724" sldId="2145705991"/>
        </pc:sldMkLst>
        <pc:spChg chg="mod">
          <ac:chgData name="Walter Wodchis" userId="S::walter.wodchis@utoronto.ca::ca455b6e-9d7e-4d29-aa18-0a875ee3e65a" providerId="AD" clId="Web-{7EDC68B6-6BDA-5A39-6C1D-72693913194E}" dt="2023-12-16T17:36:25.049" v="366" actId="20577"/>
          <ac:spMkLst>
            <pc:docMk/>
            <pc:sldMk cId="2397832724" sldId="2145705991"/>
            <ac:spMk id="6" creationId="{4965C329-F2F3-CB43-A410-6A0F2E902264}"/>
          </ac:spMkLst>
        </pc:spChg>
      </pc:sldChg>
      <pc:sldChg chg="modSp add">
        <pc:chgData name="Walter Wodchis" userId="S::walter.wodchis@utoronto.ca::ca455b6e-9d7e-4d29-aa18-0a875ee3e65a" providerId="AD" clId="Web-{7EDC68B6-6BDA-5A39-6C1D-72693913194E}" dt="2023-12-16T17:39:24.269" v="413" actId="1076"/>
        <pc:sldMkLst>
          <pc:docMk/>
          <pc:sldMk cId="3874542655" sldId="2145706067"/>
        </pc:sldMkLst>
        <pc:spChg chg="mod">
          <ac:chgData name="Walter Wodchis" userId="S::walter.wodchis@utoronto.ca::ca455b6e-9d7e-4d29-aa18-0a875ee3e65a" providerId="AD" clId="Web-{7EDC68B6-6BDA-5A39-6C1D-72693913194E}" dt="2023-12-16T17:27:50.793" v="19" actId="20577"/>
          <ac:spMkLst>
            <pc:docMk/>
            <pc:sldMk cId="3874542655" sldId="2145706067"/>
            <ac:spMk id="2" creationId="{34BD1ACE-D1F4-5071-19A3-6921BADEFDCE}"/>
          </ac:spMkLst>
        </pc:spChg>
        <pc:spChg chg="mod">
          <ac:chgData name="Walter Wodchis" userId="S::walter.wodchis@utoronto.ca::ca455b6e-9d7e-4d29-aa18-0a875ee3e65a" providerId="AD" clId="Web-{7EDC68B6-6BDA-5A39-6C1D-72693913194E}" dt="2023-12-16T17:39:24.269" v="413" actId="1076"/>
          <ac:spMkLst>
            <pc:docMk/>
            <pc:sldMk cId="3874542655" sldId="2145706067"/>
            <ac:spMk id="3" creationId="{15A68610-1897-EFCE-4213-7EE97AE9F6AE}"/>
          </ac:spMkLst>
        </pc:spChg>
      </pc:sldChg>
      <pc:sldChg chg="modSp add replId">
        <pc:chgData name="Walter Wodchis" userId="S::walter.wodchis@utoronto.ca::ca455b6e-9d7e-4d29-aa18-0a875ee3e65a" providerId="AD" clId="Web-{7EDC68B6-6BDA-5A39-6C1D-72693913194E}" dt="2023-12-16T17:40:26.770" v="450" actId="14100"/>
        <pc:sldMkLst>
          <pc:docMk/>
          <pc:sldMk cId="3503034085" sldId="2145706068"/>
        </pc:sldMkLst>
        <pc:spChg chg="mod">
          <ac:chgData name="Walter Wodchis" userId="S::walter.wodchis@utoronto.ca::ca455b6e-9d7e-4d29-aa18-0a875ee3e65a" providerId="AD" clId="Web-{7EDC68B6-6BDA-5A39-6C1D-72693913194E}" dt="2023-12-16T17:28:10.699" v="21" actId="20577"/>
          <ac:spMkLst>
            <pc:docMk/>
            <pc:sldMk cId="3503034085" sldId="2145706068"/>
            <ac:spMk id="2" creationId="{2DB1A006-B0D1-5471-DC0D-65698E8F28D4}"/>
          </ac:spMkLst>
        </pc:spChg>
        <pc:spChg chg="mod">
          <ac:chgData name="Walter Wodchis" userId="S::walter.wodchis@utoronto.ca::ca455b6e-9d7e-4d29-aa18-0a875ee3e65a" providerId="AD" clId="Web-{7EDC68B6-6BDA-5A39-6C1D-72693913194E}" dt="2023-12-16T17:40:26.770" v="450" actId="14100"/>
          <ac:spMkLst>
            <pc:docMk/>
            <pc:sldMk cId="3503034085" sldId="2145706068"/>
            <ac:spMk id="3" creationId="{5B576DAB-ADFB-0657-9FF2-062E6D1B4046}"/>
          </ac:spMkLst>
        </pc:spChg>
      </pc:sldChg>
      <pc:sldChg chg="delSp modSp new">
        <pc:chgData name="Walter Wodchis" userId="S::walter.wodchis@utoronto.ca::ca455b6e-9d7e-4d29-aa18-0a875ee3e65a" providerId="AD" clId="Web-{7EDC68B6-6BDA-5A39-6C1D-72693913194E}" dt="2023-12-16T17:38:22.284" v="410" actId="20577"/>
        <pc:sldMkLst>
          <pc:docMk/>
          <pc:sldMk cId="1868169211" sldId="2145706069"/>
        </pc:sldMkLst>
        <pc:spChg chg="mod">
          <ac:chgData name="Walter Wodchis" userId="S::walter.wodchis@utoronto.ca::ca455b6e-9d7e-4d29-aa18-0a875ee3e65a" providerId="AD" clId="Web-{7EDC68B6-6BDA-5A39-6C1D-72693913194E}" dt="2023-12-16T17:38:22.284" v="410" actId="20577"/>
          <ac:spMkLst>
            <pc:docMk/>
            <pc:sldMk cId="1868169211" sldId="2145706069"/>
            <ac:spMk id="2" creationId="{0E8FFC8A-807E-7710-7103-EE4D69E812CA}"/>
          </ac:spMkLst>
        </pc:spChg>
        <pc:spChg chg="del">
          <ac:chgData name="Walter Wodchis" userId="S::walter.wodchis@utoronto.ca::ca455b6e-9d7e-4d29-aa18-0a875ee3e65a" providerId="AD" clId="Web-{7EDC68B6-6BDA-5A39-6C1D-72693913194E}" dt="2023-12-16T17:38:03.581" v="405"/>
          <ac:spMkLst>
            <pc:docMk/>
            <pc:sldMk cId="1868169211" sldId="2145706069"/>
            <ac:spMk id="3" creationId="{630E2E5E-7710-904A-E653-404012AF4681}"/>
          </ac:spMkLst>
        </pc:spChg>
        <pc:spChg chg="del">
          <ac:chgData name="Walter Wodchis" userId="S::walter.wodchis@utoronto.ca::ca455b6e-9d7e-4d29-aa18-0a875ee3e65a" providerId="AD" clId="Web-{7EDC68B6-6BDA-5A39-6C1D-72693913194E}" dt="2023-12-16T17:38:15.441" v="407"/>
          <ac:spMkLst>
            <pc:docMk/>
            <pc:sldMk cId="1868169211" sldId="2145706069"/>
            <ac:spMk id="4" creationId="{864AEA2D-FFB2-0278-4AB5-49EA56995384}"/>
          </ac:spMkLst>
        </pc:spChg>
        <pc:spChg chg="del">
          <ac:chgData name="Walter Wodchis" userId="S::walter.wodchis@utoronto.ca::ca455b6e-9d7e-4d29-aa18-0a875ee3e65a" providerId="AD" clId="Web-{7EDC68B6-6BDA-5A39-6C1D-72693913194E}" dt="2023-12-16T17:38:11.300" v="406"/>
          <ac:spMkLst>
            <pc:docMk/>
            <pc:sldMk cId="1868169211" sldId="2145706069"/>
            <ac:spMk id="5" creationId="{16DD1F10-0A25-7775-263B-C7ACBB25A1E7}"/>
          </ac:spMkLst>
        </pc:spChg>
      </pc:sldChg>
      <pc:sldChg chg="modSp new">
        <pc:chgData name="Walter Wodchis" userId="S::walter.wodchis@utoronto.ca::ca455b6e-9d7e-4d29-aa18-0a875ee3e65a" providerId="AD" clId="Web-{7EDC68B6-6BDA-5A39-6C1D-72693913194E}" dt="2023-12-16T17:47:25.916" v="651" actId="20577"/>
        <pc:sldMkLst>
          <pc:docMk/>
          <pc:sldMk cId="574421736" sldId="2145706070"/>
        </pc:sldMkLst>
        <pc:spChg chg="mod">
          <ac:chgData name="Walter Wodchis" userId="S::walter.wodchis@utoronto.ca::ca455b6e-9d7e-4d29-aa18-0a875ee3e65a" providerId="AD" clId="Web-{7EDC68B6-6BDA-5A39-6C1D-72693913194E}" dt="2023-12-16T17:46:20.712" v="574" actId="20577"/>
          <ac:spMkLst>
            <pc:docMk/>
            <pc:sldMk cId="574421736" sldId="2145706070"/>
            <ac:spMk id="2" creationId="{CE0E3D84-65EE-8FD3-5F97-208A116CC63D}"/>
          </ac:spMkLst>
        </pc:spChg>
        <pc:spChg chg="mod">
          <ac:chgData name="Walter Wodchis" userId="S::walter.wodchis@utoronto.ca::ca455b6e-9d7e-4d29-aa18-0a875ee3e65a" providerId="AD" clId="Web-{7EDC68B6-6BDA-5A39-6C1D-72693913194E}" dt="2023-12-16T17:47:25.916" v="651" actId="20577"/>
          <ac:spMkLst>
            <pc:docMk/>
            <pc:sldMk cId="574421736" sldId="2145706070"/>
            <ac:spMk id="3" creationId="{7C4A0AE2-BF45-EA9F-4F8C-60C6BFAE1FBE}"/>
          </ac:spMkLst>
        </pc:spChg>
      </pc:sldChg>
    </pc:docChg>
  </pc:docChgLst>
  <pc:docChgLst>
    <pc:chgData name="Walter Wodchis" userId="S::walter.wodchis@utoronto.ca::ca455b6e-9d7e-4d29-aa18-0a875ee3e65a" providerId="AD" clId="Web-{E8653794-A588-915E-FA59-BBA9CB440A3C}"/>
    <pc:docChg chg="modSld">
      <pc:chgData name="Walter Wodchis" userId="S::walter.wodchis@utoronto.ca::ca455b6e-9d7e-4d29-aa18-0a875ee3e65a" providerId="AD" clId="Web-{E8653794-A588-915E-FA59-BBA9CB440A3C}" dt="2023-12-19T22:49:57.162" v="109" actId="1076"/>
      <pc:docMkLst>
        <pc:docMk/>
      </pc:docMkLst>
      <pc:sldChg chg="modSp">
        <pc:chgData name="Walter Wodchis" userId="S::walter.wodchis@utoronto.ca::ca455b6e-9d7e-4d29-aa18-0a875ee3e65a" providerId="AD" clId="Web-{E8653794-A588-915E-FA59-BBA9CB440A3C}" dt="2023-12-19T22:49:16.130" v="103" actId="20577"/>
        <pc:sldMkLst>
          <pc:docMk/>
          <pc:sldMk cId="2605331272" sldId="2145705983"/>
        </pc:sldMkLst>
        <pc:spChg chg="mod">
          <ac:chgData name="Walter Wodchis" userId="S::walter.wodchis@utoronto.ca::ca455b6e-9d7e-4d29-aa18-0a875ee3e65a" providerId="AD" clId="Web-{E8653794-A588-915E-FA59-BBA9CB440A3C}" dt="2023-12-19T22:49:16.130" v="103" actId="20577"/>
          <ac:spMkLst>
            <pc:docMk/>
            <pc:sldMk cId="2605331272" sldId="2145705983"/>
            <ac:spMk id="3" creationId="{B44B5254-1E0A-45C0-81B6-B3094A2775BE}"/>
          </ac:spMkLst>
        </pc:spChg>
      </pc:sldChg>
      <pc:sldChg chg="addSp delSp modSp">
        <pc:chgData name="Walter Wodchis" userId="S::walter.wodchis@utoronto.ca::ca455b6e-9d7e-4d29-aa18-0a875ee3e65a" providerId="AD" clId="Web-{E8653794-A588-915E-FA59-BBA9CB440A3C}" dt="2023-12-19T22:49:57.162" v="109" actId="1076"/>
        <pc:sldMkLst>
          <pc:docMk/>
          <pc:sldMk cId="1349373594" sldId="2145705990"/>
        </pc:sldMkLst>
        <pc:spChg chg="add del">
          <ac:chgData name="Walter Wodchis" userId="S::walter.wodchis@utoronto.ca::ca455b6e-9d7e-4d29-aa18-0a875ee3e65a" providerId="AD" clId="Web-{E8653794-A588-915E-FA59-BBA9CB440A3C}" dt="2023-12-19T22:49:12.364" v="35"/>
          <ac:spMkLst>
            <pc:docMk/>
            <pc:sldMk cId="1349373594" sldId="2145705990"/>
            <ac:spMk id="3" creationId="{114F98F8-739F-964C-A534-3836E8D18612}"/>
          </ac:spMkLst>
        </pc:spChg>
        <pc:spChg chg="mod">
          <ac:chgData name="Walter Wodchis" userId="S::walter.wodchis@utoronto.ca::ca455b6e-9d7e-4d29-aa18-0a875ee3e65a" providerId="AD" clId="Web-{E8653794-A588-915E-FA59-BBA9CB440A3C}" dt="2023-12-19T22:49:57.162" v="109" actId="1076"/>
          <ac:spMkLst>
            <pc:docMk/>
            <pc:sldMk cId="1349373594" sldId="2145705990"/>
            <ac:spMk id="13" creationId="{DF4E0F38-43EE-4049-AD14-CDFDF486DC5E}"/>
          </ac:spMkLst>
        </pc:spChg>
        <pc:picChg chg="mod">
          <ac:chgData name="Walter Wodchis" userId="S::walter.wodchis@utoronto.ca::ca455b6e-9d7e-4d29-aa18-0a875ee3e65a" providerId="AD" clId="Web-{E8653794-A588-915E-FA59-BBA9CB440A3C}" dt="2023-12-19T22:49:51.865" v="108" actId="14100"/>
          <ac:picMkLst>
            <pc:docMk/>
            <pc:sldMk cId="1349373594" sldId="2145705990"/>
            <ac:picMk id="5" creationId="{F9C117A2-18D7-4BD8-93E3-74AF870F2378}"/>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dgm:spPr>
        <a:solidFill>
          <a:srgbClr val="C7EA95"/>
        </a:solidFill>
        <a:ln>
          <a:solidFill>
            <a:schemeClr val="accent1">
              <a:lumMod val="75000"/>
            </a:schemeClr>
          </a:solidFill>
        </a:ln>
      </dgm:spPr>
      <dgm:t>
        <a:bodyPr/>
        <a:lstStyle/>
        <a:p>
          <a:r>
            <a:rPr lang="en-US" b="1">
              <a:solidFill>
                <a:schemeClr val="tx1"/>
              </a:solidFill>
              <a:latin typeface="+mj-lt"/>
              <a:cs typeface="Helvetica" panose="020B0604020202020204" pitchFamily="34" charset="0"/>
            </a:rPr>
            <a:t>Total Population </a:t>
          </a:r>
          <a:endParaRPr lang="en-CA">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C7EA95"/>
          </a:solidFill>
        </a:ln>
      </dgm:spPr>
      <dgm:t>
        <a:bodyPr/>
        <a:lstStyle/>
        <a:p>
          <a:pPr algn="l"/>
          <a:r>
            <a:rPr lang="en-US" sz="1600">
              <a:solidFill>
                <a:srgbClr val="0B2040"/>
              </a:solidFill>
              <a:latin typeface="+mj-lt"/>
              <a:cs typeface="Helvetica" panose="020B0604020202020204" pitchFamily="34" charset="0"/>
            </a:rPr>
            <a:t>- Premature Mortality</a:t>
          </a:r>
        </a:p>
        <a:p>
          <a:pPr algn="l"/>
          <a:r>
            <a:rPr lang="en-US" sz="1600">
              <a:solidFill>
                <a:srgbClr val="0B2040"/>
              </a:solidFill>
              <a:latin typeface="+mj-lt"/>
              <a:cs typeface="Helvetica" panose="020B0604020202020204" pitchFamily="34" charset="0"/>
            </a:rPr>
            <a:t>- Cost per Month </a:t>
          </a:r>
        </a:p>
        <a:p>
          <a:pPr algn="l"/>
          <a:r>
            <a:rPr lang="en-US" sz="1600">
              <a:solidFill>
                <a:srgbClr val="0B2040"/>
              </a:solidFill>
              <a:latin typeface="+mj-lt"/>
              <a:cs typeface="Helvetica" panose="020B0604020202020204" pitchFamily="34" charset="0"/>
            </a:rPr>
            <a:t>- Days in Acute Care</a:t>
          </a:r>
        </a:p>
        <a:p>
          <a:pPr algn="l"/>
          <a:r>
            <a:rPr lang="en-US" sz="1600">
              <a:solidFill>
                <a:srgbClr val="0B2040"/>
              </a:solidFill>
              <a:latin typeface="+mj-lt"/>
              <a:cs typeface="Helvetica" panose="020B0604020202020204" pitchFamily="34" charset="0"/>
            </a:rPr>
            <a:t>- ALC Days </a:t>
          </a:r>
        </a:p>
        <a:p>
          <a:pPr algn="l"/>
          <a:r>
            <a:rPr lang="en-US" sz="1600">
              <a:solidFill>
                <a:srgbClr val="0B2040"/>
              </a:solidFill>
              <a:latin typeface="+mj-lt"/>
              <a:cs typeface="Helvetica" panose="020B0604020202020204" pitchFamily="34" charset="0"/>
            </a:rPr>
            <a:t>- ACSC Hospitalizations</a:t>
          </a:r>
        </a:p>
        <a:p>
          <a:pPr algn="l"/>
          <a:r>
            <a:rPr lang="en-US" sz="1600">
              <a:solidFill>
                <a:srgbClr val="0B2040"/>
              </a:solidFill>
              <a:latin typeface="+mj-lt"/>
              <a:cs typeface="Helvetica" panose="020B0604020202020204" pitchFamily="34" charset="0"/>
            </a:rPr>
            <a:t>- 30D Readmission</a:t>
          </a:r>
        </a:p>
        <a:p>
          <a:pPr algn="l"/>
          <a:r>
            <a:rPr lang="en-US" sz="1600">
              <a:solidFill>
                <a:srgbClr val="0B2040"/>
              </a:solidFill>
              <a:latin typeface="+mj-lt"/>
              <a:cs typeface="Helvetica" panose="020B0604020202020204" pitchFamily="34" charset="0"/>
            </a:rPr>
            <a:t>- ED Visit managed elsewhere </a:t>
          </a:r>
        </a:p>
        <a:p>
          <a:pPr algn="l"/>
          <a:r>
            <a:rPr lang="en-US" sz="1600">
              <a:solidFill>
                <a:srgbClr val="0B2040"/>
              </a:solidFill>
              <a:latin typeface="+mj-lt"/>
              <a:cs typeface="Helvetica" panose="020B0604020202020204" pitchFamily="34" charset="0"/>
            </a:rPr>
            <a:t>- 7D Physician Follow up </a:t>
          </a:r>
        </a:p>
        <a:p>
          <a:pPr algn="l"/>
          <a:r>
            <a:rPr lang="en-US" sz="1600">
              <a:solidFill>
                <a:srgbClr val="0B2040"/>
              </a:solidFill>
              <a:latin typeface="+mj-lt"/>
              <a:cs typeface="Helvetica" panose="020B0604020202020204" pitchFamily="34" charset="0"/>
            </a:rPr>
            <a:t>- Continuity of Care </a:t>
          </a:r>
        </a:p>
        <a:p>
          <a:pPr algn="l"/>
          <a:r>
            <a:rPr lang="en-US" sz="1600">
              <a:solidFill>
                <a:srgbClr val="0B2040"/>
              </a:solidFill>
              <a:latin typeface="+mj-lt"/>
              <a:cs typeface="Helvetica" panose="020B0604020202020204" pitchFamily="34" charset="0"/>
            </a:rPr>
            <a:t>- Virtual Visits</a:t>
          </a:r>
          <a:endParaRPr lang="en-CA" sz="16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870"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rgbClr val="2E80BC">
            <a:alpha val="67843"/>
          </a:srgbClr>
        </a:solidFill>
        <a:ln>
          <a:solidFill>
            <a:schemeClr val="tx2">
              <a:lumMod val="25000"/>
              <a:lumOff val="75000"/>
            </a:schemeClr>
          </a:solidFill>
        </a:ln>
      </dgm:spPr>
      <dgm:t>
        <a:bodyPr/>
        <a:lstStyle/>
        <a:p>
          <a:r>
            <a:rPr lang="en-US" sz="2000" b="1">
              <a:solidFill>
                <a:schemeClr val="tx1"/>
              </a:solidFill>
              <a:latin typeface="+mj-lt"/>
              <a:cs typeface="Helvetica" panose="020B0604020202020204" pitchFamily="34" charset="0"/>
            </a:rPr>
            <a:t>Mental Health &amp; Addictions Care</a:t>
          </a:r>
          <a:endParaRPr lang="en-CA" sz="2000">
            <a:solidFill>
              <a:schemeClr val="tx1"/>
            </a:solidFill>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2E80BC"/>
          </a:solidFill>
        </a:ln>
      </dgm:spPr>
      <dgm:t>
        <a:bodyPr anchor="t"/>
        <a:lstStyle/>
        <a:p>
          <a:pPr algn="l">
            <a:buFont typeface="+mj-lt"/>
            <a:buAutoNum type="arabicPeriod"/>
          </a:pPr>
          <a:r>
            <a:rPr lang="en-US" sz="1600">
              <a:solidFill>
                <a:srgbClr val="0B2040"/>
              </a:solidFill>
              <a:latin typeface="+mj-lt"/>
              <a:cs typeface="Helvetica" panose="020B0604020202020204" pitchFamily="34" charset="0"/>
            </a:rPr>
            <a:t>- Outpatient visits within 7d of MHA hospital discharge</a:t>
          </a:r>
        </a:p>
        <a:p>
          <a:pPr algn="l">
            <a:buFont typeface="+mj-lt"/>
            <a:buAutoNum type="arabicPeriod"/>
          </a:pPr>
          <a:r>
            <a:rPr lang="en-US" sz="1600">
              <a:solidFill>
                <a:srgbClr val="002060"/>
              </a:solidFill>
              <a:latin typeface="+mj-lt"/>
              <a:cs typeface="Helvetica" panose="020B0604020202020204" pitchFamily="34" charset="0"/>
            </a:rPr>
            <a:t>- ED as first point of contact for MHA</a:t>
          </a:r>
        </a:p>
        <a:p>
          <a:pPr algn="l">
            <a:buFont typeface="+mj-lt"/>
            <a:buAutoNum type="arabicPeriod"/>
          </a:pPr>
          <a:r>
            <a:rPr lang="en-US" sz="1600">
              <a:solidFill>
                <a:srgbClr val="0A2041"/>
              </a:solidFill>
              <a:latin typeface="+mj-lt"/>
              <a:cs typeface="Helvetica" panose="020B0604020202020204" pitchFamily="34" charset="0"/>
            </a:rPr>
            <a:t>- Frequent (4+) ED visits for MHA</a:t>
          </a:r>
        </a:p>
        <a:p>
          <a:pPr algn="l">
            <a:buFont typeface="+mj-lt"/>
            <a:buAutoNum type="arabicPeriod"/>
          </a:pPr>
          <a:r>
            <a:rPr lang="en-US" sz="1600">
              <a:solidFill>
                <a:srgbClr val="0B2040"/>
              </a:solidFill>
              <a:latin typeface="+mj-lt"/>
              <a:cs typeface="Helvetica" panose="020B0604020202020204" pitchFamily="34" charset="0"/>
            </a:rPr>
            <a:t>- Repeat ED visits within 30d for MHA</a:t>
          </a:r>
        </a:p>
        <a:p>
          <a:pPr algn="l">
            <a:buFont typeface="+mj-lt"/>
            <a:buAutoNum type="arabicPeriod"/>
          </a:pPr>
          <a:r>
            <a:rPr lang="en-US" sz="1600">
              <a:solidFill>
                <a:srgbClr val="0B2040"/>
              </a:solidFill>
              <a:latin typeface="+mj-lt"/>
              <a:cs typeface="Helvetica" panose="020B0604020202020204" pitchFamily="34" charset="0"/>
            </a:rPr>
            <a:t>- Rate of ED visits for deliberate self-harm </a:t>
          </a:r>
          <a:endParaRPr lang="en-CA" sz="16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1081" custLinFactNeighborY="-813">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rgbClr val="EE654F"/>
        </a:solidFill>
        <a:ln>
          <a:solidFill>
            <a:schemeClr val="accent3">
              <a:lumMod val="60000"/>
              <a:lumOff val="40000"/>
            </a:schemeClr>
          </a:solidFill>
        </a:ln>
      </dgm:spPr>
      <dgm:t>
        <a:bodyPr/>
        <a:lstStyle/>
        <a:p>
          <a:r>
            <a:rPr lang="en-US" sz="2000" b="1">
              <a:solidFill>
                <a:schemeClr val="tx1"/>
              </a:solidFill>
              <a:latin typeface="+mj-lt"/>
              <a:cs typeface="Helvetica" panose="020B0604020202020204" pitchFamily="34" charset="0"/>
            </a:rPr>
            <a:t>Older/Frail</a:t>
          </a:r>
        </a:p>
        <a:p>
          <a:r>
            <a:rPr lang="en-US" sz="2000" b="1">
              <a:solidFill>
                <a:schemeClr val="tx1"/>
              </a:solidFill>
              <a:latin typeface="+mj-lt"/>
              <a:cs typeface="Helvetica" panose="020B0604020202020204" pitchFamily="34" charset="0"/>
            </a:rPr>
            <a:t>Adults</a:t>
          </a:r>
          <a:endParaRPr lang="en-CA" sz="2000">
            <a:solidFill>
              <a:schemeClr val="tx1"/>
            </a:solidFill>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EE654F"/>
          </a:solidFill>
        </a:ln>
      </dgm:spPr>
      <dgm:t>
        <a:bodyPr anchor="t"/>
        <a:lstStyle/>
        <a:p>
          <a:pPr algn="l">
            <a:buFont typeface="Wingdings" panose="05000000000000000000" pitchFamily="2" charset="2"/>
            <a:buNone/>
          </a:pPr>
          <a:r>
            <a:rPr lang="en-US" sz="1600">
              <a:solidFill>
                <a:srgbClr val="0A2041"/>
              </a:solidFill>
              <a:latin typeface="+mj-lt"/>
              <a:cs typeface="Helvetica" panose="020B0604020202020204" pitchFamily="34" charset="0"/>
            </a:rPr>
            <a:t>- 2+ fall-related ED visits (among frail)</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Days at home (among frail)</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Change in ADL long form</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Caregiver distress</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Change in MDS-HSI</a:t>
          </a:r>
          <a:endParaRPr lang="en-CA" sz="16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69"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chemeClr val="accent5">
            <a:lumMod val="60000"/>
            <a:lumOff val="40000"/>
          </a:schemeClr>
        </a:solidFill>
        <a:ln>
          <a:solidFill>
            <a:schemeClr val="accent5">
              <a:lumMod val="60000"/>
              <a:lumOff val="40000"/>
            </a:schemeClr>
          </a:solidFill>
        </a:ln>
      </dgm:spPr>
      <dgm:t>
        <a:bodyPr/>
        <a:lstStyle/>
        <a:p>
          <a:r>
            <a:rPr lang="en-US" sz="2000" b="1">
              <a:solidFill>
                <a:schemeClr val="tx1"/>
              </a:solidFill>
              <a:latin typeface="+mj-lt"/>
              <a:cs typeface="Helvetica" panose="020B0604020202020204" pitchFamily="34" charset="0"/>
            </a:rPr>
            <a:t>Palliative &amp; </a:t>
          </a:r>
        </a:p>
        <a:p>
          <a:r>
            <a:rPr lang="en-US" sz="2000" b="1">
              <a:solidFill>
                <a:schemeClr val="tx1"/>
              </a:solidFill>
              <a:latin typeface="+mj-lt"/>
              <a:cs typeface="Helvetica" panose="020B0604020202020204" pitchFamily="34" charset="0"/>
            </a:rPr>
            <a:t>End-of-Life Care</a:t>
          </a:r>
          <a:endParaRPr lang="en-CA" sz="2000">
            <a:solidFill>
              <a:schemeClr val="tx1"/>
            </a:solidFill>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chemeClr val="accent5">
              <a:lumMod val="60000"/>
              <a:lumOff val="40000"/>
            </a:schemeClr>
          </a:solidFill>
        </a:ln>
      </dgm:spPr>
      <dgm:t>
        <a:bodyPr anchor="t"/>
        <a:lstStyle/>
        <a:p>
          <a:pPr algn="l"/>
          <a:r>
            <a:rPr lang="en-US" sz="1600">
              <a:solidFill>
                <a:srgbClr val="0B2040"/>
              </a:solidFill>
              <a:latin typeface="+mj-lt"/>
              <a:cs typeface="Helvetica" panose="020B0604020202020204" pitchFamily="34" charset="0"/>
            </a:rPr>
            <a:t>- Deaths in hospital</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ED visit in the last 30d of life</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Palliative - physician home visits in the last 90d of life</a:t>
          </a:r>
        </a:p>
        <a:p>
          <a:pPr algn="l">
            <a:buFont typeface="Wingdings" panose="05000000000000000000" pitchFamily="2" charset="2"/>
            <a:buChar char="§"/>
          </a:pPr>
          <a:r>
            <a:rPr lang="en-US" sz="1600">
              <a:solidFill>
                <a:srgbClr val="002060"/>
              </a:solidFill>
              <a:latin typeface="+mj-lt"/>
              <a:cs typeface="Helvetica" panose="020B0604020202020204" pitchFamily="34" charset="0"/>
            </a:rPr>
            <a:t>- Palliative home - care in the last 90d of life</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Days at home in the last 6mons of life</a:t>
          </a:r>
          <a:endParaRPr lang="en-CA" sz="16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2097" custLinFactNeighborY="8852">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a:noFill/>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dgm:spPr>
        <a:solidFill>
          <a:srgbClr val="C7EA95"/>
        </a:solidFill>
        <a:ln>
          <a:solidFill>
            <a:schemeClr val="accent1">
              <a:lumMod val="75000"/>
            </a:schemeClr>
          </a:solidFill>
        </a:ln>
      </dgm:spPr>
      <dgm:t>
        <a:bodyPr/>
        <a:lstStyle/>
        <a:p>
          <a:r>
            <a:rPr lang="en-US" b="1">
              <a:solidFill>
                <a:schemeClr val="tx1"/>
              </a:solidFill>
              <a:latin typeface="+mj-lt"/>
              <a:cs typeface="Helvetica" panose="020B0604020202020204" pitchFamily="34" charset="0"/>
            </a:rPr>
            <a:t>Total Population </a:t>
          </a:r>
          <a:endParaRPr lang="en-CA">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C7EA95"/>
          </a:solidFill>
        </a:ln>
      </dgm:spPr>
      <dgm:t>
        <a:bodyPr anchor="t"/>
        <a:lstStyle/>
        <a:p>
          <a:pPr algn="l"/>
          <a:r>
            <a:rPr lang="en-US" sz="1800">
              <a:solidFill>
                <a:srgbClr val="0B2040"/>
              </a:solidFill>
              <a:latin typeface="+mj-lt"/>
              <a:cs typeface="Helvetica" panose="020B0604020202020204" pitchFamily="34" charset="0"/>
            </a:rPr>
            <a:t>1. ACSC Hospitalization</a:t>
          </a:r>
        </a:p>
        <a:p>
          <a:pPr algn="l"/>
          <a:r>
            <a:rPr lang="en-US" sz="1800">
              <a:solidFill>
                <a:srgbClr val="0B2040"/>
              </a:solidFill>
              <a:latin typeface="+mj-lt"/>
              <a:cs typeface="Helvetica" panose="020B0604020202020204" pitchFamily="34" charset="0"/>
            </a:rPr>
            <a:t>2. ED Visit managed elsewhere </a:t>
          </a:r>
        </a:p>
        <a:p>
          <a:pPr algn="l"/>
          <a:r>
            <a:rPr lang="en-US" sz="1800">
              <a:solidFill>
                <a:srgbClr val="0B2040"/>
              </a:solidFill>
              <a:latin typeface="+mj-lt"/>
              <a:cs typeface="Helvetica" panose="020B0604020202020204" pitchFamily="34" charset="0"/>
            </a:rPr>
            <a:t>3. Continuity of Care </a:t>
          </a:r>
          <a:endParaRPr lang="en-CA" sz="18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69"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rgbClr val="2E80BC">
            <a:alpha val="67843"/>
          </a:srgbClr>
        </a:solidFill>
        <a:ln>
          <a:solidFill>
            <a:schemeClr val="tx2">
              <a:lumMod val="25000"/>
              <a:lumOff val="75000"/>
            </a:schemeClr>
          </a:solidFill>
        </a:ln>
      </dgm:spPr>
      <dgm:t>
        <a:bodyPr/>
        <a:lstStyle/>
        <a:p>
          <a:r>
            <a:rPr lang="en-CA" sz="2000" b="1">
              <a:latin typeface="+mj-lt"/>
              <a:cs typeface="Helvetica" panose="020B0604020202020204" pitchFamily="34" charset="0"/>
            </a:rPr>
            <a:t>MHA</a:t>
          </a: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2E80BC"/>
          </a:solidFill>
        </a:ln>
      </dgm:spPr>
      <dgm:t>
        <a:bodyPr anchor="t"/>
        <a:lstStyle/>
        <a:p>
          <a:pPr algn="l">
            <a:buFont typeface="Calibri" panose="020F0502020204030204" pitchFamily="34" charset="0"/>
            <a:buChar char="-"/>
          </a:pPr>
          <a:r>
            <a:rPr lang="en-CA" sz="1800"/>
            <a:t>1. Frequent (4+ ED visits for MHA) </a:t>
          </a:r>
        </a:p>
        <a:p>
          <a:pPr algn="l">
            <a:buFont typeface="Calibri" panose="020F0502020204030204" pitchFamily="34" charset="0"/>
            <a:buChar char="-"/>
          </a:pPr>
          <a:r>
            <a:rPr lang="en-CA" sz="1800"/>
            <a:t>2. Repeat ED visit for MHA (within 30 days)</a:t>
          </a:r>
        </a:p>
        <a:p>
          <a:pPr algn="l">
            <a:buFont typeface="Calibri" panose="020F0502020204030204" pitchFamily="34" charset="0"/>
            <a:buChar char="-"/>
          </a:pPr>
          <a:r>
            <a:rPr lang="en-CA" sz="1800"/>
            <a:t>3. ED as first point of contact for MHA </a:t>
          </a:r>
          <a:endParaRPr lang="en-CA" sz="18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69"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rgbClr val="EE654F"/>
        </a:solidFill>
        <a:ln>
          <a:solidFill>
            <a:schemeClr val="accent3">
              <a:lumMod val="60000"/>
              <a:lumOff val="40000"/>
            </a:schemeClr>
          </a:solidFill>
        </a:ln>
      </dgm:spPr>
      <dgm:t>
        <a:bodyPr/>
        <a:lstStyle/>
        <a:p>
          <a:r>
            <a:rPr lang="en-US" sz="2000" b="1">
              <a:solidFill>
                <a:schemeClr val="tx1"/>
              </a:solidFill>
              <a:latin typeface="+mj-lt"/>
              <a:cs typeface="Helvetica" panose="020B0604020202020204" pitchFamily="34" charset="0"/>
            </a:rPr>
            <a:t>CQIP</a:t>
          </a:r>
          <a:endParaRPr lang="en-CA" sz="2000">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EE654F"/>
          </a:solidFill>
        </a:ln>
      </dgm:spPr>
      <dgm:t>
        <a:bodyPr anchor="t"/>
        <a:lstStyle/>
        <a:p>
          <a:pPr algn="l">
            <a:buFont typeface="Arial" panose="020B0604020202020204" pitchFamily="34" charset="0"/>
            <a:buChar char="•"/>
          </a:pPr>
          <a:r>
            <a:rPr lang="en-CA" sz="1800" dirty="0"/>
            <a:t>1. ALC</a:t>
          </a:r>
        </a:p>
        <a:p>
          <a:pPr algn="l">
            <a:buFont typeface="Calibri" panose="020F0502020204030204" pitchFamily="34" charset="0"/>
            <a:buChar char="-"/>
          </a:pPr>
          <a:r>
            <a:rPr lang="en-CA" sz="1800" dirty="0"/>
            <a:t>2. Cervical Cancer Screening</a:t>
          </a:r>
        </a:p>
        <a:p>
          <a:pPr algn="l">
            <a:buFont typeface="Arial" panose="020B0604020202020204" pitchFamily="34" charset="0"/>
            <a:buChar char="•"/>
          </a:pPr>
          <a:r>
            <a:rPr lang="en-CA" sz="1800" dirty="0"/>
            <a:t>3. </a:t>
          </a:r>
          <a:r>
            <a:rPr lang="en-CA" sz="1800"/>
            <a:t>Breast Cancer Screening</a:t>
          </a:r>
          <a:endParaRPr lang="en-CA" sz="1800" dirty="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69"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chemeClr val="accent5">
            <a:lumMod val="60000"/>
            <a:lumOff val="40000"/>
          </a:schemeClr>
        </a:solidFill>
        <a:ln>
          <a:solidFill>
            <a:schemeClr val="accent5">
              <a:lumMod val="60000"/>
              <a:lumOff val="40000"/>
            </a:schemeClr>
          </a:solidFill>
        </a:ln>
      </dgm:spPr>
      <dgm:t>
        <a:bodyPr/>
        <a:lstStyle/>
        <a:p>
          <a:r>
            <a:rPr lang="en-US" sz="2000" b="1">
              <a:solidFill>
                <a:schemeClr val="tx1"/>
              </a:solidFill>
              <a:latin typeface="+mj-lt"/>
              <a:cs typeface="Helvetica" panose="020B0604020202020204" pitchFamily="34" charset="0"/>
            </a:rPr>
            <a:t>Older/Frail</a:t>
          </a:r>
        </a:p>
        <a:p>
          <a:r>
            <a:rPr lang="en-US" sz="2000" b="1">
              <a:solidFill>
                <a:schemeClr val="tx1"/>
              </a:solidFill>
              <a:latin typeface="+mj-lt"/>
              <a:cs typeface="Helvetica" panose="020B0604020202020204" pitchFamily="34" charset="0"/>
            </a:rPr>
            <a:t>Adults</a:t>
          </a:r>
          <a:endParaRPr lang="en-CA" sz="2000">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chemeClr val="accent5">
              <a:lumMod val="60000"/>
              <a:lumOff val="40000"/>
            </a:schemeClr>
          </a:solidFill>
        </a:ln>
      </dgm:spPr>
      <dgm:t>
        <a:bodyPr anchor="t"/>
        <a:lstStyle/>
        <a:p>
          <a:pPr algn="l"/>
          <a:r>
            <a:rPr lang="en-CA" sz="1800"/>
            <a:t>1. Repeat fall-related ED visits among those identified as frail </a:t>
          </a:r>
          <a:endParaRPr lang="en-CA" sz="18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69"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a:noFill/>
  </dgm:bg>
  <dgm:whole/>
  <dgm:extLst>
    <a:ext uri="http://schemas.microsoft.com/office/drawing/2008/diagram">
      <dsp:dataModelExt xmlns:dsp="http://schemas.microsoft.com/office/drawing/2008/diagram" relId="rId2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rgbClr val="7BB4A9"/>
        </a:solidFill>
        <a:ln>
          <a:solidFill>
            <a:srgbClr val="D5AFC2"/>
          </a:solidFill>
        </a:ln>
      </dgm:spPr>
      <dgm:t>
        <a:bodyPr/>
        <a:lstStyle/>
        <a:p>
          <a:r>
            <a:rPr lang="en-US" sz="2000" b="1">
              <a:solidFill>
                <a:schemeClr val="tx1"/>
              </a:solidFill>
              <a:latin typeface="+mj-lt"/>
              <a:cs typeface="Helvetica" panose="020B0604020202020204" pitchFamily="34" charset="0"/>
            </a:rPr>
            <a:t>Palliative &amp; </a:t>
          </a:r>
        </a:p>
        <a:p>
          <a:r>
            <a:rPr lang="en-US" sz="2000" b="1">
              <a:solidFill>
                <a:schemeClr val="tx1"/>
              </a:solidFill>
              <a:latin typeface="+mj-lt"/>
              <a:cs typeface="Helvetica" panose="020B0604020202020204" pitchFamily="34" charset="0"/>
            </a:rPr>
            <a:t>End-of-Life Care</a:t>
          </a:r>
          <a:endParaRPr lang="en-CA" sz="2000">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7BB4A9"/>
          </a:solidFill>
        </a:ln>
      </dgm:spPr>
      <dgm:t>
        <a:bodyPr anchor="t"/>
        <a:lstStyle/>
        <a:p>
          <a:pPr algn="l"/>
          <a:r>
            <a:rPr lang="en-CA" sz="1800"/>
            <a:t>1. Proportion of decedents with home care visits in last 90 days of life</a:t>
          </a:r>
        </a:p>
        <a:p>
          <a:pPr algn="l">
            <a:buFont typeface="Calibri" panose="020F0502020204030204" pitchFamily="34" charset="0"/>
            <a:buChar char="-"/>
          </a:pPr>
          <a:r>
            <a:rPr lang="en-CA" sz="1800"/>
            <a:t>2. Proportion of decedents with 1+ ED visit in last 30 days of life </a:t>
          </a:r>
          <a:endParaRPr lang="en-CA" sz="18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69"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280"/>
          <a:ext cx="2740521" cy="793868"/>
        </a:xfrm>
        <a:prstGeom prst="roundRect">
          <a:avLst>
            <a:gd name="adj" fmla="val 10000"/>
          </a:avLst>
        </a:prstGeom>
        <a:solidFill>
          <a:srgbClr val="C7EA95"/>
        </a:solidFill>
        <a:ln w="12700" cap="flat" cmpd="sng" algn="ctr">
          <a:solidFill>
            <a:schemeClr val="accent1">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1" kern="1200">
              <a:solidFill>
                <a:schemeClr val="tx1"/>
              </a:solidFill>
              <a:latin typeface="+mj-lt"/>
              <a:cs typeface="Helvetica" panose="020B0604020202020204" pitchFamily="34" charset="0"/>
            </a:rPr>
            <a:t>Total Population </a:t>
          </a:r>
          <a:endParaRPr lang="en-CA" sz="2500" kern="1200">
            <a:latin typeface="Helvetica" panose="020B0604020202020204" pitchFamily="34" charset="0"/>
            <a:cs typeface="Helvetica" panose="020B0604020202020204" pitchFamily="34" charset="0"/>
          </a:endParaRPr>
        </a:p>
      </dsp:txBody>
      <dsp:txXfrm>
        <a:off x="23252" y="24532"/>
        <a:ext cx="2694017" cy="747364"/>
      </dsp:txXfrm>
    </dsp:sp>
    <dsp:sp modelId="{CB739053-13E5-4DE7-A1B1-8518ED91C02C}">
      <dsp:nvSpPr>
        <dsp:cNvPr id="0" name=""/>
        <dsp:cNvSpPr/>
      </dsp:nvSpPr>
      <dsp:spPr>
        <a:xfrm>
          <a:off x="139023" y="917658"/>
          <a:ext cx="2439392" cy="3584377"/>
        </a:xfrm>
        <a:prstGeom prst="roundRect">
          <a:avLst>
            <a:gd name="adj" fmla="val 10000"/>
          </a:avLst>
        </a:prstGeom>
        <a:solidFill>
          <a:schemeClr val="lt1">
            <a:hueOff val="0"/>
            <a:satOff val="0"/>
            <a:lumOff val="0"/>
            <a:alphaOff val="0"/>
          </a:schemeClr>
        </a:solidFill>
        <a:ln w="38100" cap="flat" cmpd="sng" algn="ctr">
          <a:solidFill>
            <a:srgbClr val="C7EA9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Premature Mortality</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Cost per Month </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Days in Acute Care</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ALC Days </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ACSC Hospitalizations</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- 30D Readmission</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ED Visit managed elsewhere </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- 7D Physician Follow up </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Continuity of Care </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Virtual Visits</a:t>
          </a:r>
          <a:endParaRPr lang="en-CA" sz="1600" kern="1200">
            <a:latin typeface="Helvetica" panose="020B0604020202020204" pitchFamily="34" charset="0"/>
            <a:cs typeface="Helvetica" panose="020B0604020202020204" pitchFamily="34" charset="0"/>
          </a:endParaRPr>
        </a:p>
      </dsp:txBody>
      <dsp:txXfrm>
        <a:off x="210470" y="989105"/>
        <a:ext cx="2296498" cy="34414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531"/>
          <a:ext cx="2740521" cy="793867"/>
        </a:xfrm>
        <a:prstGeom prst="roundRect">
          <a:avLst>
            <a:gd name="adj" fmla="val 10000"/>
          </a:avLst>
        </a:prstGeom>
        <a:solidFill>
          <a:srgbClr val="2E80BC">
            <a:alpha val="67843"/>
          </a:srgbClr>
        </a:solidFill>
        <a:ln w="12700" cap="flat" cmpd="sng" algn="ctr">
          <a:solidFill>
            <a:schemeClr val="tx2">
              <a:lumMod val="25000"/>
              <a:lumOff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Mental Health &amp; Addictions Care</a:t>
          </a:r>
          <a:endParaRPr lang="en-CA" sz="2000" kern="1200">
            <a:solidFill>
              <a:schemeClr val="tx1"/>
            </a:solidFill>
            <a:latin typeface="Helvetica" panose="020B0604020202020204" pitchFamily="34" charset="0"/>
            <a:cs typeface="Helvetica" panose="020B0604020202020204" pitchFamily="34" charset="0"/>
          </a:endParaRPr>
        </a:p>
      </dsp:txBody>
      <dsp:txXfrm>
        <a:off x="23252" y="23783"/>
        <a:ext cx="2694017" cy="747363"/>
      </dsp:txXfrm>
    </dsp:sp>
    <dsp:sp modelId="{CB739053-13E5-4DE7-A1B1-8518ED91C02C}">
      <dsp:nvSpPr>
        <dsp:cNvPr id="0" name=""/>
        <dsp:cNvSpPr/>
      </dsp:nvSpPr>
      <dsp:spPr>
        <a:xfrm>
          <a:off x="139023" y="917658"/>
          <a:ext cx="2439392" cy="3584377"/>
        </a:xfrm>
        <a:prstGeom prst="roundRect">
          <a:avLst>
            <a:gd name="adj" fmla="val 10000"/>
          </a:avLst>
        </a:prstGeom>
        <a:solidFill>
          <a:schemeClr val="lt1">
            <a:hueOff val="0"/>
            <a:satOff val="0"/>
            <a:lumOff val="0"/>
            <a:alphaOff val="0"/>
          </a:schemeClr>
        </a:solidFill>
        <a:ln w="38100" cap="flat" cmpd="sng" algn="ctr">
          <a:solidFill>
            <a:srgbClr val="2E80B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Font typeface="+mj-lt"/>
            <a:buNone/>
          </a:pPr>
          <a:r>
            <a:rPr lang="en-US" sz="1600" kern="1200">
              <a:solidFill>
                <a:srgbClr val="0B2040"/>
              </a:solidFill>
              <a:latin typeface="+mj-lt"/>
              <a:cs typeface="Helvetica" panose="020B0604020202020204" pitchFamily="34" charset="0"/>
            </a:rPr>
            <a:t>- Outpatient visits within 7d of MHA hospital discharge</a:t>
          </a:r>
        </a:p>
        <a:p>
          <a:pPr marL="0" lvl="0" indent="0" algn="l" defTabSz="711200">
            <a:lnSpc>
              <a:spcPct val="90000"/>
            </a:lnSpc>
            <a:spcBef>
              <a:spcPct val="0"/>
            </a:spcBef>
            <a:spcAft>
              <a:spcPct val="35000"/>
            </a:spcAft>
            <a:buFont typeface="+mj-lt"/>
            <a:buNone/>
          </a:pPr>
          <a:r>
            <a:rPr lang="en-US" sz="1600" kern="1200">
              <a:solidFill>
                <a:srgbClr val="002060"/>
              </a:solidFill>
              <a:latin typeface="+mj-lt"/>
              <a:cs typeface="Helvetica" panose="020B0604020202020204" pitchFamily="34" charset="0"/>
            </a:rPr>
            <a:t>- ED as first point of contact for MHA</a:t>
          </a:r>
        </a:p>
        <a:p>
          <a:pPr marL="0" lvl="0" indent="0" algn="l" defTabSz="711200">
            <a:lnSpc>
              <a:spcPct val="90000"/>
            </a:lnSpc>
            <a:spcBef>
              <a:spcPct val="0"/>
            </a:spcBef>
            <a:spcAft>
              <a:spcPct val="35000"/>
            </a:spcAft>
            <a:buFont typeface="+mj-lt"/>
            <a:buNone/>
          </a:pPr>
          <a:r>
            <a:rPr lang="en-US" sz="1600" kern="1200">
              <a:solidFill>
                <a:srgbClr val="0A2041"/>
              </a:solidFill>
              <a:latin typeface="+mj-lt"/>
              <a:cs typeface="Helvetica" panose="020B0604020202020204" pitchFamily="34" charset="0"/>
            </a:rPr>
            <a:t>- Frequent (4+) ED visits for MHA</a:t>
          </a:r>
        </a:p>
        <a:p>
          <a:pPr marL="0" lvl="0" indent="0" algn="l" defTabSz="711200">
            <a:lnSpc>
              <a:spcPct val="90000"/>
            </a:lnSpc>
            <a:spcBef>
              <a:spcPct val="0"/>
            </a:spcBef>
            <a:spcAft>
              <a:spcPct val="35000"/>
            </a:spcAft>
            <a:buFont typeface="+mj-lt"/>
            <a:buNone/>
          </a:pPr>
          <a:r>
            <a:rPr lang="en-US" sz="1600" kern="1200">
              <a:solidFill>
                <a:srgbClr val="0B2040"/>
              </a:solidFill>
              <a:latin typeface="+mj-lt"/>
              <a:cs typeface="Helvetica" panose="020B0604020202020204" pitchFamily="34" charset="0"/>
            </a:rPr>
            <a:t>- Repeat ED visits within 30d for MHA</a:t>
          </a:r>
        </a:p>
        <a:p>
          <a:pPr marL="0" lvl="0" indent="0" algn="l" defTabSz="711200">
            <a:lnSpc>
              <a:spcPct val="90000"/>
            </a:lnSpc>
            <a:spcBef>
              <a:spcPct val="0"/>
            </a:spcBef>
            <a:spcAft>
              <a:spcPct val="35000"/>
            </a:spcAft>
            <a:buFont typeface="+mj-lt"/>
            <a:buNone/>
          </a:pPr>
          <a:r>
            <a:rPr lang="en-US" sz="1600" kern="1200">
              <a:solidFill>
                <a:srgbClr val="0B2040"/>
              </a:solidFill>
              <a:latin typeface="+mj-lt"/>
              <a:cs typeface="Helvetica" panose="020B0604020202020204" pitchFamily="34" charset="0"/>
            </a:rPr>
            <a:t>- Rate of ED visits for deliberate self-harm </a:t>
          </a:r>
          <a:endParaRPr lang="en-CA" sz="1600" kern="1200">
            <a:latin typeface="Helvetica" panose="020B0604020202020204" pitchFamily="34" charset="0"/>
            <a:cs typeface="Helvetica" panose="020B0604020202020204" pitchFamily="34" charset="0"/>
          </a:endParaRPr>
        </a:p>
      </dsp:txBody>
      <dsp:txXfrm>
        <a:off x="210470" y="989105"/>
        <a:ext cx="2296498" cy="344148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587"/>
          <a:ext cx="2525429" cy="795815"/>
        </a:xfrm>
        <a:prstGeom prst="roundRect">
          <a:avLst>
            <a:gd name="adj" fmla="val 10000"/>
          </a:avLst>
        </a:prstGeom>
        <a:solidFill>
          <a:srgbClr val="EE654F"/>
        </a:solidFill>
        <a:ln w="12700" cap="flat" cmpd="sng" algn="ctr">
          <a:solidFill>
            <a:schemeClr val="accent3">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Older/Frail</a:t>
          </a:r>
        </a:p>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Adults</a:t>
          </a:r>
          <a:endParaRPr lang="en-CA" sz="2000" kern="1200">
            <a:solidFill>
              <a:schemeClr val="tx1"/>
            </a:solidFill>
            <a:latin typeface="Helvetica" panose="020B0604020202020204" pitchFamily="34" charset="0"/>
            <a:cs typeface="Helvetica" panose="020B0604020202020204" pitchFamily="34" charset="0"/>
          </a:endParaRPr>
        </a:p>
      </dsp:txBody>
      <dsp:txXfrm>
        <a:off x="23309" y="23896"/>
        <a:ext cx="2478811" cy="749197"/>
      </dsp:txXfrm>
    </dsp:sp>
    <dsp:sp modelId="{CB739053-13E5-4DE7-A1B1-8518ED91C02C}">
      <dsp:nvSpPr>
        <dsp:cNvPr id="0" name=""/>
        <dsp:cNvSpPr/>
      </dsp:nvSpPr>
      <dsp:spPr>
        <a:xfrm>
          <a:off x="128111" y="909574"/>
          <a:ext cx="2247935" cy="3593173"/>
        </a:xfrm>
        <a:prstGeom prst="roundRect">
          <a:avLst>
            <a:gd name="adj" fmla="val 10000"/>
          </a:avLst>
        </a:prstGeom>
        <a:solidFill>
          <a:schemeClr val="lt1">
            <a:hueOff val="0"/>
            <a:satOff val="0"/>
            <a:lumOff val="0"/>
            <a:alphaOff val="0"/>
          </a:schemeClr>
        </a:solidFill>
        <a:ln w="38100" cap="flat" cmpd="sng" algn="ctr">
          <a:solidFill>
            <a:srgbClr val="EE654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A2041"/>
              </a:solidFill>
              <a:latin typeface="+mj-lt"/>
              <a:cs typeface="Helvetica" panose="020B0604020202020204" pitchFamily="34" charset="0"/>
            </a:rPr>
            <a:t>- 2+ fall-related ED visits (among frail)</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Days at home (among frail)</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Change in ADL long form</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Caregiver distress</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Change in MDS-HSI</a:t>
          </a:r>
          <a:endParaRPr lang="en-CA" sz="1600" kern="1200">
            <a:latin typeface="Helvetica" panose="020B0604020202020204" pitchFamily="34" charset="0"/>
            <a:cs typeface="Helvetica" panose="020B0604020202020204" pitchFamily="34" charset="0"/>
          </a:endParaRPr>
        </a:p>
      </dsp:txBody>
      <dsp:txXfrm>
        <a:off x="193951" y="975414"/>
        <a:ext cx="2116255" cy="346149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0744"/>
          <a:ext cx="2678303" cy="794841"/>
        </a:xfrm>
        <a:prstGeom prst="roundRect">
          <a:avLst>
            <a:gd name="adj" fmla="val 10000"/>
          </a:avLst>
        </a:prstGeom>
        <a:solidFill>
          <a:schemeClr val="accent5">
            <a:lumMod val="60000"/>
            <a:lumOff val="40000"/>
          </a:schemeClr>
        </a:solidFill>
        <a:ln w="12700" cap="flat" cmpd="sng" algn="ctr">
          <a:solidFill>
            <a:schemeClr val="accent5">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Palliative &amp; </a:t>
          </a:r>
        </a:p>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End-of-Life Care</a:t>
          </a:r>
          <a:endParaRPr lang="en-CA" sz="2000" kern="1200">
            <a:solidFill>
              <a:schemeClr val="tx1"/>
            </a:solidFill>
            <a:latin typeface="Helvetica" panose="020B0604020202020204" pitchFamily="34" charset="0"/>
            <a:cs typeface="Helvetica" panose="020B0604020202020204" pitchFamily="34" charset="0"/>
          </a:endParaRPr>
        </a:p>
      </dsp:txBody>
      <dsp:txXfrm>
        <a:off x="23280" y="34024"/>
        <a:ext cx="2631743" cy="748281"/>
      </dsp:txXfrm>
    </dsp:sp>
    <dsp:sp modelId="{CB739053-13E5-4DE7-A1B1-8518ED91C02C}">
      <dsp:nvSpPr>
        <dsp:cNvPr id="0" name=""/>
        <dsp:cNvSpPr/>
      </dsp:nvSpPr>
      <dsp:spPr>
        <a:xfrm>
          <a:off x="135867" y="914631"/>
          <a:ext cx="2384011" cy="3588774"/>
        </a:xfrm>
        <a:prstGeom prst="roundRect">
          <a:avLst>
            <a:gd name="adj" fmla="val 10000"/>
          </a:avLst>
        </a:prstGeom>
        <a:solidFill>
          <a:schemeClr val="lt1">
            <a:hueOff val="0"/>
            <a:satOff val="0"/>
            <a:lumOff val="0"/>
            <a:alphaOff val="0"/>
          </a:schemeClr>
        </a:solidFill>
        <a:ln w="38100" cap="flat" cmpd="sng" algn="ctr">
          <a:solidFill>
            <a:schemeClr val="accent5">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Deaths in hospital</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ED visit in the last 30d of life</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Palliative - physician home visits in the last 90d of life</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02060"/>
              </a:solidFill>
              <a:latin typeface="+mj-lt"/>
              <a:cs typeface="Helvetica" panose="020B0604020202020204" pitchFamily="34" charset="0"/>
            </a:rPr>
            <a:t>- Palliative home - care in the last 90d of life</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Days at home in the last 6mons of life</a:t>
          </a:r>
          <a:endParaRPr lang="en-CA" sz="1600" kern="1200">
            <a:latin typeface="Helvetica" panose="020B0604020202020204" pitchFamily="34" charset="0"/>
            <a:cs typeface="Helvetica" panose="020B0604020202020204" pitchFamily="34" charset="0"/>
          </a:endParaRPr>
        </a:p>
      </dsp:txBody>
      <dsp:txXfrm>
        <a:off x="205692" y="984456"/>
        <a:ext cx="2244361" cy="344912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301"/>
          <a:ext cx="2277498" cy="694101"/>
        </a:xfrm>
        <a:prstGeom prst="roundRect">
          <a:avLst>
            <a:gd name="adj" fmla="val 10000"/>
          </a:avLst>
        </a:prstGeom>
        <a:solidFill>
          <a:srgbClr val="C7EA95"/>
        </a:solidFill>
        <a:ln w="12700" cap="flat" cmpd="sng" algn="ctr">
          <a:solidFill>
            <a:schemeClr val="accent1">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a:solidFill>
                <a:schemeClr val="tx1"/>
              </a:solidFill>
              <a:latin typeface="+mj-lt"/>
              <a:cs typeface="Helvetica" panose="020B0604020202020204" pitchFamily="34" charset="0"/>
            </a:rPr>
            <a:t>Total Population </a:t>
          </a:r>
          <a:endParaRPr lang="en-CA" sz="2100" kern="1200">
            <a:latin typeface="Helvetica" panose="020B0604020202020204" pitchFamily="34" charset="0"/>
            <a:cs typeface="Helvetica" panose="020B0604020202020204" pitchFamily="34" charset="0"/>
          </a:endParaRPr>
        </a:p>
      </dsp:txBody>
      <dsp:txXfrm>
        <a:off x="20330" y="21631"/>
        <a:ext cx="2236838" cy="653441"/>
      </dsp:txXfrm>
    </dsp:sp>
    <dsp:sp modelId="{CB739053-13E5-4DE7-A1B1-8518ED91C02C}">
      <dsp:nvSpPr>
        <dsp:cNvPr id="0" name=""/>
        <dsp:cNvSpPr/>
      </dsp:nvSpPr>
      <dsp:spPr>
        <a:xfrm>
          <a:off x="115534" y="797338"/>
          <a:ext cx="2027247" cy="3133924"/>
        </a:xfrm>
        <a:prstGeom prst="roundRect">
          <a:avLst>
            <a:gd name="adj" fmla="val 10000"/>
          </a:avLst>
        </a:prstGeom>
        <a:solidFill>
          <a:schemeClr val="lt1">
            <a:hueOff val="0"/>
            <a:satOff val="0"/>
            <a:lumOff val="0"/>
            <a:alphaOff val="0"/>
          </a:schemeClr>
        </a:solidFill>
        <a:ln w="38100" cap="flat" cmpd="sng" algn="ctr">
          <a:solidFill>
            <a:srgbClr val="C7EA9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solidFill>
                <a:srgbClr val="0B2040"/>
              </a:solidFill>
              <a:latin typeface="+mj-lt"/>
              <a:cs typeface="Helvetica" panose="020B0604020202020204" pitchFamily="34" charset="0"/>
            </a:rPr>
            <a:t>1. ACSC Hospitalization</a:t>
          </a:r>
        </a:p>
        <a:p>
          <a:pPr marL="0" lvl="0" indent="0" algn="l" defTabSz="800100">
            <a:lnSpc>
              <a:spcPct val="90000"/>
            </a:lnSpc>
            <a:spcBef>
              <a:spcPct val="0"/>
            </a:spcBef>
            <a:spcAft>
              <a:spcPct val="35000"/>
            </a:spcAft>
            <a:buNone/>
          </a:pPr>
          <a:r>
            <a:rPr lang="en-US" sz="1800" kern="1200">
              <a:solidFill>
                <a:srgbClr val="0B2040"/>
              </a:solidFill>
              <a:latin typeface="+mj-lt"/>
              <a:cs typeface="Helvetica" panose="020B0604020202020204" pitchFamily="34" charset="0"/>
            </a:rPr>
            <a:t>2. ED Visit managed elsewhere </a:t>
          </a:r>
        </a:p>
        <a:p>
          <a:pPr marL="0" lvl="0" indent="0" algn="l" defTabSz="800100">
            <a:lnSpc>
              <a:spcPct val="90000"/>
            </a:lnSpc>
            <a:spcBef>
              <a:spcPct val="0"/>
            </a:spcBef>
            <a:spcAft>
              <a:spcPct val="35000"/>
            </a:spcAft>
            <a:buNone/>
          </a:pPr>
          <a:r>
            <a:rPr lang="en-US" sz="1800" kern="1200">
              <a:solidFill>
                <a:srgbClr val="0B2040"/>
              </a:solidFill>
              <a:latin typeface="+mj-lt"/>
              <a:cs typeface="Helvetica" panose="020B0604020202020204" pitchFamily="34" charset="0"/>
            </a:rPr>
            <a:t>3. Continuity of Care </a:t>
          </a:r>
          <a:endParaRPr lang="en-CA" sz="1800" kern="1200">
            <a:latin typeface="Helvetica" panose="020B0604020202020204" pitchFamily="34" charset="0"/>
            <a:cs typeface="Helvetica" panose="020B0604020202020204" pitchFamily="34" charset="0"/>
          </a:endParaRPr>
        </a:p>
      </dsp:txBody>
      <dsp:txXfrm>
        <a:off x="174910" y="856714"/>
        <a:ext cx="1908495" cy="301517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301"/>
          <a:ext cx="2277498" cy="694101"/>
        </a:xfrm>
        <a:prstGeom prst="roundRect">
          <a:avLst>
            <a:gd name="adj" fmla="val 10000"/>
          </a:avLst>
        </a:prstGeom>
        <a:solidFill>
          <a:srgbClr val="2E80BC">
            <a:alpha val="67843"/>
          </a:srgbClr>
        </a:solidFill>
        <a:ln w="12700" cap="flat" cmpd="sng" algn="ctr">
          <a:solidFill>
            <a:schemeClr val="tx2">
              <a:lumMod val="25000"/>
              <a:lumOff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b="1" kern="1200">
              <a:latin typeface="+mj-lt"/>
              <a:cs typeface="Helvetica" panose="020B0604020202020204" pitchFamily="34" charset="0"/>
            </a:rPr>
            <a:t>MHA</a:t>
          </a:r>
        </a:p>
      </dsp:txBody>
      <dsp:txXfrm>
        <a:off x="20330" y="21631"/>
        <a:ext cx="2236838" cy="653441"/>
      </dsp:txXfrm>
    </dsp:sp>
    <dsp:sp modelId="{CB739053-13E5-4DE7-A1B1-8518ED91C02C}">
      <dsp:nvSpPr>
        <dsp:cNvPr id="0" name=""/>
        <dsp:cNvSpPr/>
      </dsp:nvSpPr>
      <dsp:spPr>
        <a:xfrm>
          <a:off x="115534" y="797338"/>
          <a:ext cx="2027247" cy="3133924"/>
        </a:xfrm>
        <a:prstGeom prst="roundRect">
          <a:avLst>
            <a:gd name="adj" fmla="val 10000"/>
          </a:avLst>
        </a:prstGeom>
        <a:solidFill>
          <a:schemeClr val="lt1">
            <a:hueOff val="0"/>
            <a:satOff val="0"/>
            <a:lumOff val="0"/>
            <a:alphaOff val="0"/>
          </a:schemeClr>
        </a:solidFill>
        <a:ln w="38100" cap="flat" cmpd="sng" algn="ctr">
          <a:solidFill>
            <a:srgbClr val="2E80B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Font typeface="Calibri" panose="020F0502020204030204" pitchFamily="34" charset="0"/>
            <a:buNone/>
          </a:pPr>
          <a:r>
            <a:rPr lang="en-CA" sz="1800" kern="1200"/>
            <a:t>1. Frequent (4+ ED visits for MHA) </a:t>
          </a:r>
        </a:p>
        <a:p>
          <a:pPr marL="0" lvl="0" indent="0" algn="l" defTabSz="800100">
            <a:lnSpc>
              <a:spcPct val="90000"/>
            </a:lnSpc>
            <a:spcBef>
              <a:spcPct val="0"/>
            </a:spcBef>
            <a:spcAft>
              <a:spcPct val="35000"/>
            </a:spcAft>
            <a:buFont typeface="Calibri" panose="020F0502020204030204" pitchFamily="34" charset="0"/>
            <a:buNone/>
          </a:pPr>
          <a:r>
            <a:rPr lang="en-CA" sz="1800" kern="1200"/>
            <a:t>2. Repeat ED visit for MHA (within 30 days)</a:t>
          </a:r>
        </a:p>
        <a:p>
          <a:pPr marL="0" lvl="0" indent="0" algn="l" defTabSz="800100">
            <a:lnSpc>
              <a:spcPct val="90000"/>
            </a:lnSpc>
            <a:spcBef>
              <a:spcPct val="0"/>
            </a:spcBef>
            <a:spcAft>
              <a:spcPct val="35000"/>
            </a:spcAft>
            <a:buFont typeface="Calibri" panose="020F0502020204030204" pitchFamily="34" charset="0"/>
            <a:buNone/>
          </a:pPr>
          <a:r>
            <a:rPr lang="en-CA" sz="1800" kern="1200"/>
            <a:t>3. ED as first point of contact for MHA </a:t>
          </a:r>
          <a:endParaRPr lang="en-CA" sz="1800" kern="1200">
            <a:latin typeface="Helvetica" panose="020B0604020202020204" pitchFamily="34" charset="0"/>
            <a:cs typeface="Helvetica" panose="020B0604020202020204" pitchFamily="34" charset="0"/>
          </a:endParaRPr>
        </a:p>
      </dsp:txBody>
      <dsp:txXfrm>
        <a:off x="174910" y="856714"/>
        <a:ext cx="1908495" cy="301517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301"/>
          <a:ext cx="2277498" cy="694101"/>
        </a:xfrm>
        <a:prstGeom prst="roundRect">
          <a:avLst>
            <a:gd name="adj" fmla="val 10000"/>
          </a:avLst>
        </a:prstGeom>
        <a:solidFill>
          <a:srgbClr val="EE654F"/>
        </a:solidFill>
        <a:ln w="12700" cap="flat" cmpd="sng" algn="ctr">
          <a:solidFill>
            <a:schemeClr val="accent3">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CQIP</a:t>
          </a:r>
          <a:endParaRPr lang="en-CA" sz="2000" kern="1200">
            <a:latin typeface="Helvetica" panose="020B0604020202020204" pitchFamily="34" charset="0"/>
            <a:cs typeface="Helvetica" panose="020B0604020202020204" pitchFamily="34" charset="0"/>
          </a:endParaRPr>
        </a:p>
      </dsp:txBody>
      <dsp:txXfrm>
        <a:off x="20330" y="21631"/>
        <a:ext cx="2236838" cy="653441"/>
      </dsp:txXfrm>
    </dsp:sp>
    <dsp:sp modelId="{CB739053-13E5-4DE7-A1B1-8518ED91C02C}">
      <dsp:nvSpPr>
        <dsp:cNvPr id="0" name=""/>
        <dsp:cNvSpPr/>
      </dsp:nvSpPr>
      <dsp:spPr>
        <a:xfrm>
          <a:off x="115534" y="797338"/>
          <a:ext cx="2027247" cy="3133924"/>
        </a:xfrm>
        <a:prstGeom prst="roundRect">
          <a:avLst>
            <a:gd name="adj" fmla="val 10000"/>
          </a:avLst>
        </a:prstGeom>
        <a:solidFill>
          <a:schemeClr val="lt1">
            <a:hueOff val="0"/>
            <a:satOff val="0"/>
            <a:lumOff val="0"/>
            <a:alphaOff val="0"/>
          </a:schemeClr>
        </a:solidFill>
        <a:ln w="38100" cap="flat" cmpd="sng" algn="ctr">
          <a:solidFill>
            <a:srgbClr val="EE654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Font typeface="Arial" panose="020B0604020202020204" pitchFamily="34" charset="0"/>
            <a:buNone/>
          </a:pPr>
          <a:r>
            <a:rPr lang="en-CA" sz="1800" kern="1200" dirty="0"/>
            <a:t>1. ALC</a:t>
          </a:r>
        </a:p>
        <a:p>
          <a:pPr marL="0" lvl="0" indent="0" algn="l" defTabSz="800100">
            <a:lnSpc>
              <a:spcPct val="90000"/>
            </a:lnSpc>
            <a:spcBef>
              <a:spcPct val="0"/>
            </a:spcBef>
            <a:spcAft>
              <a:spcPct val="35000"/>
            </a:spcAft>
            <a:buFont typeface="Calibri" panose="020F0502020204030204" pitchFamily="34" charset="0"/>
            <a:buNone/>
          </a:pPr>
          <a:r>
            <a:rPr lang="en-CA" sz="1800" kern="1200" dirty="0"/>
            <a:t>2. Cervical Cancer Screening</a:t>
          </a:r>
        </a:p>
        <a:p>
          <a:pPr marL="0" lvl="0" indent="0" algn="l" defTabSz="800100">
            <a:lnSpc>
              <a:spcPct val="90000"/>
            </a:lnSpc>
            <a:spcBef>
              <a:spcPct val="0"/>
            </a:spcBef>
            <a:spcAft>
              <a:spcPct val="35000"/>
            </a:spcAft>
            <a:buFont typeface="Arial" panose="020B0604020202020204" pitchFamily="34" charset="0"/>
            <a:buNone/>
          </a:pPr>
          <a:r>
            <a:rPr lang="en-CA" sz="1800" kern="1200" dirty="0"/>
            <a:t>3. </a:t>
          </a:r>
          <a:r>
            <a:rPr lang="en-CA" sz="1800" kern="1200"/>
            <a:t>Breast Cancer Screening</a:t>
          </a:r>
          <a:endParaRPr lang="en-CA" sz="1800" kern="1200" dirty="0">
            <a:latin typeface="Helvetica" panose="020B0604020202020204" pitchFamily="34" charset="0"/>
            <a:cs typeface="Helvetica" panose="020B0604020202020204" pitchFamily="34" charset="0"/>
          </a:endParaRPr>
        </a:p>
      </dsp:txBody>
      <dsp:txXfrm>
        <a:off x="174910" y="856714"/>
        <a:ext cx="1908495" cy="301517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301"/>
          <a:ext cx="2277498" cy="694101"/>
        </a:xfrm>
        <a:prstGeom prst="roundRect">
          <a:avLst>
            <a:gd name="adj" fmla="val 10000"/>
          </a:avLst>
        </a:prstGeom>
        <a:solidFill>
          <a:schemeClr val="accent5">
            <a:lumMod val="60000"/>
            <a:lumOff val="40000"/>
          </a:schemeClr>
        </a:solidFill>
        <a:ln w="12700" cap="flat" cmpd="sng" algn="ctr">
          <a:solidFill>
            <a:schemeClr val="accent5">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Older/Frail</a:t>
          </a:r>
        </a:p>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Adults</a:t>
          </a:r>
          <a:endParaRPr lang="en-CA" sz="2000" kern="1200">
            <a:latin typeface="Helvetica" panose="020B0604020202020204" pitchFamily="34" charset="0"/>
            <a:cs typeface="Helvetica" panose="020B0604020202020204" pitchFamily="34" charset="0"/>
          </a:endParaRPr>
        </a:p>
      </dsp:txBody>
      <dsp:txXfrm>
        <a:off x="20330" y="21631"/>
        <a:ext cx="2236838" cy="653441"/>
      </dsp:txXfrm>
    </dsp:sp>
    <dsp:sp modelId="{CB739053-13E5-4DE7-A1B1-8518ED91C02C}">
      <dsp:nvSpPr>
        <dsp:cNvPr id="0" name=""/>
        <dsp:cNvSpPr/>
      </dsp:nvSpPr>
      <dsp:spPr>
        <a:xfrm>
          <a:off x="115534" y="797338"/>
          <a:ext cx="2027247" cy="3133924"/>
        </a:xfrm>
        <a:prstGeom prst="roundRect">
          <a:avLst>
            <a:gd name="adj" fmla="val 10000"/>
          </a:avLst>
        </a:prstGeom>
        <a:solidFill>
          <a:schemeClr val="lt1">
            <a:hueOff val="0"/>
            <a:satOff val="0"/>
            <a:lumOff val="0"/>
            <a:alphaOff val="0"/>
          </a:schemeClr>
        </a:solidFill>
        <a:ln w="38100" cap="flat" cmpd="sng" algn="ctr">
          <a:solidFill>
            <a:schemeClr val="accent5">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CA" sz="1800" kern="1200"/>
            <a:t>1. Repeat fall-related ED visits among those identified as frail </a:t>
          </a:r>
          <a:endParaRPr lang="en-CA" sz="1800" kern="1200">
            <a:latin typeface="Helvetica" panose="020B0604020202020204" pitchFamily="34" charset="0"/>
            <a:cs typeface="Helvetica" panose="020B0604020202020204" pitchFamily="34" charset="0"/>
          </a:endParaRPr>
        </a:p>
      </dsp:txBody>
      <dsp:txXfrm>
        <a:off x="174910" y="856714"/>
        <a:ext cx="1908495" cy="301517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301"/>
          <a:ext cx="2277498" cy="694101"/>
        </a:xfrm>
        <a:prstGeom prst="roundRect">
          <a:avLst>
            <a:gd name="adj" fmla="val 10000"/>
          </a:avLst>
        </a:prstGeom>
        <a:solidFill>
          <a:srgbClr val="7BB4A9"/>
        </a:solidFill>
        <a:ln w="12700" cap="flat" cmpd="sng" algn="ctr">
          <a:solidFill>
            <a:srgbClr val="D5AFC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Palliative &amp; </a:t>
          </a:r>
        </a:p>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End-of-Life Care</a:t>
          </a:r>
          <a:endParaRPr lang="en-CA" sz="2000" kern="1200">
            <a:latin typeface="Helvetica" panose="020B0604020202020204" pitchFamily="34" charset="0"/>
            <a:cs typeface="Helvetica" panose="020B0604020202020204" pitchFamily="34" charset="0"/>
          </a:endParaRPr>
        </a:p>
      </dsp:txBody>
      <dsp:txXfrm>
        <a:off x="20330" y="21631"/>
        <a:ext cx="2236838" cy="653441"/>
      </dsp:txXfrm>
    </dsp:sp>
    <dsp:sp modelId="{CB739053-13E5-4DE7-A1B1-8518ED91C02C}">
      <dsp:nvSpPr>
        <dsp:cNvPr id="0" name=""/>
        <dsp:cNvSpPr/>
      </dsp:nvSpPr>
      <dsp:spPr>
        <a:xfrm>
          <a:off x="115534" y="797338"/>
          <a:ext cx="2027247" cy="3133924"/>
        </a:xfrm>
        <a:prstGeom prst="roundRect">
          <a:avLst>
            <a:gd name="adj" fmla="val 10000"/>
          </a:avLst>
        </a:prstGeom>
        <a:solidFill>
          <a:schemeClr val="lt1">
            <a:hueOff val="0"/>
            <a:satOff val="0"/>
            <a:lumOff val="0"/>
            <a:alphaOff val="0"/>
          </a:schemeClr>
        </a:solidFill>
        <a:ln w="38100" cap="flat" cmpd="sng" algn="ctr">
          <a:solidFill>
            <a:srgbClr val="7BB4A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CA" sz="1800" kern="1200"/>
            <a:t>1. Proportion of decedents with home care visits in last 90 days of life</a:t>
          </a:r>
        </a:p>
        <a:p>
          <a:pPr marL="0" lvl="0" indent="0" algn="l" defTabSz="800100">
            <a:lnSpc>
              <a:spcPct val="90000"/>
            </a:lnSpc>
            <a:spcBef>
              <a:spcPct val="0"/>
            </a:spcBef>
            <a:spcAft>
              <a:spcPct val="35000"/>
            </a:spcAft>
            <a:buFont typeface="Calibri" panose="020F0502020204030204" pitchFamily="34" charset="0"/>
            <a:buNone/>
          </a:pPr>
          <a:r>
            <a:rPr lang="en-CA" sz="1800" kern="1200"/>
            <a:t>2. Proportion of decedents with 1+ ED visit in last 30 days of life </a:t>
          </a:r>
          <a:endParaRPr lang="en-CA" sz="1800" kern="1200">
            <a:latin typeface="Helvetica" panose="020B0604020202020204" pitchFamily="34" charset="0"/>
            <a:cs typeface="Helvetica" panose="020B0604020202020204" pitchFamily="34" charset="0"/>
          </a:endParaRPr>
        </a:p>
      </dsp:txBody>
      <dsp:txXfrm>
        <a:off x="174910" y="856714"/>
        <a:ext cx="1908495" cy="301517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0558E7A-2776-4642-9466-58323A8C6D02}" type="datetimeFigureOut">
              <a:rPr lang="en-CA" smtClean="0"/>
              <a:t>2024-01-26</a:t>
            </a:fld>
            <a:endParaRPr lang="en-CA"/>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9832725-8533-4430-B34A-2919A69F2051}" type="slidenum">
              <a:rPr lang="en-CA" smtClean="0"/>
              <a:t>‹#›</a:t>
            </a:fld>
            <a:endParaRPr lang="en-CA"/>
          </a:p>
        </p:txBody>
      </p:sp>
    </p:spTree>
    <p:extLst>
      <p:ext uri="{BB962C8B-B14F-4D97-AF65-F5344CB8AC3E}">
        <p14:creationId xmlns:p14="http://schemas.microsoft.com/office/powerpoint/2010/main" val="17021530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7A8586-923E-44E8-9A94-DE627A13585A}" type="datetimeFigureOut">
              <a:rPr lang="en-CA" smtClean="0"/>
              <a:t>2024-01-26</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C02105-FDFF-414C-B72F-7DE5BC512B38}" type="slidenum">
              <a:rPr lang="en-CA" smtClean="0"/>
              <a:t>‹#›</a:t>
            </a:fld>
            <a:endParaRPr lang="en-CA"/>
          </a:p>
        </p:txBody>
      </p:sp>
    </p:spTree>
    <p:extLst>
      <p:ext uri="{BB962C8B-B14F-4D97-AF65-F5344CB8AC3E}">
        <p14:creationId xmlns:p14="http://schemas.microsoft.com/office/powerpoint/2010/main" val="23448558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AFC02105-FDFF-414C-B72F-7DE5BC512B38}" type="slidenum">
              <a:rPr lang="en-CA" smtClean="0"/>
              <a:t>1</a:t>
            </a:fld>
            <a:endParaRPr lang="en-CA"/>
          </a:p>
        </p:txBody>
      </p:sp>
    </p:spTree>
    <p:extLst>
      <p:ext uri="{BB962C8B-B14F-4D97-AF65-F5344CB8AC3E}">
        <p14:creationId xmlns:p14="http://schemas.microsoft.com/office/powerpoint/2010/main" val="2433868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23</a:t>
            </a:fld>
            <a:endParaRPr lang="en-CA"/>
          </a:p>
        </p:txBody>
      </p:sp>
    </p:spTree>
    <p:extLst>
      <p:ext uri="{BB962C8B-B14F-4D97-AF65-F5344CB8AC3E}">
        <p14:creationId xmlns:p14="http://schemas.microsoft.com/office/powerpoint/2010/main" val="16821905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24</a:t>
            </a:fld>
            <a:endParaRPr lang="en-CA"/>
          </a:p>
        </p:txBody>
      </p:sp>
    </p:spTree>
    <p:extLst>
      <p:ext uri="{BB962C8B-B14F-4D97-AF65-F5344CB8AC3E}">
        <p14:creationId xmlns:p14="http://schemas.microsoft.com/office/powerpoint/2010/main" val="31643415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25</a:t>
            </a:fld>
            <a:endParaRPr lang="en-CA"/>
          </a:p>
        </p:txBody>
      </p:sp>
    </p:spTree>
    <p:extLst>
      <p:ext uri="{BB962C8B-B14F-4D97-AF65-F5344CB8AC3E}">
        <p14:creationId xmlns:p14="http://schemas.microsoft.com/office/powerpoint/2010/main" val="29044038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26</a:t>
            </a:fld>
            <a:endParaRPr lang="en-CA"/>
          </a:p>
        </p:txBody>
      </p:sp>
    </p:spTree>
    <p:extLst>
      <p:ext uri="{BB962C8B-B14F-4D97-AF65-F5344CB8AC3E}">
        <p14:creationId xmlns:p14="http://schemas.microsoft.com/office/powerpoint/2010/main" val="13769103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27</a:t>
            </a:fld>
            <a:endParaRPr lang="en-CA"/>
          </a:p>
        </p:txBody>
      </p:sp>
    </p:spTree>
    <p:extLst>
      <p:ext uri="{BB962C8B-B14F-4D97-AF65-F5344CB8AC3E}">
        <p14:creationId xmlns:p14="http://schemas.microsoft.com/office/powerpoint/2010/main" val="8871492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28</a:t>
            </a:fld>
            <a:endParaRPr lang="en-CA"/>
          </a:p>
        </p:txBody>
      </p:sp>
    </p:spTree>
    <p:extLst>
      <p:ext uri="{BB962C8B-B14F-4D97-AF65-F5344CB8AC3E}">
        <p14:creationId xmlns:p14="http://schemas.microsoft.com/office/powerpoint/2010/main" val="24403515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29</a:t>
            </a:fld>
            <a:endParaRPr lang="en-CA"/>
          </a:p>
        </p:txBody>
      </p:sp>
    </p:spTree>
    <p:extLst>
      <p:ext uri="{BB962C8B-B14F-4D97-AF65-F5344CB8AC3E}">
        <p14:creationId xmlns:p14="http://schemas.microsoft.com/office/powerpoint/2010/main" val="3556363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30</a:t>
            </a:fld>
            <a:endParaRPr lang="en-CA"/>
          </a:p>
        </p:txBody>
      </p:sp>
    </p:spTree>
    <p:extLst>
      <p:ext uri="{BB962C8B-B14F-4D97-AF65-F5344CB8AC3E}">
        <p14:creationId xmlns:p14="http://schemas.microsoft.com/office/powerpoint/2010/main" val="12414830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31</a:t>
            </a:fld>
            <a:endParaRPr lang="en-CA"/>
          </a:p>
        </p:txBody>
      </p:sp>
    </p:spTree>
    <p:extLst>
      <p:ext uri="{BB962C8B-B14F-4D97-AF65-F5344CB8AC3E}">
        <p14:creationId xmlns:p14="http://schemas.microsoft.com/office/powerpoint/2010/main" val="23852622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32</a:t>
            </a:fld>
            <a:endParaRPr lang="en-CA"/>
          </a:p>
        </p:txBody>
      </p:sp>
    </p:spTree>
    <p:extLst>
      <p:ext uri="{BB962C8B-B14F-4D97-AF65-F5344CB8AC3E}">
        <p14:creationId xmlns:p14="http://schemas.microsoft.com/office/powerpoint/2010/main" val="31441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CA" sz="1800">
              <a:effectLst/>
              <a:latin typeface="Calibri"/>
              <a:ea typeface="Calibri" panose="020F0502020204030204" pitchFamily="34" charset="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C02105-FDFF-414C-B72F-7DE5BC512B38}"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45196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33</a:t>
            </a:fld>
            <a:endParaRPr lang="en-CA"/>
          </a:p>
        </p:txBody>
      </p:sp>
    </p:spTree>
    <p:extLst>
      <p:ext uri="{BB962C8B-B14F-4D97-AF65-F5344CB8AC3E}">
        <p14:creationId xmlns:p14="http://schemas.microsoft.com/office/powerpoint/2010/main" val="650612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34</a:t>
            </a:fld>
            <a:endParaRPr lang="en-CA"/>
          </a:p>
        </p:txBody>
      </p:sp>
    </p:spTree>
    <p:extLst>
      <p:ext uri="{BB962C8B-B14F-4D97-AF65-F5344CB8AC3E}">
        <p14:creationId xmlns:p14="http://schemas.microsoft.com/office/powerpoint/2010/main" val="2352708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35</a:t>
            </a:fld>
            <a:endParaRPr lang="en-CA"/>
          </a:p>
        </p:txBody>
      </p:sp>
    </p:spTree>
    <p:extLst>
      <p:ext uri="{BB962C8B-B14F-4D97-AF65-F5344CB8AC3E}">
        <p14:creationId xmlns:p14="http://schemas.microsoft.com/office/powerpoint/2010/main" val="38579698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36</a:t>
            </a:fld>
            <a:endParaRPr lang="en-CA"/>
          </a:p>
        </p:txBody>
      </p:sp>
    </p:spTree>
    <p:extLst>
      <p:ext uri="{BB962C8B-B14F-4D97-AF65-F5344CB8AC3E}">
        <p14:creationId xmlns:p14="http://schemas.microsoft.com/office/powerpoint/2010/main" val="723439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37</a:t>
            </a:fld>
            <a:endParaRPr lang="en-CA"/>
          </a:p>
        </p:txBody>
      </p:sp>
    </p:spTree>
    <p:extLst>
      <p:ext uri="{BB962C8B-B14F-4D97-AF65-F5344CB8AC3E}">
        <p14:creationId xmlns:p14="http://schemas.microsoft.com/office/powerpoint/2010/main" val="14345597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38</a:t>
            </a:fld>
            <a:endParaRPr lang="en-CA"/>
          </a:p>
        </p:txBody>
      </p:sp>
    </p:spTree>
    <p:extLst>
      <p:ext uri="{BB962C8B-B14F-4D97-AF65-F5344CB8AC3E}">
        <p14:creationId xmlns:p14="http://schemas.microsoft.com/office/powerpoint/2010/main" val="29718903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39</a:t>
            </a:fld>
            <a:endParaRPr lang="en-CA"/>
          </a:p>
        </p:txBody>
      </p:sp>
    </p:spTree>
    <p:extLst>
      <p:ext uri="{BB962C8B-B14F-4D97-AF65-F5344CB8AC3E}">
        <p14:creationId xmlns:p14="http://schemas.microsoft.com/office/powerpoint/2010/main" val="27206704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40</a:t>
            </a:fld>
            <a:endParaRPr lang="en-CA"/>
          </a:p>
        </p:txBody>
      </p:sp>
    </p:spTree>
    <p:extLst>
      <p:ext uri="{BB962C8B-B14F-4D97-AF65-F5344CB8AC3E}">
        <p14:creationId xmlns:p14="http://schemas.microsoft.com/office/powerpoint/2010/main" val="7198441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41</a:t>
            </a:fld>
            <a:endParaRPr lang="en-CA"/>
          </a:p>
        </p:txBody>
      </p:sp>
    </p:spTree>
    <p:extLst>
      <p:ext uri="{BB962C8B-B14F-4D97-AF65-F5344CB8AC3E}">
        <p14:creationId xmlns:p14="http://schemas.microsoft.com/office/powerpoint/2010/main" val="24769830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42</a:t>
            </a:fld>
            <a:endParaRPr lang="en-CA"/>
          </a:p>
        </p:txBody>
      </p:sp>
    </p:spTree>
    <p:extLst>
      <p:ext uri="{BB962C8B-B14F-4D97-AF65-F5344CB8AC3E}">
        <p14:creationId xmlns:p14="http://schemas.microsoft.com/office/powerpoint/2010/main" val="40875927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CA" sz="1800">
              <a:effectLst/>
              <a:latin typeface="Calibri"/>
              <a:ea typeface="Calibri" panose="020F0502020204030204" pitchFamily="34" charset="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C02105-FDFF-414C-B72F-7DE5BC512B38}"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45196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43</a:t>
            </a:fld>
            <a:endParaRPr lang="en-CA"/>
          </a:p>
        </p:txBody>
      </p:sp>
    </p:spTree>
    <p:extLst>
      <p:ext uri="{BB962C8B-B14F-4D97-AF65-F5344CB8AC3E}">
        <p14:creationId xmlns:p14="http://schemas.microsoft.com/office/powerpoint/2010/main" val="27987342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44</a:t>
            </a:fld>
            <a:endParaRPr lang="en-CA"/>
          </a:p>
        </p:txBody>
      </p:sp>
    </p:spTree>
    <p:extLst>
      <p:ext uri="{BB962C8B-B14F-4D97-AF65-F5344CB8AC3E}">
        <p14:creationId xmlns:p14="http://schemas.microsoft.com/office/powerpoint/2010/main" val="36563119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45</a:t>
            </a:fld>
            <a:endParaRPr lang="en-CA"/>
          </a:p>
        </p:txBody>
      </p:sp>
    </p:spTree>
    <p:extLst>
      <p:ext uri="{BB962C8B-B14F-4D97-AF65-F5344CB8AC3E}">
        <p14:creationId xmlns:p14="http://schemas.microsoft.com/office/powerpoint/2010/main" val="12051344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46</a:t>
            </a:fld>
            <a:endParaRPr lang="en-CA"/>
          </a:p>
        </p:txBody>
      </p:sp>
    </p:spTree>
    <p:extLst>
      <p:ext uri="{BB962C8B-B14F-4D97-AF65-F5344CB8AC3E}">
        <p14:creationId xmlns:p14="http://schemas.microsoft.com/office/powerpoint/2010/main" val="25672575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47</a:t>
            </a:fld>
            <a:endParaRPr lang="en-CA"/>
          </a:p>
        </p:txBody>
      </p:sp>
    </p:spTree>
    <p:extLst>
      <p:ext uri="{BB962C8B-B14F-4D97-AF65-F5344CB8AC3E}">
        <p14:creationId xmlns:p14="http://schemas.microsoft.com/office/powerpoint/2010/main" val="21743656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48</a:t>
            </a:fld>
            <a:endParaRPr lang="en-CA"/>
          </a:p>
        </p:txBody>
      </p:sp>
    </p:spTree>
    <p:extLst>
      <p:ext uri="{BB962C8B-B14F-4D97-AF65-F5344CB8AC3E}">
        <p14:creationId xmlns:p14="http://schemas.microsoft.com/office/powerpoint/2010/main" val="36543506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49</a:t>
            </a:fld>
            <a:endParaRPr lang="en-CA"/>
          </a:p>
        </p:txBody>
      </p:sp>
    </p:spTree>
    <p:extLst>
      <p:ext uri="{BB962C8B-B14F-4D97-AF65-F5344CB8AC3E}">
        <p14:creationId xmlns:p14="http://schemas.microsoft.com/office/powerpoint/2010/main" val="30482528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50</a:t>
            </a:fld>
            <a:endParaRPr lang="en-CA"/>
          </a:p>
        </p:txBody>
      </p:sp>
    </p:spTree>
    <p:extLst>
      <p:ext uri="{BB962C8B-B14F-4D97-AF65-F5344CB8AC3E}">
        <p14:creationId xmlns:p14="http://schemas.microsoft.com/office/powerpoint/2010/main" val="238954318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51</a:t>
            </a:fld>
            <a:endParaRPr lang="en-CA"/>
          </a:p>
        </p:txBody>
      </p:sp>
    </p:spTree>
    <p:extLst>
      <p:ext uri="{BB962C8B-B14F-4D97-AF65-F5344CB8AC3E}">
        <p14:creationId xmlns:p14="http://schemas.microsoft.com/office/powerpoint/2010/main" val="39960298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52</a:t>
            </a:fld>
            <a:endParaRPr lang="en-CA"/>
          </a:p>
        </p:txBody>
      </p:sp>
    </p:spTree>
    <p:extLst>
      <p:ext uri="{BB962C8B-B14F-4D97-AF65-F5344CB8AC3E}">
        <p14:creationId xmlns:p14="http://schemas.microsoft.com/office/powerpoint/2010/main" val="15310595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2D4EF6-B03E-A68D-74A0-503385CC24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E575E8-DE54-0652-8B7A-03C09C4A30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734D97-B2CD-4552-258B-2392B63E1494}"/>
              </a:ext>
            </a:extLst>
          </p:cNvPr>
          <p:cNvSpPr>
            <a:spLocks noGrp="1"/>
          </p:cNvSpPr>
          <p:nvPr>
            <p:ph type="body" idx="1"/>
          </p:nvPr>
        </p:nvSpPr>
        <p:spPr/>
        <p:txBody>
          <a:bodyPr/>
          <a:lstStyle/>
          <a:p>
            <a:endParaRPr lang="en-CA"/>
          </a:p>
        </p:txBody>
      </p:sp>
      <p:sp>
        <p:nvSpPr>
          <p:cNvPr id="4" name="Slide Number Placeholder 3">
            <a:extLst>
              <a:ext uri="{FF2B5EF4-FFF2-40B4-BE49-F238E27FC236}">
                <a16:creationId xmlns:a16="http://schemas.microsoft.com/office/drawing/2014/main" id="{3616D1B5-9C4F-0D7C-9D25-29D5D9CF16F9}"/>
              </a:ext>
            </a:extLst>
          </p:cNvPr>
          <p:cNvSpPr>
            <a:spLocks noGrp="1"/>
          </p:cNvSpPr>
          <p:nvPr>
            <p:ph type="sldNum" sz="quarter" idx="5"/>
          </p:nvPr>
        </p:nvSpPr>
        <p:spPr/>
        <p:txBody>
          <a:bodyPr/>
          <a:lstStyle/>
          <a:p>
            <a:fld id="{AFC02105-FDFF-414C-B72F-7DE5BC512B38}" type="slidenum">
              <a:rPr lang="en-CA" smtClean="0"/>
              <a:t>15</a:t>
            </a:fld>
            <a:endParaRPr lang="en-CA"/>
          </a:p>
        </p:txBody>
      </p:sp>
    </p:spTree>
    <p:extLst>
      <p:ext uri="{BB962C8B-B14F-4D97-AF65-F5344CB8AC3E}">
        <p14:creationId xmlns:p14="http://schemas.microsoft.com/office/powerpoint/2010/main" val="282778653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53</a:t>
            </a:fld>
            <a:endParaRPr lang="en-CA"/>
          </a:p>
        </p:txBody>
      </p:sp>
    </p:spTree>
    <p:extLst>
      <p:ext uri="{BB962C8B-B14F-4D97-AF65-F5344CB8AC3E}">
        <p14:creationId xmlns:p14="http://schemas.microsoft.com/office/powerpoint/2010/main" val="423771683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54</a:t>
            </a:fld>
            <a:endParaRPr lang="en-CA"/>
          </a:p>
        </p:txBody>
      </p:sp>
    </p:spTree>
    <p:extLst>
      <p:ext uri="{BB962C8B-B14F-4D97-AF65-F5344CB8AC3E}">
        <p14:creationId xmlns:p14="http://schemas.microsoft.com/office/powerpoint/2010/main" val="94216092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55</a:t>
            </a:fld>
            <a:endParaRPr lang="en-CA"/>
          </a:p>
        </p:txBody>
      </p:sp>
    </p:spTree>
    <p:extLst>
      <p:ext uri="{BB962C8B-B14F-4D97-AF65-F5344CB8AC3E}">
        <p14:creationId xmlns:p14="http://schemas.microsoft.com/office/powerpoint/2010/main" val="335854333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56</a:t>
            </a:fld>
            <a:endParaRPr lang="en-CA"/>
          </a:p>
        </p:txBody>
      </p:sp>
    </p:spTree>
    <p:extLst>
      <p:ext uri="{BB962C8B-B14F-4D97-AF65-F5344CB8AC3E}">
        <p14:creationId xmlns:p14="http://schemas.microsoft.com/office/powerpoint/2010/main" val="392956670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57</a:t>
            </a:fld>
            <a:endParaRPr lang="en-CA"/>
          </a:p>
        </p:txBody>
      </p:sp>
    </p:spTree>
    <p:extLst>
      <p:ext uri="{BB962C8B-B14F-4D97-AF65-F5344CB8AC3E}">
        <p14:creationId xmlns:p14="http://schemas.microsoft.com/office/powerpoint/2010/main" val="332604220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58</a:t>
            </a:fld>
            <a:endParaRPr lang="en-CA"/>
          </a:p>
        </p:txBody>
      </p:sp>
    </p:spTree>
    <p:extLst>
      <p:ext uri="{BB962C8B-B14F-4D97-AF65-F5344CB8AC3E}">
        <p14:creationId xmlns:p14="http://schemas.microsoft.com/office/powerpoint/2010/main" val="110147332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59</a:t>
            </a:fld>
            <a:endParaRPr lang="en-CA"/>
          </a:p>
        </p:txBody>
      </p:sp>
    </p:spTree>
    <p:extLst>
      <p:ext uri="{BB962C8B-B14F-4D97-AF65-F5344CB8AC3E}">
        <p14:creationId xmlns:p14="http://schemas.microsoft.com/office/powerpoint/2010/main" val="165965030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60</a:t>
            </a:fld>
            <a:endParaRPr lang="en-CA"/>
          </a:p>
        </p:txBody>
      </p:sp>
    </p:spTree>
    <p:extLst>
      <p:ext uri="{BB962C8B-B14F-4D97-AF65-F5344CB8AC3E}">
        <p14:creationId xmlns:p14="http://schemas.microsoft.com/office/powerpoint/2010/main" val="99458571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61</a:t>
            </a:fld>
            <a:endParaRPr lang="en-CA"/>
          </a:p>
        </p:txBody>
      </p:sp>
    </p:spTree>
    <p:extLst>
      <p:ext uri="{BB962C8B-B14F-4D97-AF65-F5344CB8AC3E}">
        <p14:creationId xmlns:p14="http://schemas.microsoft.com/office/powerpoint/2010/main" val="105656053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62</a:t>
            </a:fld>
            <a:endParaRPr lang="en-CA"/>
          </a:p>
        </p:txBody>
      </p:sp>
    </p:spTree>
    <p:extLst>
      <p:ext uri="{BB962C8B-B14F-4D97-AF65-F5344CB8AC3E}">
        <p14:creationId xmlns:p14="http://schemas.microsoft.com/office/powerpoint/2010/main" val="16135653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AFC02105-FDFF-414C-B72F-7DE5BC512B38}" type="slidenum">
              <a:rPr lang="en-CA" smtClean="0"/>
              <a:t>17</a:t>
            </a:fld>
            <a:endParaRPr lang="en-CA"/>
          </a:p>
        </p:txBody>
      </p:sp>
    </p:spTree>
    <p:extLst>
      <p:ext uri="{BB962C8B-B14F-4D97-AF65-F5344CB8AC3E}">
        <p14:creationId xmlns:p14="http://schemas.microsoft.com/office/powerpoint/2010/main" val="137919245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63</a:t>
            </a:fld>
            <a:endParaRPr lang="en-CA"/>
          </a:p>
        </p:txBody>
      </p:sp>
    </p:spTree>
    <p:extLst>
      <p:ext uri="{BB962C8B-B14F-4D97-AF65-F5344CB8AC3E}">
        <p14:creationId xmlns:p14="http://schemas.microsoft.com/office/powerpoint/2010/main" val="384581172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64</a:t>
            </a:fld>
            <a:endParaRPr lang="en-CA"/>
          </a:p>
        </p:txBody>
      </p:sp>
    </p:spTree>
    <p:extLst>
      <p:ext uri="{BB962C8B-B14F-4D97-AF65-F5344CB8AC3E}">
        <p14:creationId xmlns:p14="http://schemas.microsoft.com/office/powerpoint/2010/main" val="206955218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65</a:t>
            </a:fld>
            <a:endParaRPr lang="en-CA"/>
          </a:p>
        </p:txBody>
      </p:sp>
    </p:spTree>
    <p:extLst>
      <p:ext uri="{BB962C8B-B14F-4D97-AF65-F5344CB8AC3E}">
        <p14:creationId xmlns:p14="http://schemas.microsoft.com/office/powerpoint/2010/main" val="232355396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66</a:t>
            </a:fld>
            <a:endParaRPr lang="en-CA"/>
          </a:p>
        </p:txBody>
      </p:sp>
    </p:spTree>
    <p:extLst>
      <p:ext uri="{BB962C8B-B14F-4D97-AF65-F5344CB8AC3E}">
        <p14:creationId xmlns:p14="http://schemas.microsoft.com/office/powerpoint/2010/main" val="301841470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67</a:t>
            </a:fld>
            <a:endParaRPr lang="en-CA"/>
          </a:p>
        </p:txBody>
      </p:sp>
    </p:spTree>
    <p:extLst>
      <p:ext uri="{BB962C8B-B14F-4D97-AF65-F5344CB8AC3E}">
        <p14:creationId xmlns:p14="http://schemas.microsoft.com/office/powerpoint/2010/main" val="355924840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68</a:t>
            </a:fld>
            <a:endParaRPr lang="en-CA"/>
          </a:p>
        </p:txBody>
      </p:sp>
    </p:spTree>
    <p:extLst>
      <p:ext uri="{BB962C8B-B14F-4D97-AF65-F5344CB8AC3E}">
        <p14:creationId xmlns:p14="http://schemas.microsoft.com/office/powerpoint/2010/main" val="77307297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69</a:t>
            </a:fld>
            <a:endParaRPr lang="en-CA"/>
          </a:p>
        </p:txBody>
      </p:sp>
    </p:spTree>
    <p:extLst>
      <p:ext uri="{BB962C8B-B14F-4D97-AF65-F5344CB8AC3E}">
        <p14:creationId xmlns:p14="http://schemas.microsoft.com/office/powerpoint/2010/main" val="343546040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70</a:t>
            </a:fld>
            <a:endParaRPr lang="en-CA"/>
          </a:p>
        </p:txBody>
      </p:sp>
    </p:spTree>
    <p:extLst>
      <p:ext uri="{BB962C8B-B14F-4D97-AF65-F5344CB8AC3E}">
        <p14:creationId xmlns:p14="http://schemas.microsoft.com/office/powerpoint/2010/main" val="404136075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71</a:t>
            </a:fld>
            <a:endParaRPr lang="en-CA"/>
          </a:p>
        </p:txBody>
      </p:sp>
    </p:spTree>
    <p:extLst>
      <p:ext uri="{BB962C8B-B14F-4D97-AF65-F5344CB8AC3E}">
        <p14:creationId xmlns:p14="http://schemas.microsoft.com/office/powerpoint/2010/main" val="180449753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72</a:t>
            </a:fld>
            <a:endParaRPr lang="en-CA"/>
          </a:p>
        </p:txBody>
      </p:sp>
    </p:spTree>
    <p:extLst>
      <p:ext uri="{BB962C8B-B14F-4D97-AF65-F5344CB8AC3E}">
        <p14:creationId xmlns:p14="http://schemas.microsoft.com/office/powerpoint/2010/main" val="4272005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18</a:t>
            </a:fld>
            <a:endParaRPr lang="en-CA"/>
          </a:p>
        </p:txBody>
      </p:sp>
    </p:spTree>
    <p:extLst>
      <p:ext uri="{BB962C8B-B14F-4D97-AF65-F5344CB8AC3E}">
        <p14:creationId xmlns:p14="http://schemas.microsoft.com/office/powerpoint/2010/main" val="166894039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73</a:t>
            </a:fld>
            <a:endParaRPr lang="en-CA"/>
          </a:p>
        </p:txBody>
      </p:sp>
    </p:spTree>
    <p:extLst>
      <p:ext uri="{BB962C8B-B14F-4D97-AF65-F5344CB8AC3E}">
        <p14:creationId xmlns:p14="http://schemas.microsoft.com/office/powerpoint/2010/main" val="367021180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74</a:t>
            </a:fld>
            <a:endParaRPr lang="en-CA"/>
          </a:p>
        </p:txBody>
      </p:sp>
    </p:spTree>
    <p:extLst>
      <p:ext uri="{BB962C8B-B14F-4D97-AF65-F5344CB8AC3E}">
        <p14:creationId xmlns:p14="http://schemas.microsoft.com/office/powerpoint/2010/main" val="315872312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75</a:t>
            </a:fld>
            <a:endParaRPr lang="en-CA"/>
          </a:p>
        </p:txBody>
      </p:sp>
    </p:spTree>
    <p:extLst>
      <p:ext uri="{BB962C8B-B14F-4D97-AF65-F5344CB8AC3E}">
        <p14:creationId xmlns:p14="http://schemas.microsoft.com/office/powerpoint/2010/main" val="427750730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76</a:t>
            </a:fld>
            <a:endParaRPr lang="en-CA"/>
          </a:p>
        </p:txBody>
      </p:sp>
    </p:spTree>
    <p:extLst>
      <p:ext uri="{BB962C8B-B14F-4D97-AF65-F5344CB8AC3E}">
        <p14:creationId xmlns:p14="http://schemas.microsoft.com/office/powerpoint/2010/main" val="111903752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77</a:t>
            </a:fld>
            <a:endParaRPr lang="en-CA"/>
          </a:p>
        </p:txBody>
      </p:sp>
    </p:spTree>
    <p:extLst>
      <p:ext uri="{BB962C8B-B14F-4D97-AF65-F5344CB8AC3E}">
        <p14:creationId xmlns:p14="http://schemas.microsoft.com/office/powerpoint/2010/main" val="167073689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78</a:t>
            </a:fld>
            <a:endParaRPr lang="en-CA"/>
          </a:p>
        </p:txBody>
      </p:sp>
    </p:spTree>
    <p:extLst>
      <p:ext uri="{BB962C8B-B14F-4D97-AF65-F5344CB8AC3E}">
        <p14:creationId xmlns:p14="http://schemas.microsoft.com/office/powerpoint/2010/main" val="4615159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79</a:t>
            </a:fld>
            <a:endParaRPr lang="en-CA"/>
          </a:p>
        </p:txBody>
      </p:sp>
    </p:spTree>
    <p:extLst>
      <p:ext uri="{BB962C8B-B14F-4D97-AF65-F5344CB8AC3E}">
        <p14:creationId xmlns:p14="http://schemas.microsoft.com/office/powerpoint/2010/main" val="80951684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80</a:t>
            </a:fld>
            <a:endParaRPr lang="en-CA"/>
          </a:p>
        </p:txBody>
      </p:sp>
    </p:spTree>
    <p:extLst>
      <p:ext uri="{BB962C8B-B14F-4D97-AF65-F5344CB8AC3E}">
        <p14:creationId xmlns:p14="http://schemas.microsoft.com/office/powerpoint/2010/main" val="388583496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81</a:t>
            </a:fld>
            <a:endParaRPr lang="en-CA"/>
          </a:p>
        </p:txBody>
      </p:sp>
    </p:spTree>
    <p:extLst>
      <p:ext uri="{BB962C8B-B14F-4D97-AF65-F5344CB8AC3E}">
        <p14:creationId xmlns:p14="http://schemas.microsoft.com/office/powerpoint/2010/main" val="155619429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82</a:t>
            </a:fld>
            <a:endParaRPr lang="en-CA"/>
          </a:p>
        </p:txBody>
      </p:sp>
    </p:spTree>
    <p:extLst>
      <p:ext uri="{BB962C8B-B14F-4D97-AF65-F5344CB8AC3E}">
        <p14:creationId xmlns:p14="http://schemas.microsoft.com/office/powerpoint/2010/main" val="16419975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19</a:t>
            </a:fld>
            <a:endParaRPr lang="en-CA"/>
          </a:p>
        </p:txBody>
      </p:sp>
    </p:spTree>
    <p:extLst>
      <p:ext uri="{BB962C8B-B14F-4D97-AF65-F5344CB8AC3E}">
        <p14:creationId xmlns:p14="http://schemas.microsoft.com/office/powerpoint/2010/main" val="302152446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Need to update</a:t>
            </a:r>
          </a:p>
        </p:txBody>
      </p:sp>
      <p:sp>
        <p:nvSpPr>
          <p:cNvPr id="4" name="Slide Number Placeholder 3"/>
          <p:cNvSpPr>
            <a:spLocks noGrp="1"/>
          </p:cNvSpPr>
          <p:nvPr>
            <p:ph type="sldNum" sz="quarter" idx="10"/>
          </p:nvPr>
        </p:nvSpPr>
        <p:spPr/>
        <p:txBody>
          <a:bodyPr/>
          <a:lstStyle/>
          <a:p>
            <a:fld id="{AFC02105-FDFF-414C-B72F-7DE5BC512B38}" type="slidenum">
              <a:rPr lang="en-CA" smtClean="0"/>
              <a:t>85</a:t>
            </a:fld>
            <a:endParaRPr lang="en-CA"/>
          </a:p>
        </p:txBody>
      </p:sp>
    </p:spTree>
    <p:extLst>
      <p:ext uri="{BB962C8B-B14F-4D97-AF65-F5344CB8AC3E}">
        <p14:creationId xmlns:p14="http://schemas.microsoft.com/office/powerpoint/2010/main" val="154403646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AFC02105-FDFF-414C-B72F-7DE5BC512B38}" type="slidenum">
              <a:rPr lang="en-CA" smtClean="0"/>
              <a:t>86</a:t>
            </a:fld>
            <a:endParaRPr lang="en-CA"/>
          </a:p>
        </p:txBody>
      </p:sp>
    </p:spTree>
    <p:extLst>
      <p:ext uri="{BB962C8B-B14F-4D97-AF65-F5344CB8AC3E}">
        <p14:creationId xmlns:p14="http://schemas.microsoft.com/office/powerpoint/2010/main" val="20590422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95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Arial" pitchFamily="34" charset="0"/>
                <a:ea typeface="+mn-ea"/>
                <a:cs typeface="Arial" pitchFamily="34" charset="0"/>
              </a:rPr>
              <a:t>[ADD PRESENTATION TITLE: INSERT TAB &gt; HEADER &amp; FOOTER &gt; NOTES AND HANDOUTS]</a:t>
            </a:r>
          </a:p>
        </p:txBody>
      </p:sp>
      <p:sp>
        <p:nvSpPr>
          <p:cNvPr id="5" name="Date Placeholder 4"/>
          <p:cNvSpPr>
            <a:spLocks noGrp="1"/>
          </p:cNvSpPr>
          <p:nvPr>
            <p:ph type="dt"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DD7D8C-5FD4-D24D-A05F-52B93D38EF34}" type="datetime1">
              <a:rPr kumimoji="0" lang="en-US" sz="8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1/26/24</a:t>
            </a:fld>
            <a:endParaRPr kumimoji="0" lang="en-US" sz="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6" name="Slide Number Placeholder 5"/>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11E5896-917A-4035-A860-408E1EC3CD51}" type="slidenum">
              <a:rPr kumimoji="0" lang="en-US" sz="8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US" sz="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42778007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80B0CB-81D3-6538-134E-3B036EAEF2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902184-730E-0163-1E88-50729E5087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4ED6A8-213C-EB93-8C5F-927549CD43E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4437A60-961C-0871-E630-0735A26256B4}"/>
              </a:ext>
            </a:extLst>
          </p:cNvPr>
          <p:cNvSpPr>
            <a:spLocks noGrp="1"/>
          </p:cNvSpPr>
          <p:nvPr>
            <p:ph type="sldNum" sz="quarter" idx="5"/>
          </p:nvPr>
        </p:nvSpPr>
        <p:spPr/>
        <p:txBody>
          <a:bodyPr/>
          <a:lstStyle/>
          <a:p>
            <a:fld id="{AFC02105-FDFF-414C-B72F-7DE5BC512B38}" type="slidenum">
              <a:rPr lang="en-CA" smtClean="0"/>
              <a:t>21</a:t>
            </a:fld>
            <a:endParaRPr lang="en-CA"/>
          </a:p>
        </p:txBody>
      </p:sp>
    </p:spTree>
    <p:extLst>
      <p:ext uri="{BB962C8B-B14F-4D97-AF65-F5344CB8AC3E}">
        <p14:creationId xmlns:p14="http://schemas.microsoft.com/office/powerpoint/2010/main" val="40599275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Ligh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03035" y="1122363"/>
            <a:ext cx="10650765" cy="2387600"/>
          </a:xfrm>
        </p:spPr>
        <p:txBody>
          <a:bodyPr anchor="b">
            <a:normAutofit/>
          </a:bodyPr>
          <a:lstStyle>
            <a:lvl1pPr algn="l">
              <a:defRPr sz="5000" b="1">
                <a:latin typeface="Arial Black" panose="020B0A04020102020204" pitchFamily="34" charset="0"/>
              </a:defRPr>
            </a:lvl1pPr>
          </a:lstStyle>
          <a:p>
            <a:r>
              <a:rPr lang="en-US"/>
              <a:t>TITLE</a:t>
            </a:r>
            <a:endParaRPr lang="fr-CA"/>
          </a:p>
        </p:txBody>
      </p:sp>
      <p:sp>
        <p:nvSpPr>
          <p:cNvPr id="3" name="Subtitle 2"/>
          <p:cNvSpPr>
            <a:spLocks noGrp="1"/>
          </p:cNvSpPr>
          <p:nvPr>
            <p:ph type="subTitle" idx="1"/>
          </p:nvPr>
        </p:nvSpPr>
        <p:spPr>
          <a:xfrm>
            <a:off x="703035" y="3602038"/>
            <a:ext cx="10650765" cy="702543"/>
          </a:xfrm>
        </p:spPr>
        <p:txBody>
          <a:bodyPr anchor="ctr">
            <a:normAutofit/>
          </a:bodyPr>
          <a:lstStyle>
            <a:lvl1pPr marL="0" indent="0" algn="l">
              <a:buNone/>
              <a:defRPr sz="32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CA"/>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3035" y="493764"/>
            <a:ext cx="2733151" cy="466359"/>
          </a:xfrm>
          <a:prstGeom prst="rect">
            <a:avLst/>
          </a:prstGeom>
        </p:spPr>
      </p:pic>
      <p:cxnSp>
        <p:nvCxnSpPr>
          <p:cNvPr id="8" name="Straight Connector 7"/>
          <p:cNvCxnSpPr/>
          <p:nvPr userDrawn="1"/>
        </p:nvCxnSpPr>
        <p:spPr>
          <a:xfrm flipV="1">
            <a:off x="703035" y="5726361"/>
            <a:ext cx="11488965" cy="1"/>
          </a:xfrm>
          <a:prstGeom prst="line">
            <a:avLst/>
          </a:prstGeom>
          <a:ln w="57150">
            <a:solidFill>
              <a:srgbClr val="C7EA9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8867955" y="376278"/>
            <a:ext cx="3324045" cy="701333"/>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Content Placeholder 8"/>
          <p:cNvSpPr>
            <a:spLocks noGrp="1"/>
          </p:cNvSpPr>
          <p:nvPr>
            <p:ph sz="quarter" idx="11" hasCustomPrompt="1"/>
          </p:nvPr>
        </p:nvSpPr>
        <p:spPr>
          <a:xfrm>
            <a:off x="703035" y="4396656"/>
            <a:ext cx="7086390" cy="451389"/>
          </a:xfrm>
        </p:spPr>
        <p:txBody>
          <a:bodyPr anchor="ctr">
            <a:normAutofit/>
          </a:bodyPr>
          <a:lstStyle>
            <a:lvl1pPr marL="0" indent="0">
              <a:lnSpc>
                <a:spcPct val="100000"/>
              </a:lnSpc>
              <a:spcBef>
                <a:spcPts val="0"/>
              </a:spcBef>
              <a:buNone/>
              <a:defRPr sz="2400"/>
            </a:lvl1pPr>
          </a:lstStyle>
          <a:p>
            <a:pPr lvl="0"/>
            <a:r>
              <a:rPr lang="en-CA" noProof="0"/>
              <a:t>Name, Degree, Role - Organization</a:t>
            </a:r>
          </a:p>
        </p:txBody>
      </p:sp>
      <p:sp>
        <p:nvSpPr>
          <p:cNvPr id="6" name="Text Placeholder 5"/>
          <p:cNvSpPr>
            <a:spLocks noGrp="1"/>
          </p:cNvSpPr>
          <p:nvPr>
            <p:ph type="body" sz="quarter" idx="12" hasCustomPrompt="1"/>
          </p:nvPr>
        </p:nvSpPr>
        <p:spPr>
          <a:xfrm>
            <a:off x="703035" y="5982333"/>
            <a:ext cx="2933190" cy="318668"/>
          </a:xfrm>
        </p:spPr>
        <p:txBody>
          <a:bodyPr>
            <a:noAutofit/>
          </a:bodyPr>
          <a:lstStyle>
            <a:lvl1pPr marL="0" indent="0">
              <a:buNone/>
              <a:defRPr sz="1800"/>
            </a:lvl1pPr>
          </a:lstStyle>
          <a:p>
            <a:pPr lvl="0"/>
            <a:r>
              <a:rPr lang="en-US"/>
              <a:t>EVENT </a:t>
            </a:r>
            <a:r>
              <a:rPr lang="en-US" err="1"/>
              <a:t>dd</a:t>
            </a:r>
            <a:r>
              <a:rPr lang="en-US"/>
              <a:t> month, </a:t>
            </a:r>
            <a:r>
              <a:rPr lang="en-US" err="1"/>
              <a:t>YYYY</a:t>
            </a:r>
            <a:endParaRPr lang="en-CA"/>
          </a:p>
        </p:txBody>
      </p:sp>
    </p:spTree>
    <p:extLst>
      <p:ext uri="{BB962C8B-B14F-4D97-AF65-F5344CB8AC3E}">
        <p14:creationId xmlns:p14="http://schemas.microsoft.com/office/powerpoint/2010/main" val="16387645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sp>
        <p:nvSpPr>
          <p:cNvPr id="4" name="Rectangle 3"/>
          <p:cNvSpPr/>
          <p:nvPr userDrawn="1"/>
        </p:nvSpPr>
        <p:spPr>
          <a:xfrm rot="5400000">
            <a:off x="2667000" y="-2667000"/>
            <a:ext cx="6857998" cy="12192001"/>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
        <p:nvSpPr>
          <p:cNvPr id="3" name="Text Placeholder 2"/>
          <p:cNvSpPr>
            <a:spLocks noGrp="1"/>
          </p:cNvSpPr>
          <p:nvPr>
            <p:ph type="body" sz="quarter" idx="11" hasCustomPrompt="1"/>
          </p:nvPr>
        </p:nvSpPr>
        <p:spPr>
          <a:xfrm flipH="1">
            <a:off x="4433455" y="2670753"/>
            <a:ext cx="3325091" cy="1516495"/>
          </a:xfrm>
        </p:spPr>
        <p:txBody>
          <a:bodyPr anchor="ctr">
            <a:normAutofit/>
          </a:bodyPr>
          <a:lstStyle>
            <a:lvl1pPr marL="0" indent="0" algn="ctr">
              <a:buNone/>
              <a:defRPr lang="en-US" sz="4800" b="1" kern="1200" baseline="0" dirty="0" smtClean="0">
                <a:solidFill>
                  <a:srgbClr val="0B2040"/>
                </a:solidFill>
                <a:latin typeface="Arial Black" panose="020B0A04020102020204" pitchFamily="34" charset="0"/>
                <a:ea typeface="+mn-ea"/>
                <a:cs typeface="+mn-cs"/>
              </a:defRPr>
            </a:lvl1pPr>
          </a:lstStyle>
          <a:p>
            <a:pPr lvl="0"/>
            <a:r>
              <a:rPr lang="en-US"/>
              <a:t>SECTION TITLE</a:t>
            </a:r>
          </a:p>
        </p:txBody>
      </p:sp>
    </p:spTree>
    <p:extLst>
      <p:ext uri="{BB962C8B-B14F-4D97-AF65-F5344CB8AC3E}">
        <p14:creationId xmlns:p14="http://schemas.microsoft.com/office/powerpoint/2010/main" val="2775665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PTION 1 Picture/Graph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9390" y="370936"/>
            <a:ext cx="10714489" cy="624427"/>
          </a:xfrm>
        </p:spPr>
        <p:txBody>
          <a:bodyPr anchor="ctr"/>
          <a:lstStyle>
            <a:lvl1pPr algn="ctr">
              <a:defRPr sz="3200" b="1"/>
            </a:lvl1pPr>
          </a:lstStyle>
          <a:p>
            <a:r>
              <a:rPr lang="en-US"/>
              <a:t>Title</a:t>
            </a:r>
            <a:endParaRPr lang="fr-CA"/>
          </a:p>
        </p:txBody>
      </p:sp>
      <p:sp>
        <p:nvSpPr>
          <p:cNvPr id="3" name="Picture Placeholder 2"/>
          <p:cNvSpPr>
            <a:spLocks noGrp="1"/>
          </p:cNvSpPr>
          <p:nvPr>
            <p:ph type="pic" idx="1"/>
          </p:nvPr>
        </p:nvSpPr>
        <p:spPr>
          <a:xfrm>
            <a:off x="689390" y="995363"/>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CA"/>
          </a:p>
        </p:txBody>
      </p:sp>
      <p:sp>
        <p:nvSpPr>
          <p:cNvPr id="4" name="Text Placeholder 3"/>
          <p:cNvSpPr>
            <a:spLocks noGrp="1"/>
          </p:cNvSpPr>
          <p:nvPr>
            <p:ph type="body" sz="half" idx="2" hasCustomPrompt="1"/>
          </p:nvPr>
        </p:nvSpPr>
        <p:spPr>
          <a:xfrm>
            <a:off x="7471642" y="1906437"/>
            <a:ext cx="3932237" cy="857041"/>
          </a:xfrm>
          <a:solidFill>
            <a:schemeClr val="accent2"/>
          </a:solidFill>
          <a:ln>
            <a:noFill/>
          </a:ln>
        </p:spPr>
        <p:txBody>
          <a:bodyPr anchor="ctr"/>
          <a:lstStyle>
            <a:lvl1pPr marL="0" indent="0">
              <a:buNone/>
              <a:defRPr sz="1600" baseline="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Legend / Main takeaways</a:t>
            </a:r>
          </a:p>
        </p:txBody>
      </p:sp>
      <p:pic>
        <p:nvPicPr>
          <p:cNvPr id="8"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42310966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PTION 2 Picture/Graph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9390" y="370936"/>
            <a:ext cx="10714489" cy="624427"/>
          </a:xfrm>
        </p:spPr>
        <p:txBody>
          <a:bodyPr anchor="ctr"/>
          <a:lstStyle>
            <a:lvl1pPr algn="ctr">
              <a:defRPr sz="3200" b="1"/>
            </a:lvl1pPr>
          </a:lstStyle>
          <a:p>
            <a:r>
              <a:rPr lang="en-US"/>
              <a:t>Title</a:t>
            </a:r>
            <a:endParaRPr lang="fr-CA"/>
          </a:p>
        </p:txBody>
      </p:sp>
      <p:sp>
        <p:nvSpPr>
          <p:cNvPr id="3" name="Picture Placeholder 2"/>
          <p:cNvSpPr>
            <a:spLocks noGrp="1"/>
          </p:cNvSpPr>
          <p:nvPr>
            <p:ph type="pic" idx="1"/>
          </p:nvPr>
        </p:nvSpPr>
        <p:spPr>
          <a:xfrm>
            <a:off x="5231679" y="104870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CA"/>
          </a:p>
        </p:txBody>
      </p:sp>
      <p:sp>
        <p:nvSpPr>
          <p:cNvPr id="4" name="Text Placeholder 3"/>
          <p:cNvSpPr>
            <a:spLocks noGrp="1"/>
          </p:cNvSpPr>
          <p:nvPr>
            <p:ph type="body" sz="half" idx="2" hasCustomPrompt="1"/>
          </p:nvPr>
        </p:nvSpPr>
        <p:spPr>
          <a:xfrm>
            <a:off x="1127992" y="2295057"/>
            <a:ext cx="3932237" cy="857041"/>
          </a:xfrm>
          <a:noFill/>
        </p:spPr>
        <p:txBody>
          <a:bodyPr anchor="ctr"/>
          <a:lstStyle>
            <a:lvl1pPr marL="0" indent="0" algn="r">
              <a:buNone/>
              <a:defRPr sz="1600" baseline="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Legend / Main takeaways</a:t>
            </a:r>
          </a:p>
        </p:txBody>
      </p:sp>
      <p:pic>
        <p:nvPicPr>
          <p:cNvPr id="8"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
        <p:nvSpPr>
          <p:cNvPr id="7" name="Text Placeholder 6"/>
          <p:cNvSpPr>
            <a:spLocks noGrp="1"/>
          </p:cNvSpPr>
          <p:nvPr>
            <p:ph type="body" sz="quarter" idx="11" hasCustomPrompt="1"/>
          </p:nvPr>
        </p:nvSpPr>
        <p:spPr>
          <a:xfrm>
            <a:off x="689390" y="5029200"/>
            <a:ext cx="1353723" cy="914400"/>
          </a:xfrm>
        </p:spPr>
        <p:txBody>
          <a:bodyPr anchor="b">
            <a:normAutofit/>
          </a:bodyPr>
          <a:lstStyle>
            <a:lvl1pPr marL="0" indent="0">
              <a:buNone/>
              <a:defRPr sz="1100"/>
            </a:lvl1pPr>
          </a:lstStyle>
          <a:p>
            <a:pPr lvl="0"/>
            <a:r>
              <a:rPr lang="en-US"/>
              <a:t>Source information</a:t>
            </a:r>
            <a:endParaRPr lang="en-CA"/>
          </a:p>
        </p:txBody>
      </p:sp>
    </p:spTree>
    <p:extLst>
      <p:ext uri="{BB962C8B-B14F-4D97-AF65-F5344CB8AC3E}">
        <p14:creationId xmlns:p14="http://schemas.microsoft.com/office/powerpoint/2010/main" val="15342394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a:t>Click to edit Master title style</a:t>
            </a:r>
            <a:endParaRPr lang="fr-C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9F4F81F6-E686-4BCF-BA3C-EFC8F861DBA0}" type="slidenum">
              <a:rPr lang="fr-CA" smtClean="0"/>
              <a:pPr/>
              <a:t>‹#›</a:t>
            </a:fld>
            <a:endParaRPr lang="fr-CA"/>
          </a:p>
        </p:txBody>
      </p:sp>
      <p:pic>
        <p:nvPicPr>
          <p:cNvPr id="7"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90024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lgn="ctr">
              <a:defRPr sz="6000">
                <a:latin typeface="Arial Black" panose="020B0A04020102020204" pitchFamily="34" charset="0"/>
              </a:defRPr>
            </a:lvl1pPr>
          </a:lstStyle>
          <a:p>
            <a:r>
              <a:rPr lang="en-US"/>
              <a:t>Click to edit Master title style</a:t>
            </a:r>
            <a:endParaRPr lang="fr-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Slide Number Placeholder 6"/>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pic>
        <p:nvPicPr>
          <p:cNvPr id="8"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82399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endParaRPr lang="fr-CA"/>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8" name="Slide Number Placeholder 7"/>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pic>
        <p:nvPicPr>
          <p:cNvPr id="9"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49824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b="1"/>
            </a:lvl1pPr>
          </a:lstStyle>
          <a:p>
            <a:r>
              <a:rPr lang="en-US"/>
              <a:t>Click to edit Master title style</a:t>
            </a:r>
            <a:endParaRPr lang="fr-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10" name="Slide Number Placeholder 9"/>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pic>
        <p:nvPicPr>
          <p:cNvPr id="11"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56751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vl1pPr>
          </a:lstStyle>
          <a:p>
            <a:r>
              <a:rPr lang="en-US"/>
              <a:t>Click to edit Master title style</a:t>
            </a:r>
            <a:endParaRPr lang="fr-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32762344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vl1pPr>
          </a:lstStyle>
          <a:p>
            <a:r>
              <a:rPr lang="en-US"/>
              <a:t>Click to edit Master title style</a:t>
            </a:r>
            <a:endParaRPr lang="fr-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5114250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Head and Content w/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1650" y="438917"/>
            <a:ext cx="10786535" cy="705065"/>
          </a:xfrm>
        </p:spPr>
        <p:txBody>
          <a:bodyPr vert="horz" wrap="square" lIns="91440" tIns="45720" rIns="91440" bIns="45720" rtlCol="0" anchor="t" anchorCtr="0">
            <a:spAutoFit/>
          </a:bodyPr>
          <a:lstStyle>
            <a:lvl1pPr>
              <a:defRPr lang="en-US" dirty="0">
                <a:latin typeface="Helvetica" pitchFamily="2" charset="0"/>
              </a:defRPr>
            </a:lvl1pPr>
          </a:lstStyle>
          <a:p>
            <a:pPr lvl="0"/>
            <a:r>
              <a:rPr lang="en-US"/>
              <a:t>Slide Title Here</a:t>
            </a:r>
          </a:p>
        </p:txBody>
      </p:sp>
      <p:sp>
        <p:nvSpPr>
          <p:cNvPr id="3" name="Content Placeholder 2"/>
          <p:cNvSpPr>
            <a:spLocks noGrp="1"/>
          </p:cNvSpPr>
          <p:nvPr>
            <p:ph idx="1" hasCustomPrompt="1"/>
          </p:nvPr>
        </p:nvSpPr>
        <p:spPr>
          <a:xfrm>
            <a:off x="881833" y="2021795"/>
            <a:ext cx="11100731" cy="4011503"/>
          </a:xfrm>
        </p:spPr>
        <p:txBody>
          <a:bodyPr vert="horz" wrap="square" lIns="91440" tIns="45720" rIns="91440" bIns="45720" rtlCol="0">
            <a:noAutofit/>
          </a:bodyPr>
          <a:lstStyle>
            <a:lvl1pPr>
              <a:defRPr lang="en-US" dirty="0" smtClean="0">
                <a:latin typeface="Helvetica" pitchFamily="2" charset="0"/>
              </a:defRPr>
            </a:lvl1pPr>
            <a:lvl2pPr>
              <a:defRPr lang="en-US" dirty="0" smtClean="0">
                <a:latin typeface="Helvetica" pitchFamily="2" charset="0"/>
              </a:defRPr>
            </a:lvl2pPr>
            <a:lvl3pPr>
              <a:defRPr lang="en-US" dirty="0" smtClean="0">
                <a:latin typeface="Helvetica" pitchFamily="2" charset="0"/>
              </a:defRPr>
            </a:lvl3pPr>
            <a:lvl4pPr>
              <a:defRPr lang="en-US" dirty="0" smtClean="0">
                <a:latin typeface="Helvetica" pitchFamily="2" charset="0"/>
              </a:defRPr>
            </a:lvl4pPr>
            <a:lvl5pPr>
              <a:defRPr lang="en-US" dirty="0">
                <a:latin typeface="Helvetica" pitchFamily="2" charset="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6" name="Text Placeholder 2"/>
          <p:cNvSpPr>
            <a:spLocks noGrp="1"/>
          </p:cNvSpPr>
          <p:nvPr>
            <p:ph type="body" idx="10" hasCustomPrompt="1"/>
          </p:nvPr>
        </p:nvSpPr>
        <p:spPr>
          <a:xfrm>
            <a:off x="850971" y="1563686"/>
            <a:ext cx="10782895" cy="313932"/>
          </a:xfrm>
        </p:spPr>
        <p:txBody>
          <a:bodyPr anchor="t"/>
          <a:lstStyle>
            <a:lvl1pPr marL="0" indent="0">
              <a:buNone/>
              <a:defRPr sz="2800" b="0">
                <a:solidFill>
                  <a:schemeClr val="tx1"/>
                </a:solidFill>
                <a:latin typeface="Helvetica" pitchFamily="2"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Subhead</a:t>
            </a:r>
          </a:p>
        </p:txBody>
      </p:sp>
      <p:sp>
        <p:nvSpPr>
          <p:cNvPr id="5" name="Slide Number Placeholder 5">
            <a:extLst>
              <a:ext uri="{FF2B5EF4-FFF2-40B4-BE49-F238E27FC236}">
                <a16:creationId xmlns:a16="http://schemas.microsoft.com/office/drawing/2014/main" id="{472A5285-ADF7-9645-AF33-C6DBAF5295A3}"/>
              </a:ext>
            </a:extLst>
          </p:cNvPr>
          <p:cNvSpPr>
            <a:spLocks noGrp="1"/>
          </p:cNvSpPr>
          <p:nvPr>
            <p:ph type="sldNum" sz="quarter" idx="4"/>
          </p:nvPr>
        </p:nvSpPr>
        <p:spPr>
          <a:xfrm>
            <a:off x="11080376" y="6395483"/>
            <a:ext cx="581456" cy="281580"/>
          </a:xfrm>
          <a:prstGeom prst="rect">
            <a:avLst/>
          </a:prstGeom>
        </p:spPr>
        <p:txBody>
          <a:bodyPr wrap="square" numCol="1" anchorCtr="0" compatLnSpc="1">
            <a:prstTxWarp prst="textNoShape">
              <a:avLst/>
            </a:prstTxWarp>
          </a:bodyPr>
          <a:lstStyle>
            <a:lvl1pPr fontAlgn="base">
              <a:spcBef>
                <a:spcPct val="0"/>
              </a:spcBef>
              <a:spcAft>
                <a:spcPct val="0"/>
              </a:spcAft>
              <a:defRPr sz="1600">
                <a:solidFill>
                  <a:schemeClr val="bg1"/>
                </a:solidFill>
                <a:latin typeface="Helvetica" pitchFamily="2" charset="0"/>
              </a:defRPr>
            </a:lvl1pPr>
          </a:lstStyle>
          <a:p>
            <a:fld id="{DB1AF65A-669B-4DE9-8F9E-3E102656DFC6}" type="slidenum">
              <a:rPr lang="en-US" altLang="en-US" smtClean="0"/>
              <a:pPr/>
              <a:t>‹#›</a:t>
            </a:fld>
            <a:endParaRPr lang="en-US" altLang="en-US"/>
          </a:p>
        </p:txBody>
      </p:sp>
    </p:spTree>
    <p:extLst>
      <p:ext uri="{BB962C8B-B14F-4D97-AF65-F5344CB8AC3E}">
        <p14:creationId xmlns:p14="http://schemas.microsoft.com/office/powerpoint/2010/main" val="65953791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Dark">
    <p:bg>
      <p:bgPr>
        <a:solidFill>
          <a:srgbClr val="0A1A3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03035" y="1122363"/>
            <a:ext cx="10650765" cy="2387600"/>
          </a:xfrm>
        </p:spPr>
        <p:txBody>
          <a:bodyPr anchor="b">
            <a:normAutofit/>
          </a:bodyPr>
          <a:lstStyle>
            <a:lvl1pPr algn="l">
              <a:defRPr sz="5000" b="1">
                <a:latin typeface="Arial Black" panose="020B0A04020102020204" pitchFamily="34" charset="0"/>
              </a:defRPr>
            </a:lvl1pPr>
          </a:lstStyle>
          <a:p>
            <a:r>
              <a:rPr lang="en-US"/>
              <a:t>TITLE</a:t>
            </a:r>
            <a:endParaRPr lang="fr-CA"/>
          </a:p>
        </p:txBody>
      </p:sp>
      <p:sp>
        <p:nvSpPr>
          <p:cNvPr id="3" name="Subtitle 2"/>
          <p:cNvSpPr>
            <a:spLocks noGrp="1"/>
          </p:cNvSpPr>
          <p:nvPr>
            <p:ph type="subTitle" idx="1"/>
          </p:nvPr>
        </p:nvSpPr>
        <p:spPr>
          <a:xfrm>
            <a:off x="703035" y="3602038"/>
            <a:ext cx="10650765" cy="702543"/>
          </a:xfrm>
        </p:spPr>
        <p:txBody>
          <a:bodyPr anchor="ctr">
            <a:normAutofit/>
          </a:bodyPr>
          <a:lstStyle>
            <a:lvl1pPr marL="0" indent="0" algn="l">
              <a:buNone/>
              <a:defRPr sz="32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CA"/>
          </a:p>
        </p:txBody>
      </p:sp>
      <p:cxnSp>
        <p:nvCxnSpPr>
          <p:cNvPr id="8" name="Straight Connector 7"/>
          <p:cNvCxnSpPr/>
          <p:nvPr userDrawn="1"/>
        </p:nvCxnSpPr>
        <p:spPr>
          <a:xfrm flipV="1">
            <a:off x="703035" y="5726361"/>
            <a:ext cx="11488965" cy="1"/>
          </a:xfrm>
          <a:prstGeom prst="line">
            <a:avLst/>
          </a:prstGeom>
          <a:ln w="57150">
            <a:solidFill>
              <a:srgbClr val="C7EA95"/>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8867955" y="376278"/>
            <a:ext cx="3324045" cy="701333"/>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3035" y="492944"/>
            <a:ext cx="2742770" cy="468000"/>
          </a:xfrm>
          <a:prstGeom prst="rect">
            <a:avLst/>
          </a:prstGeom>
        </p:spPr>
      </p:pic>
      <p:sp>
        <p:nvSpPr>
          <p:cNvPr id="11" name="Content Placeholder 8"/>
          <p:cNvSpPr>
            <a:spLocks noGrp="1"/>
          </p:cNvSpPr>
          <p:nvPr>
            <p:ph sz="quarter" idx="11" hasCustomPrompt="1"/>
          </p:nvPr>
        </p:nvSpPr>
        <p:spPr>
          <a:xfrm>
            <a:off x="703035" y="4396656"/>
            <a:ext cx="7086390" cy="451389"/>
          </a:xfrm>
        </p:spPr>
        <p:txBody>
          <a:bodyPr anchor="ctr">
            <a:normAutofit/>
          </a:bodyPr>
          <a:lstStyle>
            <a:lvl1pPr marL="0" indent="0">
              <a:lnSpc>
                <a:spcPct val="100000"/>
              </a:lnSpc>
              <a:spcBef>
                <a:spcPts val="0"/>
              </a:spcBef>
              <a:buNone/>
              <a:defRPr sz="2400"/>
            </a:lvl1pPr>
          </a:lstStyle>
          <a:p>
            <a:pPr lvl="0"/>
            <a:r>
              <a:rPr lang="en-CA" noProof="0"/>
              <a:t>Name, Degree, Role - Organization</a:t>
            </a:r>
          </a:p>
        </p:txBody>
      </p:sp>
      <p:sp>
        <p:nvSpPr>
          <p:cNvPr id="10" name="Text Placeholder 5"/>
          <p:cNvSpPr>
            <a:spLocks noGrp="1"/>
          </p:cNvSpPr>
          <p:nvPr>
            <p:ph type="body" sz="quarter" idx="12" hasCustomPrompt="1"/>
          </p:nvPr>
        </p:nvSpPr>
        <p:spPr>
          <a:xfrm>
            <a:off x="703035" y="5982333"/>
            <a:ext cx="2933190" cy="318668"/>
          </a:xfrm>
        </p:spPr>
        <p:txBody>
          <a:bodyPr>
            <a:noAutofit/>
          </a:bodyPr>
          <a:lstStyle>
            <a:lvl1pPr marL="0" indent="0">
              <a:buNone/>
              <a:defRPr sz="1800"/>
            </a:lvl1pPr>
          </a:lstStyle>
          <a:p>
            <a:pPr lvl="0"/>
            <a:r>
              <a:rPr lang="en-US"/>
              <a:t>EVENT </a:t>
            </a:r>
            <a:r>
              <a:rPr lang="en-US" err="1"/>
              <a:t>dd</a:t>
            </a:r>
            <a:r>
              <a:rPr lang="en-US"/>
              <a:t> month, </a:t>
            </a:r>
            <a:r>
              <a:rPr lang="en-US" err="1"/>
              <a:t>YYYY</a:t>
            </a:r>
            <a:endParaRPr lang="en-CA"/>
          </a:p>
        </p:txBody>
      </p:sp>
    </p:spTree>
    <p:extLst>
      <p:ext uri="{BB962C8B-B14F-4D97-AF65-F5344CB8AC3E}">
        <p14:creationId xmlns:p14="http://schemas.microsoft.com/office/powerpoint/2010/main" val="1699844627"/>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Slide Number Placeholder 2"/>
          <p:cNvSpPr>
            <a:spLocks noGrp="1"/>
          </p:cNvSpPr>
          <p:nvPr>
            <p:ph type="sldNum" sz="quarter" idx="10"/>
          </p:nvPr>
        </p:nvSpPr>
        <p:spPr/>
        <p:txBody>
          <a:bodyPr/>
          <a:lstStyle/>
          <a:p>
            <a:fld id="{E44655A9-06A6-4DD3-A4BC-AD44F6FF27D9}" type="slidenum">
              <a:rPr lang="en-CA" smtClean="0">
                <a:solidFill>
                  <a:srgbClr val="000000"/>
                </a:solidFill>
              </a:rPr>
              <a:pPr/>
              <a:t>‹#›</a:t>
            </a:fld>
            <a:endParaRPr lang="en-CA">
              <a:solidFill>
                <a:srgbClr val="000000"/>
              </a:solidFill>
            </a:endParaRPr>
          </a:p>
        </p:txBody>
      </p:sp>
      <p:sp>
        <p:nvSpPr>
          <p:cNvPr id="4" name="Date Placeholder 3"/>
          <p:cNvSpPr>
            <a:spLocks noGrp="1"/>
          </p:cNvSpPr>
          <p:nvPr>
            <p:ph type="dt" sz="half" idx="11"/>
          </p:nvPr>
        </p:nvSpPr>
        <p:spPr/>
        <p:txBody>
          <a:bodyPr/>
          <a:lstStyle/>
          <a:p>
            <a:endParaRPr lang="en-CA">
              <a:solidFill>
                <a:srgbClr val="FFFFFF"/>
              </a:solidFill>
            </a:endParaRPr>
          </a:p>
        </p:txBody>
      </p:sp>
    </p:spTree>
    <p:extLst>
      <p:ext uri="{BB962C8B-B14F-4D97-AF65-F5344CB8AC3E}">
        <p14:creationId xmlns:p14="http://schemas.microsoft.com/office/powerpoint/2010/main" val="18941135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fld id="{E44655A9-06A6-4DD3-A4BC-AD44F6FF27D9}" type="slidenum">
              <a:rPr lang="en-CA" smtClean="0">
                <a:solidFill>
                  <a:srgbClr val="000000"/>
                </a:solidFill>
              </a:rPr>
              <a:pPr/>
              <a:t>‹#›</a:t>
            </a:fld>
            <a:endParaRPr lang="en-CA">
              <a:solidFill>
                <a:srgbClr val="000000"/>
              </a:solidFill>
            </a:endParaRPr>
          </a:p>
        </p:txBody>
      </p:sp>
    </p:spTree>
    <p:extLst>
      <p:ext uri="{BB962C8B-B14F-4D97-AF65-F5344CB8AC3E}">
        <p14:creationId xmlns:p14="http://schemas.microsoft.com/office/powerpoint/2010/main" val="21412876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endParaRPr lang="en-CA">
              <a:solidFill>
                <a:srgbClr val="FFFFFF"/>
              </a:solidFill>
            </a:endParaRPr>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CA">
              <a:solidFill>
                <a:srgbClr val="000000"/>
              </a:solidFill>
            </a:endParaRPr>
          </a:p>
        </p:txBody>
      </p:sp>
      <p:sp>
        <p:nvSpPr>
          <p:cNvPr id="6" name="Slide Number Placeholder 5"/>
          <p:cNvSpPr>
            <a:spLocks noGrp="1"/>
          </p:cNvSpPr>
          <p:nvPr>
            <p:ph type="sldNum" sz="quarter" idx="12"/>
          </p:nvPr>
        </p:nvSpPr>
        <p:spPr/>
        <p:txBody>
          <a:bodyPr/>
          <a:lstStyle/>
          <a:p>
            <a:fld id="{E44655A9-06A6-4DD3-A4BC-AD44F6FF27D9}" type="slidenum">
              <a:rPr lang="en-CA" smtClean="0">
                <a:solidFill>
                  <a:srgbClr val="000000"/>
                </a:solidFill>
              </a:rPr>
              <a:pPr/>
              <a:t>‹#›</a:t>
            </a:fld>
            <a:endParaRPr lang="en-CA">
              <a:solidFill>
                <a:srgbClr val="000000"/>
              </a:solidFill>
            </a:endParaRPr>
          </a:p>
        </p:txBody>
      </p:sp>
    </p:spTree>
    <p:extLst>
      <p:ext uri="{BB962C8B-B14F-4D97-AF65-F5344CB8AC3E}">
        <p14:creationId xmlns:p14="http://schemas.microsoft.com/office/powerpoint/2010/main" val="30452289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fld id="{E9C0898E-D407-4003-A2FD-6CFCB5E3522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715311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Slide Number Placeholder 2"/>
          <p:cNvSpPr>
            <a:spLocks noGrp="1"/>
          </p:cNvSpPr>
          <p:nvPr>
            <p:ph type="sldNum" sz="quarter" idx="10"/>
          </p:nvPr>
        </p:nvSpPr>
        <p:spPr/>
        <p:txBody>
          <a:bodyPr/>
          <a:lstStyle/>
          <a:p>
            <a:fld id="{E44655A9-06A6-4DD3-A4BC-AD44F6FF27D9}" type="slidenum">
              <a:rPr lang="en-CA" smtClean="0">
                <a:solidFill>
                  <a:srgbClr val="000000"/>
                </a:solidFill>
              </a:rPr>
              <a:pPr/>
              <a:t>‹#›</a:t>
            </a:fld>
            <a:endParaRPr lang="en-CA">
              <a:solidFill>
                <a:srgbClr val="000000"/>
              </a:solidFill>
            </a:endParaRPr>
          </a:p>
        </p:txBody>
      </p:sp>
      <p:sp>
        <p:nvSpPr>
          <p:cNvPr id="4" name="Date Placeholder 3"/>
          <p:cNvSpPr>
            <a:spLocks noGrp="1"/>
          </p:cNvSpPr>
          <p:nvPr>
            <p:ph type="dt" sz="half" idx="11"/>
          </p:nvPr>
        </p:nvSpPr>
        <p:spPr/>
        <p:txBody>
          <a:bodyPr/>
          <a:lstStyle/>
          <a:p>
            <a:endParaRPr lang="en-CA">
              <a:solidFill>
                <a:srgbClr val="FFFFFF"/>
              </a:solidFill>
            </a:endParaRPr>
          </a:p>
        </p:txBody>
      </p:sp>
    </p:spTree>
    <p:extLst>
      <p:ext uri="{BB962C8B-B14F-4D97-AF65-F5344CB8AC3E}">
        <p14:creationId xmlns:p14="http://schemas.microsoft.com/office/powerpoint/2010/main" val="12265006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fld id="{E44655A9-06A6-4DD3-A4BC-AD44F6FF27D9}" type="slidenum">
              <a:rPr lang="en-CA" smtClean="0">
                <a:solidFill>
                  <a:srgbClr val="000000"/>
                </a:solidFill>
              </a:rPr>
              <a:pPr/>
              <a:t>‹#›</a:t>
            </a:fld>
            <a:endParaRPr lang="en-CA">
              <a:solidFill>
                <a:srgbClr val="000000"/>
              </a:solidFill>
            </a:endParaRPr>
          </a:p>
        </p:txBody>
      </p:sp>
    </p:spTree>
    <p:extLst>
      <p:ext uri="{BB962C8B-B14F-4D97-AF65-F5344CB8AC3E}">
        <p14:creationId xmlns:p14="http://schemas.microsoft.com/office/powerpoint/2010/main" val="3133371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endParaRPr lang="en-CA">
              <a:solidFill>
                <a:srgbClr val="FFFFFF"/>
              </a:solidFill>
            </a:endParaRPr>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CA">
              <a:solidFill>
                <a:srgbClr val="000000"/>
              </a:solidFill>
            </a:endParaRPr>
          </a:p>
        </p:txBody>
      </p:sp>
      <p:sp>
        <p:nvSpPr>
          <p:cNvPr id="6" name="Slide Number Placeholder 5"/>
          <p:cNvSpPr>
            <a:spLocks noGrp="1"/>
          </p:cNvSpPr>
          <p:nvPr>
            <p:ph type="sldNum" sz="quarter" idx="12"/>
          </p:nvPr>
        </p:nvSpPr>
        <p:spPr/>
        <p:txBody>
          <a:bodyPr/>
          <a:lstStyle/>
          <a:p>
            <a:fld id="{E44655A9-06A6-4DD3-A4BC-AD44F6FF27D9}" type="slidenum">
              <a:rPr lang="en-CA" smtClean="0">
                <a:solidFill>
                  <a:srgbClr val="000000"/>
                </a:solidFill>
              </a:rPr>
              <a:pPr/>
              <a:t>‹#›</a:t>
            </a:fld>
            <a:endParaRPr lang="en-CA">
              <a:solidFill>
                <a:srgbClr val="000000"/>
              </a:solidFill>
            </a:endParaRPr>
          </a:p>
        </p:txBody>
      </p:sp>
    </p:spTree>
    <p:extLst>
      <p:ext uri="{BB962C8B-B14F-4D97-AF65-F5344CB8AC3E}">
        <p14:creationId xmlns:p14="http://schemas.microsoft.com/office/powerpoint/2010/main" val="23462600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fld id="{E9C0898E-D407-4003-A2FD-6CFCB5E3522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89538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44128"/>
            <a:ext cx="10515600" cy="4632835"/>
          </a:xfrm>
        </p:spPr>
        <p:txBody>
          <a:bodyPr/>
          <a:lstStyle>
            <a:lvl1pPr marL="514350" indent="-514350">
              <a:buFont typeface="+mj-lt"/>
              <a:buAutoNum type="arabicPeriod"/>
              <a:defRPr/>
            </a:lvl1pPr>
            <a:lvl2pPr marL="914400" indent="-457200">
              <a:buFont typeface="Wingdings" panose="05000000000000000000" pitchFamily="2" charset="2"/>
              <a:buChar char="§"/>
              <a:defRPr/>
            </a:lvl2pPr>
            <a:lvl3pPr marL="1371600" indent="-457200">
              <a:buFont typeface="+mj-lt"/>
              <a:buAutoNum type="alphaLcParenR"/>
              <a:defRPr/>
            </a:lvl3pPr>
            <a:lvl4pPr marL="1714500" indent="-342900">
              <a:buFont typeface="+mj-lt"/>
              <a:buAutoNum type="romanUcPeriod"/>
              <a:defRPr/>
            </a:lvl4pPr>
            <a:lvl5pPr marL="2171700" indent="-342900">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9F4F81F6-E686-4BCF-BA3C-EFC8F861DBA0}" type="slidenum">
              <a:rPr lang="fr-CA" smtClean="0"/>
              <a:pPr/>
              <a:t>‹#›</a:t>
            </a:fld>
            <a:endParaRPr lang="fr-CA"/>
          </a:p>
        </p:txBody>
      </p:sp>
      <p:pic>
        <p:nvPicPr>
          <p:cNvPr id="7"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userDrawn="1"/>
        </p:nvSpPr>
        <p:spPr>
          <a:xfrm>
            <a:off x="838200" y="504132"/>
            <a:ext cx="2629246" cy="769441"/>
          </a:xfrm>
          <a:prstGeom prst="rect">
            <a:avLst/>
          </a:prstGeom>
        </p:spPr>
        <p:txBody>
          <a:bodyPr wrap="none">
            <a:spAutoFit/>
          </a:bodyPr>
          <a:lstStyle/>
          <a:p>
            <a:r>
              <a:rPr lang="en-US" sz="4400" b="1"/>
              <a:t>AGENDA</a:t>
            </a:r>
            <a:endParaRPr lang="en-CA" sz="4400" b="1"/>
          </a:p>
        </p:txBody>
      </p:sp>
    </p:spTree>
    <p:extLst>
      <p:ext uri="{BB962C8B-B14F-4D97-AF65-F5344CB8AC3E}">
        <p14:creationId xmlns:p14="http://schemas.microsoft.com/office/powerpoint/2010/main" val="4138247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_Zodiac Strip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44128"/>
            <a:ext cx="10515600" cy="4632835"/>
          </a:xfrm>
        </p:spPr>
        <p:txBody>
          <a:bodyPr/>
          <a:lstStyle>
            <a:lvl1pPr marL="514350" indent="-514350">
              <a:buFont typeface="+mj-lt"/>
              <a:buAutoNum type="arabicPeriod"/>
              <a:defRPr/>
            </a:lvl1pPr>
            <a:lvl2pPr marL="914400" indent="-457200">
              <a:buFont typeface="Wingdings" panose="05000000000000000000" pitchFamily="2" charset="2"/>
              <a:buChar char="§"/>
              <a:defRPr/>
            </a:lvl2pPr>
            <a:lvl3pPr marL="1371600" indent="-457200">
              <a:buFont typeface="+mj-lt"/>
              <a:buAutoNum type="alphaLcParenR"/>
              <a:defRPr/>
            </a:lvl3pPr>
            <a:lvl4pPr marL="1714500" indent="-342900">
              <a:buFont typeface="+mj-lt"/>
              <a:buAutoNum type="romanUcPeriod"/>
              <a:defRPr/>
            </a:lvl4pPr>
            <a:lvl5pPr marL="2171700" indent="-342900">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Rectangle 3"/>
          <p:cNvSpPr/>
          <p:nvPr userDrawn="1"/>
        </p:nvSpPr>
        <p:spPr>
          <a:xfrm>
            <a:off x="0" y="6245525"/>
            <a:ext cx="12192000" cy="612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F4F81F6-E686-4BCF-BA3C-EFC8F861DBA0}" type="slidenum">
              <a:rPr lang="fr-CA" smtClean="0"/>
              <a:pPr/>
              <a:t>‹#›</a:t>
            </a:fld>
            <a:endParaRPr lang="fr-CA"/>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9390" y="6356350"/>
            <a:ext cx="1436814" cy="360000"/>
          </a:xfrm>
          <a:prstGeom prst="rect">
            <a:avLst/>
          </a:prstGeom>
        </p:spPr>
      </p:pic>
      <p:sp>
        <p:nvSpPr>
          <p:cNvPr id="5" name="Rectangle 4"/>
          <p:cNvSpPr/>
          <p:nvPr userDrawn="1"/>
        </p:nvSpPr>
        <p:spPr>
          <a:xfrm>
            <a:off x="838200" y="504132"/>
            <a:ext cx="2629246" cy="769441"/>
          </a:xfrm>
          <a:prstGeom prst="rect">
            <a:avLst/>
          </a:prstGeom>
        </p:spPr>
        <p:txBody>
          <a:bodyPr wrap="none">
            <a:spAutoFit/>
          </a:bodyPr>
          <a:lstStyle/>
          <a:p>
            <a:r>
              <a:rPr lang="en-US" sz="4400" b="1"/>
              <a:t>AGENDA</a:t>
            </a:r>
            <a:endParaRPr lang="en-CA" sz="4400" b="1"/>
          </a:p>
        </p:txBody>
      </p:sp>
    </p:spTree>
    <p:extLst>
      <p:ext uri="{BB962C8B-B14F-4D97-AF65-F5344CB8AC3E}">
        <p14:creationId xmlns:p14="http://schemas.microsoft.com/office/powerpoint/2010/main" val="3966774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30430"/>
          </a:xfrm>
        </p:spPr>
        <p:txBody>
          <a:bodyPr>
            <a:normAutofit/>
          </a:bodyPr>
          <a:lstStyle>
            <a:lvl1pPr algn="ctr">
              <a:defRPr sz="3200" b="1"/>
            </a:lvl1pPr>
          </a:lstStyle>
          <a:p>
            <a:r>
              <a:rPr lang="en-US"/>
              <a:t>Click to edit Master title style</a:t>
            </a:r>
            <a:endParaRPr lang="fr-CA"/>
          </a:p>
        </p:txBody>
      </p:sp>
      <p:pic>
        <p:nvPicPr>
          <p:cNvPr id="6"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38705408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_Zodiac Strip">
    <p:spTree>
      <p:nvGrpSpPr>
        <p:cNvPr id="1" name=""/>
        <p:cNvGrpSpPr/>
        <p:nvPr/>
      </p:nvGrpSpPr>
      <p:grpSpPr>
        <a:xfrm>
          <a:off x="0" y="0"/>
          <a:ext cx="0" cy="0"/>
          <a:chOff x="0" y="0"/>
          <a:chExt cx="0" cy="0"/>
        </a:xfrm>
      </p:grpSpPr>
      <p:sp>
        <p:nvSpPr>
          <p:cNvPr id="5" name="Rectangle 4"/>
          <p:cNvSpPr/>
          <p:nvPr userDrawn="1"/>
        </p:nvSpPr>
        <p:spPr>
          <a:xfrm>
            <a:off x="0" y="6245525"/>
            <a:ext cx="12192000" cy="612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9390" y="6356350"/>
            <a:ext cx="1436814" cy="360000"/>
          </a:xfrm>
          <a:prstGeom prst="rect">
            <a:avLst/>
          </a:prstGeom>
        </p:spPr>
      </p:pic>
      <p:sp>
        <p:nvSpPr>
          <p:cNvPr id="2" name="Title 1"/>
          <p:cNvSpPr>
            <a:spLocks noGrp="1"/>
          </p:cNvSpPr>
          <p:nvPr>
            <p:ph type="title"/>
          </p:nvPr>
        </p:nvSpPr>
        <p:spPr>
          <a:xfrm>
            <a:off x="838200" y="365126"/>
            <a:ext cx="10515600" cy="730430"/>
          </a:xfrm>
        </p:spPr>
        <p:txBody>
          <a:bodyPr>
            <a:normAutofit/>
          </a:bodyPr>
          <a:lstStyle>
            <a:lvl1pPr algn="ctr">
              <a:defRPr sz="3200" b="1"/>
            </a:lvl1pPr>
          </a:lstStyle>
          <a:p>
            <a:r>
              <a:rPr lang="en-US"/>
              <a:t>Click to edit Master title style</a:t>
            </a:r>
            <a:endParaRPr lang="fr-CA"/>
          </a:p>
        </p:txBody>
      </p:sp>
      <p:sp>
        <p:nvSpPr>
          <p:cNvPr id="7" name="Slide Number Placeholder 6"/>
          <p:cNvSpPr>
            <a:spLocks noGrp="1"/>
          </p:cNvSpPr>
          <p:nvPr>
            <p:ph type="sldNum" sz="quarter" idx="10"/>
          </p:nvPr>
        </p:nvSpPr>
        <p:spPr/>
        <p:txBody>
          <a:bodyPr/>
          <a:lstStyle>
            <a:lvl1pPr>
              <a:defRPr>
                <a:solidFill>
                  <a:schemeClr val="bg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2562091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1080203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_Zodiac Strip Slide">
    <p:spTree>
      <p:nvGrpSpPr>
        <p:cNvPr id="1" name=""/>
        <p:cNvGrpSpPr/>
        <p:nvPr/>
      </p:nvGrpSpPr>
      <p:grpSpPr>
        <a:xfrm>
          <a:off x="0" y="0"/>
          <a:ext cx="0" cy="0"/>
          <a:chOff x="0" y="0"/>
          <a:chExt cx="0" cy="0"/>
        </a:xfrm>
      </p:grpSpPr>
      <p:sp>
        <p:nvSpPr>
          <p:cNvPr id="4" name="Rectangle 3"/>
          <p:cNvSpPr/>
          <p:nvPr userDrawn="1"/>
        </p:nvSpPr>
        <p:spPr>
          <a:xfrm>
            <a:off x="0" y="6245525"/>
            <a:ext cx="12192000" cy="612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9390" y="6356350"/>
            <a:ext cx="1436814" cy="360000"/>
          </a:xfrm>
          <a:prstGeom prst="rect">
            <a:avLst/>
          </a:prstGeom>
        </p:spPr>
      </p:pic>
      <p:sp>
        <p:nvSpPr>
          <p:cNvPr id="6" name="Slide Number Placeholder 5"/>
          <p:cNvSpPr>
            <a:spLocks noGrp="1"/>
          </p:cNvSpPr>
          <p:nvPr>
            <p:ph type="sldNum" sz="quarter" idx="10"/>
          </p:nvPr>
        </p:nvSpPr>
        <p:spPr/>
        <p:txBody>
          <a:bodyPr/>
          <a:lstStyle>
            <a:lvl1pPr>
              <a:defRPr>
                <a:solidFill>
                  <a:schemeClr val="bg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2022635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resenting an idea">
    <p:spTree>
      <p:nvGrpSpPr>
        <p:cNvPr id="1" name=""/>
        <p:cNvGrpSpPr/>
        <p:nvPr/>
      </p:nvGrpSpPr>
      <p:grpSpPr>
        <a:xfrm>
          <a:off x="0" y="0"/>
          <a:ext cx="0" cy="0"/>
          <a:chOff x="0" y="0"/>
          <a:chExt cx="0" cy="0"/>
        </a:xfrm>
      </p:grpSpPr>
      <p:sp>
        <p:nvSpPr>
          <p:cNvPr id="4" name="Rectangle 3"/>
          <p:cNvSpPr/>
          <p:nvPr userDrawn="1"/>
        </p:nvSpPr>
        <p:spPr>
          <a:xfrm rot="5400000">
            <a:off x="-374072" y="374073"/>
            <a:ext cx="6857998" cy="6109856"/>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
        <p:nvSpPr>
          <p:cNvPr id="3" name="Text Placeholder 2"/>
          <p:cNvSpPr>
            <a:spLocks noGrp="1"/>
          </p:cNvSpPr>
          <p:nvPr>
            <p:ph type="body" sz="quarter" idx="11" hasCustomPrompt="1"/>
          </p:nvPr>
        </p:nvSpPr>
        <p:spPr>
          <a:xfrm flipH="1">
            <a:off x="1392381" y="2670753"/>
            <a:ext cx="3325091" cy="1516495"/>
          </a:xfrm>
        </p:spPr>
        <p:txBody>
          <a:bodyPr anchor="ctr">
            <a:normAutofit/>
          </a:bodyPr>
          <a:lstStyle>
            <a:lvl1pPr marL="0" indent="0" algn="ctr">
              <a:buNone/>
              <a:defRPr lang="en-US" sz="4800" b="1" kern="1200" dirty="0" smtClean="0">
                <a:solidFill>
                  <a:srgbClr val="0B2040"/>
                </a:solidFill>
                <a:latin typeface="Arial Black" panose="020B0A04020102020204" pitchFamily="34" charset="0"/>
                <a:ea typeface="+mn-ea"/>
                <a:cs typeface="+mn-cs"/>
              </a:defRPr>
            </a:lvl1pPr>
          </a:lstStyle>
          <a:p>
            <a:pPr lvl="0"/>
            <a:r>
              <a:rPr lang="en-US"/>
              <a:t>MAIN POINT</a:t>
            </a:r>
          </a:p>
        </p:txBody>
      </p:sp>
      <p:sp>
        <p:nvSpPr>
          <p:cNvPr id="8" name="Content Placeholder 7"/>
          <p:cNvSpPr>
            <a:spLocks noGrp="1"/>
          </p:cNvSpPr>
          <p:nvPr>
            <p:ph sz="quarter" idx="12" hasCustomPrompt="1"/>
          </p:nvPr>
        </p:nvSpPr>
        <p:spPr>
          <a:xfrm>
            <a:off x="7733503" y="2696960"/>
            <a:ext cx="3273714" cy="1464079"/>
          </a:xfrm>
        </p:spPr>
        <p:txBody>
          <a:bodyPr anchor="ctr">
            <a:normAutofit/>
          </a:bodyPr>
          <a:lstStyle>
            <a:lvl1pPr marL="0" indent="0">
              <a:buNone/>
              <a:defRPr sz="2200" b="0" baseline="0"/>
            </a:lvl1pPr>
          </a:lstStyle>
          <a:p>
            <a:pPr lvl="0"/>
            <a:r>
              <a:rPr lang="en-CA"/>
              <a:t>Detailed content/text with main takeaways in bolded burnt sienna, or denim blue.</a:t>
            </a:r>
          </a:p>
        </p:txBody>
      </p:sp>
    </p:spTree>
    <p:extLst>
      <p:ext uri="{BB962C8B-B14F-4D97-AF65-F5344CB8AC3E}">
        <p14:creationId xmlns:p14="http://schemas.microsoft.com/office/powerpoint/2010/main" val="2747324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2.xml"/><Relationship Id="rId7" Type="http://schemas.openxmlformats.org/officeDocument/2006/relationships/image" Target="../media/image6.png"/><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image" Target="../media/image5.png"/><Relationship Id="rId5" Type="http://schemas.openxmlformats.org/officeDocument/2006/relationships/theme" Target="../theme/theme2.xml"/><Relationship Id="rId4"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6.xml"/><Relationship Id="rId7" Type="http://schemas.openxmlformats.org/officeDocument/2006/relationships/image" Target="../media/image6.png"/><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image" Target="../media/image7.png"/><Relationship Id="rId5" Type="http://schemas.openxmlformats.org/officeDocument/2006/relationships/theme" Target="../theme/theme3.xml"/><Relationship Id="rId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424877880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2" r:id="rId3"/>
    <p:sldLayoutId id="2147483666" r:id="rId4"/>
    <p:sldLayoutId id="2147483654" r:id="rId5"/>
    <p:sldLayoutId id="2147483668" r:id="rId6"/>
    <p:sldLayoutId id="2147483655" r:id="rId7"/>
    <p:sldLayoutId id="2147483667" r:id="rId8"/>
    <p:sldLayoutId id="2147483663" r:id="rId9"/>
    <p:sldLayoutId id="2147483669" r:id="rId10"/>
    <p:sldLayoutId id="2147483664" r:id="rId11"/>
    <p:sldLayoutId id="2147483665" r:id="rId12"/>
    <p:sldLayoutId id="2147483650" r:id="rId13"/>
    <p:sldLayoutId id="2147483651" r:id="rId14"/>
    <p:sldLayoutId id="2147483652" r:id="rId15"/>
    <p:sldLayoutId id="2147483653" r:id="rId16"/>
    <p:sldLayoutId id="2147483656" r:id="rId17"/>
    <p:sldLayoutId id="2147483657" r:id="rId18"/>
    <p:sldLayoutId id="2147483671" r:id="rId1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406400" y="1219200"/>
            <a:ext cx="11379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406400" y="2177860"/>
            <a:ext cx="11379200" cy="3918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4278" name="Rectangle 6"/>
          <p:cNvSpPr>
            <a:spLocks noGrp="1" noChangeArrowheads="1"/>
          </p:cNvSpPr>
          <p:nvPr>
            <p:ph type="sldNum" sz="quarter" idx="4"/>
          </p:nvPr>
        </p:nvSpPr>
        <p:spPr bwMode="auto">
          <a:xfrm>
            <a:off x="10431908" y="6244905"/>
            <a:ext cx="1524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1">
                <a:latin typeface="Arial" panose="020B0604020202020204" pitchFamily="34" charset="0"/>
                <a:ea typeface="Osaka" pitchFamily="124" charset="-128"/>
              </a:defRPr>
            </a:lvl1pPr>
          </a:lstStyle>
          <a:p>
            <a:fld id="{E44655A9-06A6-4DD3-A4BC-AD44F6FF27D9}" type="slidenum">
              <a:rPr lang="en-CA" smtClean="0">
                <a:solidFill>
                  <a:srgbClr val="000000"/>
                </a:solidFill>
              </a:rPr>
              <a:pPr/>
              <a:t>‹#›</a:t>
            </a:fld>
            <a:endParaRPr lang="en-CA">
              <a:solidFill>
                <a:srgbClr val="000000"/>
              </a:solidFill>
            </a:endParaRPr>
          </a:p>
        </p:txBody>
      </p:sp>
      <p:sp>
        <p:nvSpPr>
          <p:cNvPr id="6" name="Rectangle 5">
            <a:extLst>
              <a:ext uri="{FF2B5EF4-FFF2-40B4-BE49-F238E27FC236}">
                <a16:creationId xmlns:a16="http://schemas.microsoft.com/office/drawing/2014/main" id="{2971EBF0-17F2-2C4A-A8C3-953290F80334}"/>
              </a:ext>
            </a:extLst>
          </p:cNvPr>
          <p:cNvSpPr/>
          <p:nvPr/>
        </p:nvSpPr>
        <p:spPr bwMode="auto">
          <a:xfrm>
            <a:off x="2069870" y="4"/>
            <a:ext cx="10122132" cy="1098741"/>
          </a:xfrm>
          <a:prstGeom prst="rect">
            <a:avLst/>
          </a:prstGeom>
          <a:gradFill>
            <a:gsLst>
              <a:gs pos="15000">
                <a:schemeClr val="accent1">
                  <a:lumMod val="5000"/>
                  <a:lumOff val="95000"/>
                </a:schemeClr>
              </a:gs>
              <a:gs pos="99000">
                <a:srgbClr val="168DED"/>
              </a:gs>
            </a:gsLst>
            <a:lin ang="20400000" scaled="0"/>
          </a:gradFill>
          <a:ln w="9525" cap="flat" cmpd="sng" algn="ctr">
            <a:noFill/>
            <a:prstDash val="solid"/>
            <a:round/>
            <a:headEnd type="none" w="med" len="med"/>
            <a:tailEnd type="none" w="med" len="med"/>
          </a:ln>
          <a:effectLst/>
        </p:spPr>
        <p:txBody>
          <a:bodyPr vert="horz" wrap="square" lIns="68580" tIns="34291" rIns="68580" bIns="34291" numCol="1" rtlCol="0" anchor="t" anchorCtr="0" compatLnSpc="1">
            <a:prstTxWarp prst="textNoShape">
              <a:avLst/>
            </a:prstTxWarp>
          </a:bodyPr>
          <a:lstStyle/>
          <a:p>
            <a:pPr defTabSz="685783" eaLnBrk="0" fontAlgn="base" hangingPunct="0">
              <a:spcBef>
                <a:spcPct val="0"/>
              </a:spcBef>
              <a:spcAft>
                <a:spcPct val="0"/>
              </a:spcAft>
            </a:pPr>
            <a:endParaRPr lang="en-US" sz="2400">
              <a:solidFill>
                <a:srgbClr val="000000"/>
              </a:solidFill>
              <a:latin typeface="Verdana" pitchFamily="-107" charset="0"/>
              <a:ea typeface="ＭＳ Ｐゴシック" pitchFamily="-107" charset="-128"/>
              <a:cs typeface="ＭＳ Ｐゴシック" pitchFamily="-107" charset="-128"/>
            </a:endParaRPr>
          </a:p>
        </p:txBody>
      </p:sp>
      <p:pic>
        <p:nvPicPr>
          <p:cNvPr id="9" name="Picture 8" descr="A close up of a sign&#10;&#10;Description automatically generated">
            <a:extLst>
              <a:ext uri="{FF2B5EF4-FFF2-40B4-BE49-F238E27FC236}">
                <a16:creationId xmlns:a16="http://schemas.microsoft.com/office/drawing/2014/main" id="{1FA44D03-FC31-4C48-9D31-A1C7F7AE519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03203" y="101203"/>
            <a:ext cx="2384515" cy="838200"/>
          </a:xfrm>
          <a:prstGeom prst="rect">
            <a:avLst/>
          </a:prstGeom>
        </p:spPr>
      </p:pic>
      <p:sp>
        <p:nvSpPr>
          <p:cNvPr id="11" name="Date Placeholder 10">
            <a:extLst>
              <a:ext uri="{FF2B5EF4-FFF2-40B4-BE49-F238E27FC236}">
                <a16:creationId xmlns:a16="http://schemas.microsoft.com/office/drawing/2014/main" id="{0841B90E-FBF8-4A7D-821A-D6D72440C0EC}"/>
              </a:ext>
            </a:extLst>
          </p:cNvPr>
          <p:cNvSpPr>
            <a:spLocks noGrp="1"/>
          </p:cNvSpPr>
          <p:nvPr>
            <p:ph type="dt" sz="half" idx="2"/>
          </p:nvPr>
        </p:nvSpPr>
        <p:spPr>
          <a:xfrm>
            <a:off x="10160000" y="707355"/>
            <a:ext cx="2032000" cy="365125"/>
          </a:xfrm>
          <a:prstGeom prst="rect">
            <a:avLst/>
          </a:prstGeom>
        </p:spPr>
        <p:txBody>
          <a:bodyPr vert="horz" lIns="91440" tIns="45720" rIns="91440" bIns="45720" rtlCol="0" anchor="ctr"/>
          <a:lstStyle>
            <a:lvl1pPr algn="r">
              <a:defRPr sz="900" b="1">
                <a:solidFill>
                  <a:schemeClr val="bg1"/>
                </a:solidFill>
                <a:latin typeface="+mj-lt"/>
              </a:defRPr>
            </a:lvl1pPr>
          </a:lstStyle>
          <a:p>
            <a:endParaRPr lang="en-CA">
              <a:solidFill>
                <a:srgbClr val="FFFFFF"/>
              </a:solidFill>
            </a:endParaRPr>
          </a:p>
        </p:txBody>
      </p:sp>
      <p:pic>
        <p:nvPicPr>
          <p:cNvPr id="12" name="Picture 11"/>
          <p:cNvPicPr>
            <a:picLocks noChangeAspect="1"/>
          </p:cNvPicPr>
          <p:nvPr userDrawn="1"/>
        </p:nvPicPr>
        <p:blipFill>
          <a:blip r:embed="rId7"/>
          <a:stretch>
            <a:fillRect/>
          </a:stretch>
        </p:blipFill>
        <p:spPr>
          <a:xfrm>
            <a:off x="8157883" y="1"/>
            <a:ext cx="4034117" cy="1092987"/>
          </a:xfrm>
          <a:prstGeom prst="rect">
            <a:avLst/>
          </a:prstGeom>
        </p:spPr>
      </p:pic>
    </p:spTree>
    <p:extLst>
      <p:ext uri="{BB962C8B-B14F-4D97-AF65-F5344CB8AC3E}">
        <p14:creationId xmlns:p14="http://schemas.microsoft.com/office/powerpoint/2010/main" val="295255553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Lst>
  <p:hf hdr="0" ftr="0" dt="0"/>
  <p:txStyles>
    <p:titleStyle>
      <a:lvl1pPr algn="ctr" rtl="0" eaLnBrk="1" fontAlgn="base" hangingPunct="1">
        <a:spcBef>
          <a:spcPct val="0"/>
        </a:spcBef>
        <a:spcAft>
          <a:spcPct val="0"/>
        </a:spcAft>
        <a:defRPr sz="2400">
          <a:solidFill>
            <a:srgbClr val="168DED"/>
          </a:solidFill>
          <a:latin typeface="+mj-lt"/>
          <a:ea typeface="+mj-ea"/>
          <a:cs typeface="+mj-cs"/>
        </a:defRPr>
      </a:lvl1pPr>
      <a:lvl2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2pPr>
      <a:lvl3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3pPr>
      <a:lvl4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4pPr>
      <a:lvl5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5pPr>
      <a:lvl6pPr marL="342891"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6pPr>
      <a:lvl7pPr marL="685783"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7pPr>
      <a:lvl8pPr marL="1028674"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8pPr>
      <a:lvl9pPr marL="1371566"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9pPr>
    </p:titleStyle>
    <p:bodyStyle>
      <a:lvl1pPr marL="257168" indent="-257168" algn="l" rtl="0" eaLnBrk="1" fontAlgn="base" hangingPunct="1">
        <a:spcBef>
          <a:spcPct val="20000"/>
        </a:spcBef>
        <a:spcAft>
          <a:spcPct val="0"/>
        </a:spcAft>
        <a:buClr>
          <a:srgbClr val="168DED"/>
        </a:buClr>
        <a:buSzPct val="120000"/>
        <a:buFont typeface="Wingdings" panose="05000000000000000000" pitchFamily="2" charset="2"/>
        <a:buChar char="§"/>
        <a:defRPr sz="1500">
          <a:solidFill>
            <a:schemeClr val="tx1"/>
          </a:solidFill>
          <a:latin typeface="+mn-lt"/>
          <a:ea typeface="+mn-ea"/>
          <a:cs typeface="+mn-cs"/>
        </a:defRPr>
      </a:lvl1pPr>
      <a:lvl2pPr marL="557199" indent="-214308" algn="l" rtl="0" eaLnBrk="1" fontAlgn="base" hangingPunct="1">
        <a:spcBef>
          <a:spcPct val="20000"/>
        </a:spcBef>
        <a:spcAft>
          <a:spcPct val="0"/>
        </a:spcAft>
        <a:buClr>
          <a:srgbClr val="168DED"/>
        </a:buClr>
        <a:buSzPct val="60000"/>
        <a:buFont typeface="Wingdings" panose="05000000000000000000" pitchFamily="2" charset="2"/>
        <a:buChar char="q"/>
        <a:defRPr sz="1500">
          <a:solidFill>
            <a:schemeClr val="tx1"/>
          </a:solidFill>
          <a:latin typeface="+mn-lt"/>
          <a:ea typeface="+mn-ea"/>
          <a:cs typeface="+mn-cs"/>
        </a:defRPr>
      </a:lvl2pPr>
      <a:lvl3pPr marL="857229" indent="-171446" algn="l" rtl="0" eaLnBrk="1" fontAlgn="base" hangingPunct="1">
        <a:spcBef>
          <a:spcPct val="20000"/>
        </a:spcBef>
        <a:spcAft>
          <a:spcPct val="0"/>
        </a:spcAft>
        <a:buChar char="•"/>
        <a:defRPr sz="1500">
          <a:solidFill>
            <a:schemeClr val="tx1"/>
          </a:solidFill>
          <a:latin typeface="+mn-lt"/>
          <a:ea typeface="+mn-ea"/>
          <a:cs typeface="+mn-cs"/>
        </a:defRPr>
      </a:lvl3pPr>
      <a:lvl4pPr marL="1200121" indent="-171446" algn="l" rtl="0" eaLnBrk="1" fontAlgn="base" hangingPunct="1">
        <a:spcBef>
          <a:spcPct val="20000"/>
        </a:spcBef>
        <a:spcAft>
          <a:spcPct val="0"/>
        </a:spcAft>
        <a:buFont typeface="Wingdings" panose="05000000000000000000" pitchFamily="2" charset="2"/>
        <a:buChar char="§"/>
        <a:defRPr sz="1500">
          <a:solidFill>
            <a:schemeClr val="tx1"/>
          </a:solidFill>
          <a:latin typeface="+mn-lt"/>
          <a:ea typeface="+mn-ea"/>
          <a:cs typeface="+mn-cs"/>
        </a:defRPr>
      </a:lvl4pPr>
      <a:lvl5pPr marL="1543012" indent="-171446" algn="l" rtl="0" eaLnBrk="1" fontAlgn="base" hangingPunct="1">
        <a:spcBef>
          <a:spcPct val="20000"/>
        </a:spcBef>
        <a:spcAft>
          <a:spcPct val="0"/>
        </a:spcAft>
        <a:buClr>
          <a:schemeClr val="bg2"/>
        </a:buClr>
        <a:buSzPct val="50000"/>
        <a:buFont typeface="Wingdings" panose="05000000000000000000" pitchFamily="2" charset="2"/>
        <a:buChar char="q"/>
        <a:defRPr sz="1500">
          <a:solidFill>
            <a:schemeClr val="tx1"/>
          </a:solidFill>
          <a:latin typeface="+mn-lt"/>
          <a:ea typeface="+mn-ea"/>
          <a:cs typeface="+mn-cs"/>
        </a:defRPr>
      </a:lvl5pPr>
      <a:lvl6pPr marL="1885904"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6pPr>
      <a:lvl7pPr marL="2228795"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7pPr>
      <a:lvl8pPr marL="2571686"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8pPr>
      <a:lvl9pPr marL="2914578"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9pPr>
    </p:bodyStyle>
    <p:otherStyle>
      <a:defPPr>
        <a:defRPr lang="en-US"/>
      </a:defPPr>
      <a:lvl1pPr marL="0" algn="l" defTabSz="342891" rtl="0" eaLnBrk="1" latinLnBrk="0" hangingPunct="1">
        <a:defRPr sz="1351" kern="1200">
          <a:solidFill>
            <a:schemeClr val="tx1"/>
          </a:solidFill>
          <a:latin typeface="+mn-lt"/>
          <a:ea typeface="+mn-ea"/>
          <a:cs typeface="+mn-cs"/>
        </a:defRPr>
      </a:lvl1pPr>
      <a:lvl2pPr marL="342891" algn="l" defTabSz="342891" rtl="0" eaLnBrk="1" latinLnBrk="0" hangingPunct="1">
        <a:defRPr sz="1351" kern="1200">
          <a:solidFill>
            <a:schemeClr val="tx1"/>
          </a:solidFill>
          <a:latin typeface="+mn-lt"/>
          <a:ea typeface="+mn-ea"/>
          <a:cs typeface="+mn-cs"/>
        </a:defRPr>
      </a:lvl2pPr>
      <a:lvl3pPr marL="685783" algn="l" defTabSz="342891" rtl="0" eaLnBrk="1" latinLnBrk="0" hangingPunct="1">
        <a:defRPr sz="1351" kern="1200">
          <a:solidFill>
            <a:schemeClr val="tx1"/>
          </a:solidFill>
          <a:latin typeface="+mn-lt"/>
          <a:ea typeface="+mn-ea"/>
          <a:cs typeface="+mn-cs"/>
        </a:defRPr>
      </a:lvl3pPr>
      <a:lvl4pPr marL="1028674" algn="l" defTabSz="342891" rtl="0" eaLnBrk="1" latinLnBrk="0" hangingPunct="1">
        <a:defRPr sz="1351" kern="1200">
          <a:solidFill>
            <a:schemeClr val="tx1"/>
          </a:solidFill>
          <a:latin typeface="+mn-lt"/>
          <a:ea typeface="+mn-ea"/>
          <a:cs typeface="+mn-cs"/>
        </a:defRPr>
      </a:lvl4pPr>
      <a:lvl5pPr marL="1371566" algn="l" defTabSz="342891" rtl="0" eaLnBrk="1" latinLnBrk="0" hangingPunct="1">
        <a:defRPr sz="1351" kern="1200">
          <a:solidFill>
            <a:schemeClr val="tx1"/>
          </a:solidFill>
          <a:latin typeface="+mn-lt"/>
          <a:ea typeface="+mn-ea"/>
          <a:cs typeface="+mn-cs"/>
        </a:defRPr>
      </a:lvl5pPr>
      <a:lvl6pPr marL="1714457" algn="l" defTabSz="342891" rtl="0" eaLnBrk="1" latinLnBrk="0" hangingPunct="1">
        <a:defRPr sz="1351" kern="1200">
          <a:solidFill>
            <a:schemeClr val="tx1"/>
          </a:solidFill>
          <a:latin typeface="+mn-lt"/>
          <a:ea typeface="+mn-ea"/>
          <a:cs typeface="+mn-cs"/>
        </a:defRPr>
      </a:lvl6pPr>
      <a:lvl7pPr marL="2057349" algn="l" defTabSz="342891" rtl="0" eaLnBrk="1" latinLnBrk="0" hangingPunct="1">
        <a:defRPr sz="1351" kern="1200">
          <a:solidFill>
            <a:schemeClr val="tx1"/>
          </a:solidFill>
          <a:latin typeface="+mn-lt"/>
          <a:ea typeface="+mn-ea"/>
          <a:cs typeface="+mn-cs"/>
        </a:defRPr>
      </a:lvl7pPr>
      <a:lvl8pPr marL="2400240" algn="l" defTabSz="342891" rtl="0" eaLnBrk="1" latinLnBrk="0" hangingPunct="1">
        <a:defRPr sz="1351" kern="1200">
          <a:solidFill>
            <a:schemeClr val="tx1"/>
          </a:solidFill>
          <a:latin typeface="+mn-lt"/>
          <a:ea typeface="+mn-ea"/>
          <a:cs typeface="+mn-cs"/>
        </a:defRPr>
      </a:lvl8pPr>
      <a:lvl9pPr marL="2743131" algn="l" defTabSz="342891" rtl="0" eaLnBrk="1" latinLnBrk="0" hangingPunct="1">
        <a:defRPr sz="135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406400" y="1219200"/>
            <a:ext cx="11379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406400" y="2177860"/>
            <a:ext cx="11379200" cy="3918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4278" name="Rectangle 6"/>
          <p:cNvSpPr>
            <a:spLocks noGrp="1" noChangeArrowheads="1"/>
          </p:cNvSpPr>
          <p:nvPr>
            <p:ph type="sldNum" sz="quarter" idx="4"/>
          </p:nvPr>
        </p:nvSpPr>
        <p:spPr bwMode="auto">
          <a:xfrm>
            <a:off x="10431908" y="6244905"/>
            <a:ext cx="1524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1">
                <a:latin typeface="Arial" panose="020B0604020202020204" pitchFamily="34" charset="0"/>
                <a:ea typeface="Osaka" pitchFamily="124" charset="-128"/>
              </a:defRPr>
            </a:lvl1pPr>
          </a:lstStyle>
          <a:p>
            <a:fld id="{E44655A9-06A6-4DD3-A4BC-AD44F6FF27D9}" type="slidenum">
              <a:rPr lang="en-CA" smtClean="0">
                <a:solidFill>
                  <a:srgbClr val="000000"/>
                </a:solidFill>
              </a:rPr>
              <a:pPr/>
              <a:t>‹#›</a:t>
            </a:fld>
            <a:endParaRPr lang="en-CA">
              <a:solidFill>
                <a:srgbClr val="000000"/>
              </a:solidFill>
            </a:endParaRPr>
          </a:p>
        </p:txBody>
      </p:sp>
      <p:sp>
        <p:nvSpPr>
          <p:cNvPr id="6" name="Rectangle 5">
            <a:extLst>
              <a:ext uri="{FF2B5EF4-FFF2-40B4-BE49-F238E27FC236}">
                <a16:creationId xmlns:a16="http://schemas.microsoft.com/office/drawing/2014/main" id="{2971EBF0-17F2-2C4A-A8C3-953290F80334}"/>
              </a:ext>
            </a:extLst>
          </p:cNvPr>
          <p:cNvSpPr/>
          <p:nvPr/>
        </p:nvSpPr>
        <p:spPr bwMode="auto">
          <a:xfrm>
            <a:off x="2069870" y="4"/>
            <a:ext cx="10122132" cy="1098741"/>
          </a:xfrm>
          <a:prstGeom prst="rect">
            <a:avLst/>
          </a:prstGeom>
          <a:gradFill>
            <a:gsLst>
              <a:gs pos="15000">
                <a:schemeClr val="accent1">
                  <a:lumMod val="5000"/>
                  <a:lumOff val="95000"/>
                </a:schemeClr>
              </a:gs>
              <a:gs pos="99000">
                <a:srgbClr val="168DED"/>
              </a:gs>
            </a:gsLst>
            <a:lin ang="20400000" scaled="0"/>
          </a:gradFill>
          <a:ln w="9525" cap="flat" cmpd="sng" algn="ctr">
            <a:noFill/>
            <a:prstDash val="solid"/>
            <a:round/>
            <a:headEnd type="none" w="med" len="med"/>
            <a:tailEnd type="none" w="med" len="med"/>
          </a:ln>
          <a:effectLst/>
        </p:spPr>
        <p:txBody>
          <a:bodyPr vert="horz" wrap="square" lIns="68580" tIns="34291" rIns="68580" bIns="34291" numCol="1" rtlCol="0" anchor="t" anchorCtr="0" compatLnSpc="1">
            <a:prstTxWarp prst="textNoShape">
              <a:avLst/>
            </a:prstTxWarp>
          </a:bodyPr>
          <a:lstStyle/>
          <a:p>
            <a:pPr defTabSz="685783" eaLnBrk="0" fontAlgn="base" hangingPunct="0">
              <a:spcBef>
                <a:spcPct val="0"/>
              </a:spcBef>
              <a:spcAft>
                <a:spcPct val="0"/>
              </a:spcAft>
            </a:pPr>
            <a:endParaRPr lang="en-US" sz="2400">
              <a:solidFill>
                <a:srgbClr val="000000"/>
              </a:solidFill>
              <a:latin typeface="Verdana" pitchFamily="-107" charset="0"/>
              <a:ea typeface="ＭＳ Ｐゴシック" pitchFamily="-107" charset="-128"/>
              <a:cs typeface="ＭＳ Ｐゴシック" pitchFamily="-107" charset="-128"/>
            </a:endParaRPr>
          </a:p>
        </p:txBody>
      </p:sp>
      <p:pic>
        <p:nvPicPr>
          <p:cNvPr id="9" name="Picture 8" descr="A close up of a sign&#10;&#10;Description automatically generated">
            <a:extLst>
              <a:ext uri="{FF2B5EF4-FFF2-40B4-BE49-F238E27FC236}">
                <a16:creationId xmlns:a16="http://schemas.microsoft.com/office/drawing/2014/main" id="{1FA44D03-FC31-4C48-9D31-A1C7F7AE519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03203" y="101203"/>
            <a:ext cx="2384515" cy="838200"/>
          </a:xfrm>
          <a:prstGeom prst="rect">
            <a:avLst/>
          </a:prstGeom>
        </p:spPr>
      </p:pic>
      <p:sp>
        <p:nvSpPr>
          <p:cNvPr id="11" name="Date Placeholder 10">
            <a:extLst>
              <a:ext uri="{FF2B5EF4-FFF2-40B4-BE49-F238E27FC236}">
                <a16:creationId xmlns:a16="http://schemas.microsoft.com/office/drawing/2014/main" id="{0841B90E-FBF8-4A7D-821A-D6D72440C0EC}"/>
              </a:ext>
            </a:extLst>
          </p:cNvPr>
          <p:cNvSpPr>
            <a:spLocks noGrp="1"/>
          </p:cNvSpPr>
          <p:nvPr>
            <p:ph type="dt" sz="half" idx="2"/>
          </p:nvPr>
        </p:nvSpPr>
        <p:spPr>
          <a:xfrm>
            <a:off x="10160000" y="707355"/>
            <a:ext cx="2032000" cy="365125"/>
          </a:xfrm>
          <a:prstGeom prst="rect">
            <a:avLst/>
          </a:prstGeom>
        </p:spPr>
        <p:txBody>
          <a:bodyPr vert="horz" lIns="91440" tIns="45720" rIns="91440" bIns="45720" rtlCol="0" anchor="ctr"/>
          <a:lstStyle>
            <a:lvl1pPr algn="r">
              <a:defRPr sz="900" b="1">
                <a:solidFill>
                  <a:schemeClr val="bg1"/>
                </a:solidFill>
                <a:latin typeface="+mj-lt"/>
              </a:defRPr>
            </a:lvl1pPr>
          </a:lstStyle>
          <a:p>
            <a:endParaRPr lang="en-CA">
              <a:solidFill>
                <a:srgbClr val="FFFFFF"/>
              </a:solidFill>
            </a:endParaRPr>
          </a:p>
        </p:txBody>
      </p:sp>
      <p:pic>
        <p:nvPicPr>
          <p:cNvPr id="12" name="Picture 11"/>
          <p:cNvPicPr>
            <a:picLocks noChangeAspect="1"/>
          </p:cNvPicPr>
          <p:nvPr userDrawn="1"/>
        </p:nvPicPr>
        <p:blipFill>
          <a:blip r:embed="rId7"/>
          <a:stretch>
            <a:fillRect/>
          </a:stretch>
        </p:blipFill>
        <p:spPr>
          <a:xfrm>
            <a:off x="8157883" y="1"/>
            <a:ext cx="4034117" cy="1092987"/>
          </a:xfrm>
          <a:prstGeom prst="rect">
            <a:avLst/>
          </a:prstGeom>
        </p:spPr>
      </p:pic>
    </p:spTree>
    <p:extLst>
      <p:ext uri="{BB962C8B-B14F-4D97-AF65-F5344CB8AC3E}">
        <p14:creationId xmlns:p14="http://schemas.microsoft.com/office/powerpoint/2010/main" val="354223053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Lst>
  <p:hf hdr="0" ftr="0" dt="0"/>
  <p:txStyles>
    <p:titleStyle>
      <a:lvl1pPr algn="ctr" rtl="0" eaLnBrk="1" fontAlgn="base" hangingPunct="1">
        <a:spcBef>
          <a:spcPct val="0"/>
        </a:spcBef>
        <a:spcAft>
          <a:spcPct val="0"/>
        </a:spcAft>
        <a:defRPr sz="2400">
          <a:solidFill>
            <a:srgbClr val="168DED"/>
          </a:solidFill>
          <a:latin typeface="+mj-lt"/>
          <a:ea typeface="+mj-ea"/>
          <a:cs typeface="+mj-cs"/>
        </a:defRPr>
      </a:lvl1pPr>
      <a:lvl2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2pPr>
      <a:lvl3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3pPr>
      <a:lvl4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4pPr>
      <a:lvl5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5pPr>
      <a:lvl6pPr marL="342891"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6pPr>
      <a:lvl7pPr marL="685783"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7pPr>
      <a:lvl8pPr marL="1028674"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8pPr>
      <a:lvl9pPr marL="1371566"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9pPr>
    </p:titleStyle>
    <p:bodyStyle>
      <a:lvl1pPr marL="257168" indent="-257168" algn="l" rtl="0" eaLnBrk="1" fontAlgn="base" hangingPunct="1">
        <a:spcBef>
          <a:spcPct val="20000"/>
        </a:spcBef>
        <a:spcAft>
          <a:spcPct val="0"/>
        </a:spcAft>
        <a:buClr>
          <a:srgbClr val="168DED"/>
        </a:buClr>
        <a:buSzPct val="120000"/>
        <a:buFont typeface="Wingdings" panose="05000000000000000000" pitchFamily="2" charset="2"/>
        <a:buChar char="§"/>
        <a:defRPr sz="1500">
          <a:solidFill>
            <a:schemeClr val="tx1"/>
          </a:solidFill>
          <a:latin typeface="+mn-lt"/>
          <a:ea typeface="+mn-ea"/>
          <a:cs typeface="+mn-cs"/>
        </a:defRPr>
      </a:lvl1pPr>
      <a:lvl2pPr marL="557199" indent="-214308" algn="l" rtl="0" eaLnBrk="1" fontAlgn="base" hangingPunct="1">
        <a:spcBef>
          <a:spcPct val="20000"/>
        </a:spcBef>
        <a:spcAft>
          <a:spcPct val="0"/>
        </a:spcAft>
        <a:buClr>
          <a:srgbClr val="168DED"/>
        </a:buClr>
        <a:buSzPct val="60000"/>
        <a:buFont typeface="Wingdings" panose="05000000000000000000" pitchFamily="2" charset="2"/>
        <a:buChar char="q"/>
        <a:defRPr sz="1500">
          <a:solidFill>
            <a:schemeClr val="tx1"/>
          </a:solidFill>
          <a:latin typeface="+mn-lt"/>
          <a:ea typeface="+mn-ea"/>
          <a:cs typeface="+mn-cs"/>
        </a:defRPr>
      </a:lvl2pPr>
      <a:lvl3pPr marL="857229" indent="-171446" algn="l" rtl="0" eaLnBrk="1" fontAlgn="base" hangingPunct="1">
        <a:spcBef>
          <a:spcPct val="20000"/>
        </a:spcBef>
        <a:spcAft>
          <a:spcPct val="0"/>
        </a:spcAft>
        <a:buChar char="•"/>
        <a:defRPr sz="1500">
          <a:solidFill>
            <a:schemeClr val="tx1"/>
          </a:solidFill>
          <a:latin typeface="+mn-lt"/>
          <a:ea typeface="+mn-ea"/>
          <a:cs typeface="+mn-cs"/>
        </a:defRPr>
      </a:lvl3pPr>
      <a:lvl4pPr marL="1200121" indent="-171446" algn="l" rtl="0" eaLnBrk="1" fontAlgn="base" hangingPunct="1">
        <a:spcBef>
          <a:spcPct val="20000"/>
        </a:spcBef>
        <a:spcAft>
          <a:spcPct val="0"/>
        </a:spcAft>
        <a:buFont typeface="Wingdings" panose="05000000000000000000" pitchFamily="2" charset="2"/>
        <a:buChar char="§"/>
        <a:defRPr sz="1500">
          <a:solidFill>
            <a:schemeClr val="tx1"/>
          </a:solidFill>
          <a:latin typeface="+mn-lt"/>
          <a:ea typeface="+mn-ea"/>
          <a:cs typeface="+mn-cs"/>
        </a:defRPr>
      </a:lvl4pPr>
      <a:lvl5pPr marL="1543012" indent="-171446" algn="l" rtl="0" eaLnBrk="1" fontAlgn="base" hangingPunct="1">
        <a:spcBef>
          <a:spcPct val="20000"/>
        </a:spcBef>
        <a:spcAft>
          <a:spcPct val="0"/>
        </a:spcAft>
        <a:buClr>
          <a:schemeClr val="bg2"/>
        </a:buClr>
        <a:buSzPct val="50000"/>
        <a:buFont typeface="Wingdings" panose="05000000000000000000" pitchFamily="2" charset="2"/>
        <a:buChar char="q"/>
        <a:defRPr sz="1500">
          <a:solidFill>
            <a:schemeClr val="tx1"/>
          </a:solidFill>
          <a:latin typeface="+mn-lt"/>
          <a:ea typeface="+mn-ea"/>
          <a:cs typeface="+mn-cs"/>
        </a:defRPr>
      </a:lvl5pPr>
      <a:lvl6pPr marL="1885904"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6pPr>
      <a:lvl7pPr marL="2228795"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7pPr>
      <a:lvl8pPr marL="2571686"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8pPr>
      <a:lvl9pPr marL="2914578"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9pPr>
    </p:bodyStyle>
    <p:otherStyle>
      <a:defPPr>
        <a:defRPr lang="en-US"/>
      </a:defPPr>
      <a:lvl1pPr marL="0" algn="l" defTabSz="342891" rtl="0" eaLnBrk="1" latinLnBrk="0" hangingPunct="1">
        <a:defRPr sz="1351" kern="1200">
          <a:solidFill>
            <a:schemeClr val="tx1"/>
          </a:solidFill>
          <a:latin typeface="+mn-lt"/>
          <a:ea typeface="+mn-ea"/>
          <a:cs typeface="+mn-cs"/>
        </a:defRPr>
      </a:lvl1pPr>
      <a:lvl2pPr marL="342891" algn="l" defTabSz="342891" rtl="0" eaLnBrk="1" latinLnBrk="0" hangingPunct="1">
        <a:defRPr sz="1351" kern="1200">
          <a:solidFill>
            <a:schemeClr val="tx1"/>
          </a:solidFill>
          <a:latin typeface="+mn-lt"/>
          <a:ea typeface="+mn-ea"/>
          <a:cs typeface="+mn-cs"/>
        </a:defRPr>
      </a:lvl2pPr>
      <a:lvl3pPr marL="685783" algn="l" defTabSz="342891" rtl="0" eaLnBrk="1" latinLnBrk="0" hangingPunct="1">
        <a:defRPr sz="1351" kern="1200">
          <a:solidFill>
            <a:schemeClr val="tx1"/>
          </a:solidFill>
          <a:latin typeface="+mn-lt"/>
          <a:ea typeface="+mn-ea"/>
          <a:cs typeface="+mn-cs"/>
        </a:defRPr>
      </a:lvl3pPr>
      <a:lvl4pPr marL="1028674" algn="l" defTabSz="342891" rtl="0" eaLnBrk="1" latinLnBrk="0" hangingPunct="1">
        <a:defRPr sz="1351" kern="1200">
          <a:solidFill>
            <a:schemeClr val="tx1"/>
          </a:solidFill>
          <a:latin typeface="+mn-lt"/>
          <a:ea typeface="+mn-ea"/>
          <a:cs typeface="+mn-cs"/>
        </a:defRPr>
      </a:lvl4pPr>
      <a:lvl5pPr marL="1371566" algn="l" defTabSz="342891" rtl="0" eaLnBrk="1" latinLnBrk="0" hangingPunct="1">
        <a:defRPr sz="1351" kern="1200">
          <a:solidFill>
            <a:schemeClr val="tx1"/>
          </a:solidFill>
          <a:latin typeface="+mn-lt"/>
          <a:ea typeface="+mn-ea"/>
          <a:cs typeface="+mn-cs"/>
        </a:defRPr>
      </a:lvl5pPr>
      <a:lvl6pPr marL="1714457" algn="l" defTabSz="342891" rtl="0" eaLnBrk="1" latinLnBrk="0" hangingPunct="1">
        <a:defRPr sz="1351" kern="1200">
          <a:solidFill>
            <a:schemeClr val="tx1"/>
          </a:solidFill>
          <a:latin typeface="+mn-lt"/>
          <a:ea typeface="+mn-ea"/>
          <a:cs typeface="+mn-cs"/>
        </a:defRPr>
      </a:lvl6pPr>
      <a:lvl7pPr marL="2057349" algn="l" defTabSz="342891" rtl="0" eaLnBrk="1" latinLnBrk="0" hangingPunct="1">
        <a:defRPr sz="1351" kern="1200">
          <a:solidFill>
            <a:schemeClr val="tx1"/>
          </a:solidFill>
          <a:latin typeface="+mn-lt"/>
          <a:ea typeface="+mn-ea"/>
          <a:cs typeface="+mn-cs"/>
        </a:defRPr>
      </a:lvl7pPr>
      <a:lvl8pPr marL="2400240" algn="l" defTabSz="342891" rtl="0" eaLnBrk="1" latinLnBrk="0" hangingPunct="1">
        <a:defRPr sz="1351" kern="1200">
          <a:solidFill>
            <a:schemeClr val="tx1"/>
          </a:solidFill>
          <a:latin typeface="+mn-lt"/>
          <a:ea typeface="+mn-ea"/>
          <a:cs typeface="+mn-cs"/>
        </a:defRPr>
      </a:lvl8pPr>
      <a:lvl9pPr marL="2743131" algn="l" defTabSz="342891"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6.xml"/><Relationship Id="rId13" Type="http://schemas.openxmlformats.org/officeDocument/2006/relationships/diagramData" Target="../diagrams/data7.xml"/><Relationship Id="rId18" Type="http://schemas.openxmlformats.org/officeDocument/2006/relationships/diagramData" Target="../diagrams/data8.xml"/><Relationship Id="rId26" Type="http://schemas.openxmlformats.org/officeDocument/2006/relationships/diagramColors" Target="../diagrams/colors9.xml"/><Relationship Id="rId3" Type="http://schemas.openxmlformats.org/officeDocument/2006/relationships/diagramData" Target="../diagrams/data5.xml"/><Relationship Id="rId21" Type="http://schemas.openxmlformats.org/officeDocument/2006/relationships/diagramColors" Target="../diagrams/colors8.xml"/><Relationship Id="rId7" Type="http://schemas.microsoft.com/office/2007/relationships/diagramDrawing" Target="../diagrams/drawing5.xml"/><Relationship Id="rId12" Type="http://schemas.microsoft.com/office/2007/relationships/diagramDrawing" Target="../diagrams/drawing6.xml"/><Relationship Id="rId17" Type="http://schemas.microsoft.com/office/2007/relationships/diagramDrawing" Target="../diagrams/drawing7.xml"/><Relationship Id="rId25" Type="http://schemas.openxmlformats.org/officeDocument/2006/relationships/diagramQuickStyle" Target="../diagrams/quickStyle9.xml"/><Relationship Id="rId2" Type="http://schemas.openxmlformats.org/officeDocument/2006/relationships/notesSlide" Target="../notesSlides/notesSlide3.xml"/><Relationship Id="rId16" Type="http://schemas.openxmlformats.org/officeDocument/2006/relationships/diagramColors" Target="../diagrams/colors7.xml"/><Relationship Id="rId20" Type="http://schemas.openxmlformats.org/officeDocument/2006/relationships/diagramQuickStyle" Target="../diagrams/quickStyle8.xml"/><Relationship Id="rId1" Type="http://schemas.openxmlformats.org/officeDocument/2006/relationships/slideLayout" Target="../slideLayouts/slideLayout13.xml"/><Relationship Id="rId6" Type="http://schemas.openxmlformats.org/officeDocument/2006/relationships/diagramColors" Target="../diagrams/colors5.xml"/><Relationship Id="rId11" Type="http://schemas.openxmlformats.org/officeDocument/2006/relationships/diagramColors" Target="../diagrams/colors6.xml"/><Relationship Id="rId24" Type="http://schemas.openxmlformats.org/officeDocument/2006/relationships/diagramLayout" Target="../diagrams/layout9.xml"/><Relationship Id="rId5" Type="http://schemas.openxmlformats.org/officeDocument/2006/relationships/diagramQuickStyle" Target="../diagrams/quickStyle5.xml"/><Relationship Id="rId15" Type="http://schemas.openxmlformats.org/officeDocument/2006/relationships/diagramQuickStyle" Target="../diagrams/quickStyle7.xml"/><Relationship Id="rId23" Type="http://schemas.openxmlformats.org/officeDocument/2006/relationships/diagramData" Target="../diagrams/data9.xml"/><Relationship Id="rId10" Type="http://schemas.openxmlformats.org/officeDocument/2006/relationships/diagramQuickStyle" Target="../diagrams/quickStyle6.xml"/><Relationship Id="rId19" Type="http://schemas.openxmlformats.org/officeDocument/2006/relationships/diagramLayout" Target="../diagrams/layout8.xml"/><Relationship Id="rId4" Type="http://schemas.openxmlformats.org/officeDocument/2006/relationships/diagramLayout" Target="../diagrams/layout5.xml"/><Relationship Id="rId9" Type="http://schemas.openxmlformats.org/officeDocument/2006/relationships/diagramLayout" Target="../diagrams/layout6.xml"/><Relationship Id="rId14" Type="http://schemas.openxmlformats.org/officeDocument/2006/relationships/diagramLayout" Target="../diagrams/layout7.xml"/><Relationship Id="rId22" Type="http://schemas.microsoft.com/office/2007/relationships/diagramDrawing" Target="../diagrams/drawing8.xml"/><Relationship Id="rId27" Type="http://schemas.microsoft.com/office/2007/relationships/diagramDrawing" Target="../diagrams/drawing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hyperlink" Target="https://hspn.ca/wp-content/uploads/2022/03/HSPN_SEGMENTATION_TECH_APPENDIX_March_2022.pdf" TargetMode="External"/><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3" Type="http://schemas.openxmlformats.org/officeDocument/2006/relationships/diagramData" Target="../diagrams/data1.xml"/><Relationship Id="rId21" Type="http://schemas.openxmlformats.org/officeDocument/2006/relationships/diagramColors" Target="../diagrams/colors4.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2.xml"/><Relationship Id="rId16" Type="http://schemas.openxmlformats.org/officeDocument/2006/relationships/diagramColors" Target="../diagrams/colors3.xml"/><Relationship Id="rId20" Type="http://schemas.openxmlformats.org/officeDocument/2006/relationships/diagramQuickStyle" Target="../diagrams/quickStyle4.xml"/><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19" Type="http://schemas.openxmlformats.org/officeDocument/2006/relationships/diagramLayout" Target="../diagrams/layout4.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s>
</file>

<file path=ppt/slides/_rels/slide6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6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6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6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6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8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7.xml"/><Relationship Id="rId1" Type="http://schemas.openxmlformats.org/officeDocument/2006/relationships/slideLayout" Target="../slideLayouts/slideLayout7.xml"/><Relationship Id="rId4" Type="http://schemas.openxmlformats.org/officeDocument/2006/relationships/image" Target="../media/image62.png"/></Relationships>
</file>

<file path=ppt/slides/_rels/slide8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8.xml"/><Relationship Id="rId1" Type="http://schemas.openxmlformats.org/officeDocument/2006/relationships/slideLayout" Target="../slideLayouts/slideLayout7.xml"/><Relationship Id="rId4" Type="http://schemas.openxmlformats.org/officeDocument/2006/relationships/image" Target="../media/image63.png"/></Relationships>
</file>

<file path=ppt/slides/_rels/slide8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9.xml"/><Relationship Id="rId1" Type="http://schemas.openxmlformats.org/officeDocument/2006/relationships/slideLayout" Target="../slideLayouts/slideLayout7.xml"/><Relationship Id="rId4" Type="http://schemas.openxmlformats.org/officeDocument/2006/relationships/image" Target="../media/image64.png"/></Relationships>
</file>

<file path=ppt/slides/_rels/slide83.xml.rels><?xml version="1.0" encoding="UTF-8" standalone="yes"?>
<Relationships xmlns="http://schemas.openxmlformats.org/package/2006/relationships"><Relationship Id="rId2" Type="http://schemas.openxmlformats.org/officeDocument/2006/relationships/hyperlink" Target="https://hspn.ca/evaluation/oht/reports/" TargetMode="External"/><Relationship Id="rId1" Type="http://schemas.openxmlformats.org/officeDocument/2006/relationships/slideLayout" Target="../slideLayouts/slideLayout8.xml"/></Relationships>
</file>

<file path=ppt/slides/_rels/slide8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85.xml.rels><?xml version="1.0" encoding="UTF-8" standalone="yes"?>
<Relationships xmlns="http://schemas.openxmlformats.org/package/2006/relationships"><Relationship Id="rId8" Type="http://schemas.openxmlformats.org/officeDocument/2006/relationships/image" Target="../media/image70.jpeg"/><Relationship Id="rId3" Type="http://schemas.openxmlformats.org/officeDocument/2006/relationships/image" Target="../media/image65.jpeg"/><Relationship Id="rId7" Type="http://schemas.openxmlformats.org/officeDocument/2006/relationships/image" Target="../media/image69.jpeg"/><Relationship Id="rId12" Type="http://schemas.openxmlformats.org/officeDocument/2006/relationships/image" Target="../media/image74.jpeg"/><Relationship Id="rId2" Type="http://schemas.openxmlformats.org/officeDocument/2006/relationships/notesSlide" Target="../notesSlides/notesSlide70.xml"/><Relationship Id="rId1" Type="http://schemas.openxmlformats.org/officeDocument/2006/relationships/slideLayout" Target="../slideLayouts/slideLayout13.xml"/><Relationship Id="rId6" Type="http://schemas.openxmlformats.org/officeDocument/2006/relationships/image" Target="../media/image68.png"/><Relationship Id="rId11" Type="http://schemas.openxmlformats.org/officeDocument/2006/relationships/image" Target="../media/image73.jpeg"/><Relationship Id="rId5" Type="http://schemas.openxmlformats.org/officeDocument/2006/relationships/image" Target="../media/image67.jpeg"/><Relationship Id="rId10" Type="http://schemas.openxmlformats.org/officeDocument/2006/relationships/image" Target="../media/image72.jpeg"/><Relationship Id="rId4" Type="http://schemas.openxmlformats.org/officeDocument/2006/relationships/image" Target="../media/image66.jpeg"/><Relationship Id="rId9" Type="http://schemas.openxmlformats.org/officeDocument/2006/relationships/image" Target="../media/image71.jpeg"/></Relationships>
</file>

<file path=ppt/slides/_rels/slide86.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71.xml"/><Relationship Id="rId1" Type="http://schemas.openxmlformats.org/officeDocument/2006/relationships/slideLayout" Target="../slideLayouts/slideLayout13.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3035" y="1122362"/>
            <a:ext cx="10650765" cy="3147885"/>
          </a:xfrm>
        </p:spPr>
        <p:txBody>
          <a:bodyPr>
            <a:normAutofit/>
          </a:bodyPr>
          <a:lstStyle/>
          <a:p>
            <a:r>
              <a:rPr lang="en-US" sz="5400" dirty="0">
                <a:solidFill>
                  <a:srgbClr val="FFFFFF"/>
                </a:solidFill>
                <a:latin typeface="Helvetica" pitchFamily="2" charset="0"/>
              </a:rPr>
              <a:t>OHT Indicators &amp; Population Segmentation</a:t>
            </a:r>
            <a:endParaRPr lang="en-CA" dirty="0"/>
          </a:p>
        </p:txBody>
      </p:sp>
      <p:sp>
        <p:nvSpPr>
          <p:cNvPr id="4" name="Content Placeholder 3"/>
          <p:cNvSpPr>
            <a:spLocks noGrp="1"/>
          </p:cNvSpPr>
          <p:nvPr>
            <p:ph sz="quarter" idx="11"/>
          </p:nvPr>
        </p:nvSpPr>
        <p:spPr>
          <a:xfrm>
            <a:off x="703035" y="4616112"/>
            <a:ext cx="7086390" cy="451389"/>
          </a:xfrm>
        </p:spPr>
        <p:txBody>
          <a:bodyPr>
            <a:normAutofit lnSpcReduction="10000"/>
          </a:bodyPr>
          <a:lstStyle/>
          <a:p>
            <a:r>
              <a:rPr lang="en-CA" dirty="0" err="1"/>
              <a:t>Archipel</a:t>
            </a:r>
            <a:r>
              <a:rPr lang="en-CA" dirty="0"/>
              <a:t> OHT Results</a:t>
            </a:r>
          </a:p>
        </p:txBody>
      </p:sp>
      <p:sp>
        <p:nvSpPr>
          <p:cNvPr id="5" name="Text Placeholder 4"/>
          <p:cNvSpPr>
            <a:spLocks noGrp="1"/>
          </p:cNvSpPr>
          <p:nvPr>
            <p:ph type="body" sz="quarter" idx="12"/>
          </p:nvPr>
        </p:nvSpPr>
        <p:spPr/>
        <p:txBody>
          <a:bodyPr/>
          <a:lstStyle/>
          <a:p>
            <a:r>
              <a:rPr lang="en-CA" dirty="0"/>
              <a:t>January 2024</a:t>
            </a:r>
          </a:p>
        </p:txBody>
      </p:sp>
    </p:spTree>
    <p:extLst>
      <p:ext uri="{BB962C8B-B14F-4D97-AF65-F5344CB8AC3E}">
        <p14:creationId xmlns:p14="http://schemas.microsoft.com/office/powerpoint/2010/main" val="18548218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BD2406F-9AD2-441E-8452-3D760386BF59}"/>
              </a:ext>
            </a:extLst>
          </p:cNvPr>
          <p:cNvSpPr>
            <a:spLocks noGrp="1"/>
          </p:cNvSpPr>
          <p:nvPr>
            <p:ph type="sldNum" sz="quarter" idx="10"/>
          </p:nvPr>
        </p:nvSpPr>
        <p:spPr/>
        <p:txBody>
          <a:bodyPr/>
          <a:lstStyle/>
          <a:p>
            <a:fld id="{9F4F81F6-E686-4BCF-BA3C-EFC8F861DBA0}" type="slidenum">
              <a:rPr lang="fr-CA" smtClean="0"/>
              <a:pPr/>
              <a:t>10</a:t>
            </a:fld>
            <a:endParaRPr lang="fr-CA"/>
          </a:p>
        </p:txBody>
      </p:sp>
      <p:sp>
        <p:nvSpPr>
          <p:cNvPr id="7" name="Title 1">
            <a:extLst>
              <a:ext uri="{FF2B5EF4-FFF2-40B4-BE49-F238E27FC236}">
                <a16:creationId xmlns:a16="http://schemas.microsoft.com/office/drawing/2014/main" id="{C0BC1556-050F-4ECE-91F7-17900CCC3013}"/>
              </a:ext>
            </a:extLst>
          </p:cNvPr>
          <p:cNvSpPr txBox="1">
            <a:spLocks/>
          </p:cNvSpPr>
          <p:nvPr/>
        </p:nvSpPr>
        <p:spPr>
          <a:xfrm>
            <a:off x="263352" y="44625"/>
            <a:ext cx="11880672" cy="72008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3600" b="1"/>
              <a:t>Spider</a:t>
            </a:r>
            <a:r>
              <a:rPr lang="en-CA" b="1"/>
              <a:t> Diagrams for frail/older adults</a:t>
            </a:r>
          </a:p>
        </p:txBody>
      </p:sp>
      <p:pic>
        <p:nvPicPr>
          <p:cNvPr id="9" name="Picture 8" descr="FIG_OLDER_Radar29.png">
            <a:extLst>
              <a:ext uri="{FF2B5EF4-FFF2-40B4-BE49-F238E27FC236}">
                <a16:creationId xmlns:a16="http://schemas.microsoft.com/office/drawing/2014/main" id="{B30A52BE-095A-4379-A938-F5D75CD39D93}"/>
              </a:ext>
            </a:extLst>
          </p:cNvPr>
          <p:cNvPicPr>
            <a:picLocks noChangeAspect="1"/>
          </p:cNvPicPr>
          <p:nvPr/>
        </p:nvPicPr>
        <p:blipFill>
          <a:blip r:embed="rId2"/>
          <a:stretch>
            <a:fillRect/>
          </a:stretch>
        </p:blipFill>
        <p:spPr>
          <a:xfrm>
            <a:off x="2135561" y="764703"/>
            <a:ext cx="8064570" cy="5376381"/>
          </a:xfrm>
          <a:prstGeom prst="rect">
            <a:avLst/>
          </a:prstGeom>
        </p:spPr>
      </p:pic>
    </p:spTree>
    <p:extLst>
      <p:ext uri="{BB962C8B-B14F-4D97-AF65-F5344CB8AC3E}">
        <p14:creationId xmlns:p14="http://schemas.microsoft.com/office/powerpoint/2010/main" val="39393943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BD2406F-9AD2-441E-8452-3D760386BF59}"/>
              </a:ext>
            </a:extLst>
          </p:cNvPr>
          <p:cNvSpPr>
            <a:spLocks noGrp="1"/>
          </p:cNvSpPr>
          <p:nvPr>
            <p:ph type="sldNum" sz="quarter" idx="10"/>
          </p:nvPr>
        </p:nvSpPr>
        <p:spPr/>
        <p:txBody>
          <a:bodyPr/>
          <a:lstStyle/>
          <a:p>
            <a:fld id="{9F4F81F6-E686-4BCF-BA3C-EFC8F861DBA0}" type="slidenum">
              <a:rPr lang="fr-CA" smtClean="0"/>
              <a:pPr/>
              <a:t>11</a:t>
            </a:fld>
            <a:endParaRPr lang="fr-CA"/>
          </a:p>
        </p:txBody>
      </p:sp>
      <p:sp>
        <p:nvSpPr>
          <p:cNvPr id="7" name="Title 1">
            <a:extLst>
              <a:ext uri="{FF2B5EF4-FFF2-40B4-BE49-F238E27FC236}">
                <a16:creationId xmlns:a16="http://schemas.microsoft.com/office/drawing/2014/main" id="{C0BC1556-050F-4ECE-91F7-17900CCC3013}"/>
              </a:ext>
            </a:extLst>
          </p:cNvPr>
          <p:cNvSpPr txBox="1">
            <a:spLocks/>
          </p:cNvSpPr>
          <p:nvPr/>
        </p:nvSpPr>
        <p:spPr>
          <a:xfrm>
            <a:off x="354976" y="44625"/>
            <a:ext cx="11809312" cy="57606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3600" b="1"/>
              <a:t>Spider Diagrams for end-of-life Indicators</a:t>
            </a:r>
          </a:p>
        </p:txBody>
      </p:sp>
      <p:pic>
        <p:nvPicPr>
          <p:cNvPr id="5" name="Picture 4" descr="FIG_EOL_Radar29.png">
            <a:extLst>
              <a:ext uri="{FF2B5EF4-FFF2-40B4-BE49-F238E27FC236}">
                <a16:creationId xmlns:a16="http://schemas.microsoft.com/office/drawing/2014/main" id="{11BE70E3-A4FE-4376-B503-1A356ACF54C5}"/>
              </a:ext>
            </a:extLst>
          </p:cNvPr>
          <p:cNvPicPr>
            <a:picLocks noChangeAspect="1"/>
          </p:cNvPicPr>
          <p:nvPr/>
        </p:nvPicPr>
        <p:blipFill>
          <a:blip r:embed="rId2"/>
          <a:stretch>
            <a:fillRect/>
          </a:stretch>
        </p:blipFill>
        <p:spPr>
          <a:xfrm>
            <a:off x="1955541" y="692696"/>
            <a:ext cx="8280918" cy="5520613"/>
          </a:xfrm>
          <a:prstGeom prst="rect">
            <a:avLst/>
          </a:prstGeom>
        </p:spPr>
      </p:pic>
    </p:spTree>
    <p:extLst>
      <p:ext uri="{BB962C8B-B14F-4D97-AF65-F5344CB8AC3E}">
        <p14:creationId xmlns:p14="http://schemas.microsoft.com/office/powerpoint/2010/main" val="36481208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B488F6-51B9-1561-20BC-13D6A2A4C5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C92274-C60E-52BC-C893-8A52E9E37DCE}"/>
              </a:ext>
            </a:extLst>
          </p:cNvPr>
          <p:cNvSpPr>
            <a:spLocks noGrp="1"/>
          </p:cNvSpPr>
          <p:nvPr>
            <p:ph type="ctrTitle"/>
          </p:nvPr>
        </p:nvSpPr>
        <p:spPr>
          <a:xfrm>
            <a:off x="703035" y="1652869"/>
            <a:ext cx="10650765" cy="2988300"/>
          </a:xfrm>
        </p:spPr>
        <p:txBody>
          <a:bodyPr>
            <a:normAutofit fontScale="90000"/>
          </a:bodyPr>
          <a:lstStyle/>
          <a:p>
            <a:br>
              <a:rPr lang="en-US">
                <a:latin typeface="Arial Black"/>
              </a:rPr>
            </a:br>
            <a:r>
              <a:rPr lang="en-US">
                <a:latin typeface="Arial Black"/>
              </a:rPr>
              <a:t>Introduction to Part 2: </a:t>
            </a:r>
            <a:br>
              <a:rPr lang="en-US">
                <a:latin typeface="Arial Black"/>
              </a:rPr>
            </a:br>
            <a:br>
              <a:rPr lang="en-US">
                <a:latin typeface="Arial Black"/>
              </a:rPr>
            </a:br>
            <a:r>
              <a:rPr lang="en-US">
                <a:latin typeface="Arial Black"/>
              </a:rPr>
              <a:t>Selecting indicators</a:t>
            </a:r>
            <a:br>
              <a:rPr lang="en-US">
                <a:latin typeface="Arial Black"/>
              </a:rPr>
            </a:br>
            <a:r>
              <a:rPr lang="en-US">
                <a:latin typeface="Arial Black"/>
              </a:rPr>
              <a:t>and defining stratification / segmentation approaches </a:t>
            </a:r>
          </a:p>
        </p:txBody>
      </p:sp>
    </p:spTree>
    <p:extLst>
      <p:ext uri="{BB962C8B-B14F-4D97-AF65-F5344CB8AC3E}">
        <p14:creationId xmlns:p14="http://schemas.microsoft.com/office/powerpoint/2010/main" val="5569674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126A4-9EBC-472E-BC48-073C0719EB4D}"/>
              </a:ext>
            </a:extLst>
          </p:cNvPr>
          <p:cNvSpPr>
            <a:spLocks noGrp="1"/>
          </p:cNvSpPr>
          <p:nvPr>
            <p:ph type="title"/>
          </p:nvPr>
        </p:nvSpPr>
        <p:spPr/>
        <p:txBody>
          <a:bodyPr/>
          <a:lstStyle/>
          <a:p>
            <a:r>
              <a:rPr lang="en-CA" sz="4400"/>
              <a:t>How did we select indicators for this report?</a:t>
            </a:r>
          </a:p>
        </p:txBody>
      </p:sp>
      <p:sp>
        <p:nvSpPr>
          <p:cNvPr id="3" name="Content Placeholder 2">
            <a:extLst>
              <a:ext uri="{FF2B5EF4-FFF2-40B4-BE49-F238E27FC236}">
                <a16:creationId xmlns:a16="http://schemas.microsoft.com/office/drawing/2014/main" id="{B44B5254-1E0A-45C0-81B6-B3094A2775BE}"/>
              </a:ext>
            </a:extLst>
          </p:cNvPr>
          <p:cNvSpPr>
            <a:spLocks noGrp="1"/>
          </p:cNvSpPr>
          <p:nvPr>
            <p:ph idx="1"/>
          </p:nvPr>
        </p:nvSpPr>
        <p:spPr>
          <a:xfrm>
            <a:off x="811105" y="1628800"/>
            <a:ext cx="10515600" cy="4351338"/>
          </a:xfrm>
        </p:spPr>
        <p:txBody>
          <a:bodyPr vert="horz" lIns="91440" tIns="45720" rIns="91440" bIns="45720" rtlCol="0" anchor="t">
            <a:noAutofit/>
          </a:bodyPr>
          <a:lstStyle/>
          <a:p>
            <a:r>
              <a:rPr lang="en-US" sz="2000"/>
              <a:t>Surveys were distributed to an OHT representative identified by the OHT evaluation lead contact as </a:t>
            </a:r>
            <a:r>
              <a:rPr lang="en-US" sz="2000" i="1"/>
              <a:t>best suited to answer a survey about the HSPN Improvement Indicators.</a:t>
            </a:r>
            <a:endParaRPr lang="en-US" sz="2000">
              <a:cs typeface="Arial"/>
            </a:endParaRPr>
          </a:p>
          <a:p>
            <a:r>
              <a:rPr lang="en-US" sz="2000"/>
              <a:t>The survey had 3 multiple choice questions, 3 open text comments and 6 sets of indicators and stratifications to rank.  </a:t>
            </a:r>
            <a:endParaRPr lang="en-US" sz="2000">
              <a:cs typeface="Arial"/>
            </a:endParaRPr>
          </a:p>
          <a:p>
            <a:r>
              <a:rPr lang="en-US" sz="2000"/>
              <a:t>A total of 56 OHTs were invited of whom, 42 responded (75%).  </a:t>
            </a:r>
            <a:endParaRPr lang="en-US" sz="2000">
              <a:cs typeface="Arial"/>
            </a:endParaRPr>
          </a:p>
          <a:p>
            <a:r>
              <a:rPr lang="en-US" sz="2000">
                <a:cs typeface="Arial"/>
              </a:rPr>
              <a:t>Most respondents held positions as (executive) director of the OHT or OHT operations or lead for analysis or population health.</a:t>
            </a:r>
          </a:p>
          <a:p>
            <a:r>
              <a:rPr lang="en-US" sz="2000">
                <a:cs typeface="Arial"/>
              </a:rPr>
              <a:t>OHTs were asked whether we should base a report on a complete set of indicators for one topic or to select a few indicators from different indicator sets. OHTs overwhelming preferred the latter approach and provided rankings of the indicators according to the "priority and usefulness for your OHT". We selected up to 3 indicators from each grouping. For the selected indicators, at least 25% of OHTs selected the indicator as top 2 of 10 from overall indicators or at least 45% of OHTs selected the indicator as top 2 of 5 from population-specific indicators. </a:t>
            </a:r>
          </a:p>
        </p:txBody>
      </p:sp>
      <p:sp>
        <p:nvSpPr>
          <p:cNvPr id="4" name="Slide Number Placeholder 3">
            <a:extLst>
              <a:ext uri="{FF2B5EF4-FFF2-40B4-BE49-F238E27FC236}">
                <a16:creationId xmlns:a16="http://schemas.microsoft.com/office/drawing/2014/main" id="{DBB087A5-0A01-41CE-88CC-EB62C9A1C968}"/>
              </a:ext>
            </a:extLst>
          </p:cNvPr>
          <p:cNvSpPr>
            <a:spLocks noGrp="1"/>
          </p:cNvSpPr>
          <p:nvPr>
            <p:ph type="sldNum" sz="quarter" idx="12"/>
          </p:nvPr>
        </p:nvSpPr>
        <p:spPr/>
        <p:txBody>
          <a:bodyPr/>
          <a:lstStyle/>
          <a:p>
            <a:fld id="{9F4F81F6-E686-4BCF-BA3C-EFC8F861DBA0}" type="slidenum">
              <a:rPr lang="fr-CA" smtClean="0"/>
              <a:pPr/>
              <a:t>13</a:t>
            </a:fld>
            <a:endParaRPr lang="fr-CA"/>
          </a:p>
        </p:txBody>
      </p:sp>
    </p:spTree>
    <p:extLst>
      <p:ext uri="{BB962C8B-B14F-4D97-AF65-F5344CB8AC3E}">
        <p14:creationId xmlns:p14="http://schemas.microsoft.com/office/powerpoint/2010/main" val="26053312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576418"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08F048-4A10-47B1-992F-CD666DE9845B}" type="slidenum">
              <a:rPr kumimoji="0" lang="en-CA" sz="1200" b="0" i="0" u="none" strike="noStrike" kern="1200" cap="none" spc="0" normalizeH="0" baseline="0" noProof="0" dirty="0" smtClean="0">
                <a:ln>
                  <a:noFill/>
                </a:ln>
                <a:solidFill>
                  <a:srgbClr val="0A1A3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CA" sz="1200" b="0" i="0" u="none" strike="noStrike" kern="1200" cap="none" spc="0" normalizeH="0" baseline="0" noProof="0">
              <a:ln>
                <a:noFill/>
              </a:ln>
              <a:solidFill>
                <a:srgbClr val="0A1A31"/>
              </a:solidFill>
              <a:effectLst/>
              <a:uLnTx/>
              <a:uFillTx/>
              <a:latin typeface="Arial" panose="020B0604020202020204" pitchFamily="34" charset="0"/>
              <a:ea typeface="+mn-ea"/>
              <a:cs typeface="Arial" panose="020B0604020202020204" pitchFamily="34" charset="0"/>
            </a:endParaRPr>
          </a:p>
        </p:txBody>
      </p:sp>
      <p:sp>
        <p:nvSpPr>
          <p:cNvPr id="26" name="Rectangle 25"/>
          <p:cNvSpPr/>
          <p:nvPr/>
        </p:nvSpPr>
        <p:spPr>
          <a:xfrm>
            <a:off x="1394541" y="297192"/>
            <a:ext cx="10550733" cy="830997"/>
          </a:xfrm>
          <a:prstGeom prst="rect">
            <a:avLst/>
          </a:prstGeom>
        </p:spPr>
        <p:txBody>
          <a:bodyPr wrap="square" anchor="t">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4800" b="1">
                <a:solidFill>
                  <a:srgbClr val="0B2040"/>
                </a:solidFill>
                <a:latin typeface="Arial Black" panose="020B0A04020102020204" pitchFamily="34" charset="0"/>
              </a:rPr>
              <a:t>Top Chosen Indicators: </a:t>
            </a:r>
          </a:p>
        </p:txBody>
      </p:sp>
      <p:sp>
        <p:nvSpPr>
          <p:cNvPr id="45" name="Rectangle 44"/>
          <p:cNvSpPr/>
          <p:nvPr/>
        </p:nvSpPr>
        <p:spPr>
          <a:xfrm rot="5400000">
            <a:off x="479779" y="213428"/>
            <a:ext cx="1128189" cy="701333"/>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aphicFrame>
        <p:nvGraphicFramePr>
          <p:cNvPr id="7" name="Diagram 6">
            <a:extLst>
              <a:ext uri="{FF2B5EF4-FFF2-40B4-BE49-F238E27FC236}">
                <a16:creationId xmlns:a16="http://schemas.microsoft.com/office/drawing/2014/main" id="{692CBA98-FED8-4395-9552-0B3FD2FA85DA}"/>
              </a:ext>
            </a:extLst>
          </p:cNvPr>
          <p:cNvGraphicFramePr/>
          <p:nvPr/>
        </p:nvGraphicFramePr>
        <p:xfrm>
          <a:off x="130965" y="1852789"/>
          <a:ext cx="2279725" cy="39327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7" name="Diagram 66">
            <a:extLst>
              <a:ext uri="{FF2B5EF4-FFF2-40B4-BE49-F238E27FC236}">
                <a16:creationId xmlns:a16="http://schemas.microsoft.com/office/drawing/2014/main" id="{CE4C2DA3-75AD-4526-9BBC-CF2C9B43B9B5}"/>
              </a:ext>
            </a:extLst>
          </p:cNvPr>
          <p:cNvGraphicFramePr/>
          <p:nvPr/>
        </p:nvGraphicFramePr>
        <p:xfrm>
          <a:off x="2539677" y="1852789"/>
          <a:ext cx="2279725" cy="393276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68" name="Diagram 67">
            <a:extLst>
              <a:ext uri="{FF2B5EF4-FFF2-40B4-BE49-F238E27FC236}">
                <a16:creationId xmlns:a16="http://schemas.microsoft.com/office/drawing/2014/main" id="{E27A2468-F227-4FE7-BC8E-87B3D7FA2129}"/>
              </a:ext>
            </a:extLst>
          </p:cNvPr>
          <p:cNvGraphicFramePr/>
          <p:nvPr>
            <p:extLst>
              <p:ext uri="{D42A27DB-BD31-4B8C-83A1-F6EECF244321}">
                <p14:modId xmlns:p14="http://schemas.microsoft.com/office/powerpoint/2010/main" val="4081776831"/>
              </p:ext>
            </p:extLst>
          </p:nvPr>
        </p:nvGraphicFramePr>
        <p:xfrm>
          <a:off x="4948389" y="1852789"/>
          <a:ext cx="2279725" cy="3932768"/>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69" name="Diagram 68">
            <a:extLst>
              <a:ext uri="{FF2B5EF4-FFF2-40B4-BE49-F238E27FC236}">
                <a16:creationId xmlns:a16="http://schemas.microsoft.com/office/drawing/2014/main" id="{9DCEF80D-C320-4331-A492-346BBD2170FD}"/>
              </a:ext>
            </a:extLst>
          </p:cNvPr>
          <p:cNvGraphicFramePr/>
          <p:nvPr/>
        </p:nvGraphicFramePr>
        <p:xfrm>
          <a:off x="7357101" y="1852789"/>
          <a:ext cx="2279725" cy="3932768"/>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70" name="Diagram 69">
            <a:extLst>
              <a:ext uri="{FF2B5EF4-FFF2-40B4-BE49-F238E27FC236}">
                <a16:creationId xmlns:a16="http://schemas.microsoft.com/office/drawing/2014/main" id="{B915C208-930F-496A-AD21-5E8D0DF64843}"/>
              </a:ext>
            </a:extLst>
          </p:cNvPr>
          <p:cNvGraphicFramePr/>
          <p:nvPr/>
        </p:nvGraphicFramePr>
        <p:xfrm>
          <a:off x="9765813" y="1852789"/>
          <a:ext cx="2279725" cy="3932768"/>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spTree>
    <p:extLst>
      <p:ext uri="{BB962C8B-B14F-4D97-AF65-F5344CB8AC3E}">
        <p14:creationId xmlns:p14="http://schemas.microsoft.com/office/powerpoint/2010/main" val="15624774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B2D383-17D4-E779-91CE-5DFADB8419A7}"/>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3A521233-A29D-B99F-D07C-69F4657D0C49}"/>
              </a:ext>
            </a:extLst>
          </p:cNvPr>
          <p:cNvSpPr/>
          <p:nvPr/>
        </p:nvSpPr>
        <p:spPr>
          <a:xfrm>
            <a:off x="479376" y="-99392"/>
            <a:ext cx="10515600" cy="1325563"/>
          </a:xfrm>
          <a:prstGeom prst="rect">
            <a:avLst/>
          </a:prstGeom>
        </p:spPr>
        <p:txBody>
          <a:bodyPr vert="horz" lIns="91440" tIns="45720" rIns="91440" bIns="45720" rtlCol="0" anchor="ctr">
            <a:normAutofit/>
          </a:bodyPr>
          <a:lstStyle/>
          <a:p>
            <a:pPr marL="0" marR="0" lvl="0" indent="0" fontAlgn="auto">
              <a:lnSpc>
                <a:spcPct val="90000"/>
              </a:lnSpc>
              <a:spcBef>
                <a:spcPct val="0"/>
              </a:spcBef>
              <a:spcAft>
                <a:spcPts val="600"/>
              </a:spcAft>
              <a:buClrTx/>
              <a:buSzTx/>
              <a:tabLst/>
              <a:defRPr/>
            </a:pPr>
            <a:r>
              <a:rPr lang="en-US" sz="4400" b="1">
                <a:ea typeface="+mj-ea"/>
                <a:cs typeface="+mj-cs"/>
              </a:rPr>
              <a:t>Indicator Definitions </a:t>
            </a:r>
          </a:p>
        </p:txBody>
      </p:sp>
      <p:sp>
        <p:nvSpPr>
          <p:cNvPr id="4" name="Slide Number Placeholder 3">
            <a:extLst>
              <a:ext uri="{FF2B5EF4-FFF2-40B4-BE49-F238E27FC236}">
                <a16:creationId xmlns:a16="http://schemas.microsoft.com/office/drawing/2014/main" id="{BBE67563-EE14-238B-FD20-3D9DCED632AD}"/>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9F4F81F6-E686-4BCF-BA3C-EFC8F861DBA0}" type="slidenum">
              <a:rPr lang="fr-CA" smtClean="0"/>
              <a:pPr>
                <a:spcAft>
                  <a:spcPts val="600"/>
                </a:spcAft>
              </a:pPr>
              <a:t>15</a:t>
            </a:fld>
            <a:endParaRPr lang="fr-CA"/>
          </a:p>
        </p:txBody>
      </p:sp>
      <p:graphicFrame>
        <p:nvGraphicFramePr>
          <p:cNvPr id="8" name="Table 7">
            <a:extLst>
              <a:ext uri="{FF2B5EF4-FFF2-40B4-BE49-F238E27FC236}">
                <a16:creationId xmlns:a16="http://schemas.microsoft.com/office/drawing/2014/main" id="{DBAEE9BE-71E2-8BA9-8403-05CB484C41BD}"/>
              </a:ext>
            </a:extLst>
          </p:cNvPr>
          <p:cNvGraphicFramePr>
            <a:graphicFrameLocks noGrp="1"/>
          </p:cNvGraphicFramePr>
          <p:nvPr>
            <p:extLst>
              <p:ext uri="{D42A27DB-BD31-4B8C-83A1-F6EECF244321}">
                <p14:modId xmlns:p14="http://schemas.microsoft.com/office/powerpoint/2010/main" val="2802485762"/>
              </p:ext>
            </p:extLst>
          </p:nvPr>
        </p:nvGraphicFramePr>
        <p:xfrm>
          <a:off x="551384" y="959812"/>
          <a:ext cx="11017225" cy="5252703"/>
        </p:xfrm>
        <a:graphic>
          <a:graphicData uri="http://schemas.openxmlformats.org/drawingml/2006/table">
            <a:tbl>
              <a:tblPr firstRow="1" firstCol="1" bandRow="1"/>
              <a:tblGrid>
                <a:gridCol w="2056582">
                  <a:extLst>
                    <a:ext uri="{9D8B030D-6E8A-4147-A177-3AD203B41FA5}">
                      <a16:colId xmlns:a16="http://schemas.microsoft.com/office/drawing/2014/main" val="1203059538"/>
                    </a:ext>
                  </a:extLst>
                </a:gridCol>
                <a:gridCol w="6477423">
                  <a:extLst>
                    <a:ext uri="{9D8B030D-6E8A-4147-A177-3AD203B41FA5}">
                      <a16:colId xmlns:a16="http://schemas.microsoft.com/office/drawing/2014/main" val="3520162719"/>
                    </a:ext>
                  </a:extLst>
                </a:gridCol>
                <a:gridCol w="2483220">
                  <a:extLst>
                    <a:ext uri="{9D8B030D-6E8A-4147-A177-3AD203B41FA5}">
                      <a16:colId xmlns:a16="http://schemas.microsoft.com/office/drawing/2014/main" val="174272799"/>
                    </a:ext>
                  </a:extLst>
                </a:gridCol>
              </a:tblGrid>
              <a:tr h="332767">
                <a:tc>
                  <a:txBody>
                    <a:bodyPr/>
                    <a:lstStyle/>
                    <a:p>
                      <a:pPr algn="ctr" fontAlgn="ctr">
                        <a:spcBef>
                          <a:spcPts val="0"/>
                        </a:spcBef>
                        <a:spcAft>
                          <a:spcPts val="0"/>
                        </a:spcAft>
                      </a:pPr>
                      <a:r>
                        <a:rPr lang="en-CA" sz="1400" b="1" i="0" u="none" strike="noStrike">
                          <a:effectLst/>
                          <a:latin typeface="+mj-lt"/>
                        </a:rPr>
                        <a:t>Indicator</a:t>
                      </a: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ctr" fontAlgn="ctr">
                        <a:spcBef>
                          <a:spcPts val="0"/>
                        </a:spcBef>
                        <a:spcAft>
                          <a:spcPts val="0"/>
                        </a:spcAft>
                      </a:pPr>
                      <a:r>
                        <a:rPr lang="en-CA" sz="1400" b="1" i="0" u="none" strike="noStrike">
                          <a:effectLst/>
                          <a:latin typeface="+mj-lt"/>
                          <a:ea typeface="Times New Roman" panose="02020603050405020304" pitchFamily="18" charset="0"/>
                          <a:cs typeface="Times New Roman"/>
                        </a:rPr>
                        <a:t>Definition</a:t>
                      </a:r>
                      <a:endParaRPr lang="en-CA" sz="1400" b="1" i="0" u="none" strike="noStrike">
                        <a:effectLst/>
                        <a:latin typeface="+mj-lt"/>
                        <a:cs typeface="Times New Roman"/>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ctr" fontAlgn="t">
                        <a:spcBef>
                          <a:spcPts val="0"/>
                        </a:spcBef>
                        <a:spcAft>
                          <a:spcPts val="0"/>
                        </a:spcAft>
                      </a:pPr>
                      <a:r>
                        <a:rPr lang="en-CA" sz="1400" b="1" i="0" u="none" strike="noStrike">
                          <a:effectLst/>
                          <a:latin typeface="+mj-lt"/>
                          <a:ea typeface="Times New Roman" panose="02020603050405020304" pitchFamily="18" charset="0"/>
                          <a:cs typeface="Times New Roman" panose="02020603050405020304" pitchFamily="18" charset="0"/>
                        </a:rPr>
                        <a:t>Quadruple Aim </a:t>
                      </a:r>
                      <a:endParaRPr lang="en-CA" sz="1400" b="1" i="0" u="none" strike="noStrike">
                        <a:effectLst/>
                        <a:latin typeface="+mj-lt"/>
                      </a:endParaRPr>
                    </a:p>
                  </a:txBody>
                  <a:tcPr marL="67915" marR="67915" marT="9433"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50000"/>
                        <a:lumOff val="50000"/>
                      </a:schemeClr>
                    </a:solidFill>
                  </a:tcPr>
                </a:tc>
                <a:extLst>
                  <a:ext uri="{0D108BD9-81ED-4DB2-BD59-A6C34878D82A}">
                    <a16:rowId xmlns:a16="http://schemas.microsoft.com/office/drawing/2014/main" val="4060078372"/>
                  </a:ext>
                </a:extLst>
              </a:tr>
              <a:tr h="337594">
                <a:tc>
                  <a:txBody>
                    <a:bodyPr/>
                    <a:lstStyle/>
                    <a:p>
                      <a:pPr lvl="0" algn="l">
                        <a:spcBef>
                          <a:spcPts val="0"/>
                        </a:spcBef>
                        <a:spcAft>
                          <a:spcPts val="0"/>
                        </a:spcAft>
                        <a:buNone/>
                      </a:pPr>
                      <a:r>
                        <a:rPr lang="en-CA" sz="1050" b="1" i="0" u="none" strike="noStrike">
                          <a:effectLst/>
                          <a:latin typeface="+mj-lt"/>
                          <a:cs typeface="Times New Roman"/>
                        </a:rPr>
                        <a:t>ED visits best managed elsewhere</a:t>
                      </a:r>
                      <a:endParaRPr lang="en-CA" sz="1050" b="1" i="0" u="none" strike="noStrike">
                        <a:effectLst/>
                        <a:latin typeface="+mj-lt"/>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lgn="l">
                        <a:spcBef>
                          <a:spcPts val="0"/>
                        </a:spcBef>
                        <a:spcAft>
                          <a:spcPts val="0"/>
                        </a:spcAft>
                        <a:buNone/>
                      </a:pPr>
                      <a:r>
                        <a:rPr lang="en-CA" sz="1050" b="0" i="0" u="none" strike="noStrike">
                          <a:effectLst/>
                          <a:latin typeface="+mj-lt"/>
                          <a:ea typeface="Times New Roman" panose="02020603050405020304" pitchFamily="18" charset="0"/>
                          <a:cs typeface="Times New Roman"/>
                        </a:rPr>
                        <a:t>Number of low-acuity, unscheduled visits to emergency departments for conditions that could be treated in a primary care setting among persons aged 1 to 74 years of age</a:t>
                      </a:r>
                      <a:endParaRPr lang="en-CA" sz="1050" b="0" i="0" u="none" strike="noStrike">
                        <a:effectLst/>
                        <a:latin typeface="+mj-lt"/>
                        <a:cs typeface="Times New Roman"/>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lgn="l">
                        <a:spcBef>
                          <a:spcPts val="0"/>
                        </a:spcBef>
                        <a:spcAft>
                          <a:spcPts val="0"/>
                        </a:spcAft>
                        <a:buNone/>
                      </a:pPr>
                      <a:r>
                        <a:rPr lang="en-CA" sz="1050" b="0" i="0" u="none" strike="noStrike">
                          <a:effectLst/>
                          <a:latin typeface="+mj-lt"/>
                          <a:cs typeface="Times New Roman"/>
                        </a:rPr>
                        <a:t>Patient Experience (access) </a:t>
                      </a:r>
                    </a:p>
                    <a:p>
                      <a:pPr lvl="0" algn="l">
                        <a:spcBef>
                          <a:spcPts val="0"/>
                        </a:spcBef>
                        <a:spcAft>
                          <a:spcPts val="0"/>
                        </a:spcAft>
                        <a:buNone/>
                      </a:pPr>
                      <a:r>
                        <a:rPr lang="en-CA" sz="1050" b="0" i="0" u="none" strike="noStrike">
                          <a:effectLst/>
                          <a:latin typeface="+mj-lt"/>
                          <a:cs typeface="Times New Roman"/>
                        </a:rPr>
                        <a:t>&amp; Cost/Efficiency</a:t>
                      </a:r>
                    </a:p>
                  </a:txBody>
                  <a:tcPr marL="67915" marR="67915" marT="9433"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21118365"/>
                  </a:ext>
                </a:extLst>
              </a:tr>
              <a:tr h="356163">
                <a:tc>
                  <a:txBody>
                    <a:bodyPr/>
                    <a:lstStyle/>
                    <a:p>
                      <a:pPr lvl="0" algn="l">
                        <a:spcBef>
                          <a:spcPts val="0"/>
                        </a:spcBef>
                        <a:spcAft>
                          <a:spcPts val="0"/>
                        </a:spcAft>
                        <a:buNone/>
                      </a:pPr>
                      <a:r>
                        <a:rPr lang="en-CA" sz="1050" b="1" i="0" u="none" strike="noStrike">
                          <a:effectLst/>
                          <a:latin typeface="+mj-lt"/>
                          <a:cs typeface="Times New Roman"/>
                        </a:rPr>
                        <a:t>Hospitalizations for ACSCs</a:t>
                      </a:r>
                      <a:endParaRPr lang="en-CA" sz="1050" b="1" i="0" u="none" strike="noStrike">
                        <a:effectLst/>
                        <a:latin typeface="+mj-lt"/>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lgn="l">
                        <a:spcBef>
                          <a:spcPts val="0"/>
                        </a:spcBef>
                        <a:spcAft>
                          <a:spcPts val="0"/>
                        </a:spcAft>
                        <a:buNone/>
                      </a:pPr>
                      <a:r>
                        <a:rPr lang="en-CA" sz="1050" b="0" i="0" u="none" strike="noStrike">
                          <a:effectLst/>
                          <a:latin typeface="+mj-lt"/>
                          <a:ea typeface="Times New Roman" panose="02020603050405020304" pitchFamily="18" charset="0"/>
                          <a:cs typeface="Times New Roman"/>
                        </a:rPr>
                        <a:t>Number of hospital admissions for ambulatory care sensitive conditions (including grand mal status and other epileptic convulsions, chronic obstructive pulmonary disease, asthma, congestive heart failure and pulmonary edema, hypertension, angina, diabetes, and lower respiratory illness) among persons aged 0 to 74 years of age</a:t>
                      </a:r>
                      <a:endParaRPr lang="en-CA" sz="1050" b="0" i="0" u="none" strike="noStrike">
                        <a:effectLst/>
                        <a:latin typeface="+mj-lt"/>
                        <a:cs typeface="Times New Roman"/>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lgn="l">
                        <a:spcBef>
                          <a:spcPts val="0"/>
                        </a:spcBef>
                        <a:spcAft>
                          <a:spcPts val="0"/>
                        </a:spcAft>
                        <a:buNone/>
                      </a:pPr>
                      <a:r>
                        <a:rPr lang="en-CA" sz="1050" b="0" i="0" u="none" strike="noStrike">
                          <a:effectLst/>
                          <a:latin typeface="+mj-lt"/>
                          <a:cs typeface="Times New Roman"/>
                        </a:rPr>
                        <a:t>Health Outcomes </a:t>
                      </a:r>
                      <a:endParaRPr lang="en-CA" sz="1050" b="0" i="0" u="none" strike="noStrike">
                        <a:effectLst/>
                        <a:latin typeface="+mj-lt"/>
                      </a:endParaRPr>
                    </a:p>
                  </a:txBody>
                  <a:tcPr marL="67915" marR="67915" marT="9433"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54250079"/>
                  </a:ext>
                </a:extLst>
              </a:tr>
              <a:tr h="165867">
                <a:tc>
                  <a:txBody>
                    <a:bodyPr/>
                    <a:lstStyle/>
                    <a:p>
                      <a:pPr algn="l" fontAlgn="ctr">
                        <a:spcBef>
                          <a:spcPts val="0"/>
                        </a:spcBef>
                        <a:spcAft>
                          <a:spcPts val="0"/>
                        </a:spcAft>
                      </a:pPr>
                      <a:r>
                        <a:rPr lang="en-CA" sz="1050" b="1" i="0" u="none" strike="noStrike">
                          <a:effectLst/>
                          <a:latin typeface="+mj-lt"/>
                          <a:ea typeface="Times New Roman" panose="02020603050405020304" pitchFamily="18" charset="0"/>
                          <a:cs typeface="Times New Roman"/>
                        </a:rPr>
                        <a:t>Continuity of care</a:t>
                      </a:r>
                      <a:endParaRPr lang="en-CA" sz="1050" b="1" i="0" u="none" strike="noStrike">
                        <a:effectLst/>
                        <a:latin typeface="+mj-lt"/>
                        <a:cs typeface="Times New Roman"/>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spcBef>
                          <a:spcPts val="0"/>
                        </a:spcBef>
                        <a:spcAft>
                          <a:spcPts val="0"/>
                        </a:spcAft>
                      </a:pPr>
                      <a:r>
                        <a:rPr lang="en-CA" sz="1050" b="0" i="0" u="none" strike="noStrike">
                          <a:effectLst/>
                          <a:latin typeface="+mj-lt"/>
                          <a:ea typeface="Times New Roman" panose="02020603050405020304" pitchFamily="18" charset="0"/>
                          <a:cs typeface="Times New Roman" panose="02020603050405020304" pitchFamily="18" charset="0"/>
                        </a:rPr>
                        <a:t>Average proportion of an attributed person’s physician visits that was with their most regularly seen doctor</a:t>
                      </a:r>
                      <a:endParaRPr lang="en-CA" sz="1050" b="0" i="0" u="none" strike="noStrike">
                        <a:effectLst/>
                        <a:latin typeface="+mj-lt"/>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spcBef>
                          <a:spcPts val="0"/>
                        </a:spcBef>
                        <a:spcAft>
                          <a:spcPts val="0"/>
                        </a:spcAft>
                      </a:pPr>
                      <a:r>
                        <a:rPr lang="en-CA" sz="1050" b="0" i="0" u="none" strike="noStrike">
                          <a:effectLst/>
                          <a:latin typeface="+mj-lt"/>
                          <a:ea typeface="Times New Roman" panose="02020603050405020304" pitchFamily="18" charset="0"/>
                          <a:cs typeface="Times New Roman" panose="02020603050405020304" pitchFamily="18" charset="0"/>
                        </a:rPr>
                        <a:t>Patient Experience</a:t>
                      </a:r>
                      <a:endParaRPr lang="en-CA" sz="1050" b="0" i="0" u="none" strike="noStrike">
                        <a:effectLst/>
                        <a:latin typeface="+mj-lt"/>
                      </a:endParaRPr>
                    </a:p>
                  </a:txBody>
                  <a:tcPr marL="67915" marR="67915" marT="9433"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09611198"/>
                  </a:ext>
                </a:extLst>
              </a:tr>
              <a:tr h="468597">
                <a:tc>
                  <a:txBody>
                    <a:bodyPr/>
                    <a:lstStyle/>
                    <a:p>
                      <a:r>
                        <a:rPr lang="en-CA" sz="1050" b="1">
                          <a:effectLst/>
                          <a:latin typeface="+mj-lt"/>
                        </a:rPr>
                        <a:t>Frequent (4+) emergency department visits for help with MHA</a:t>
                      </a:r>
                      <a:endParaRPr lang="en-CA" sz="1050" b="1">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rPr>
                        <a:t>Proportion of individuals with an unscheduled emergency department visit that had 4 or more emergency department visits within a 365-day period</a:t>
                      </a:r>
                      <a:endParaRPr lang="en-CA" sz="105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rPr>
                        <a:t>Patient Experience &amp; Cost/Efficiency (Health Service Use)</a:t>
                      </a:r>
                      <a:endParaRPr lang="en-CA" sz="105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11889983"/>
                  </a:ext>
                </a:extLst>
              </a:tr>
              <a:tr h="468597">
                <a:tc>
                  <a:txBody>
                    <a:bodyPr/>
                    <a:lstStyle/>
                    <a:p>
                      <a:r>
                        <a:rPr lang="en-CA" sz="1050" b="1">
                          <a:effectLst/>
                          <a:latin typeface="+mj-lt"/>
                        </a:rPr>
                        <a:t>Repeat emergency visits for MHA (within 30 days) </a:t>
                      </a:r>
                      <a:endParaRPr lang="en-CA" sz="1050" b="1">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rPr>
                        <a:t>Proportion of unscheduled emergency department visits for care for MH conditions with a second unscheduled emergency department visit for MH or substance abuse within 30 days </a:t>
                      </a:r>
                      <a:endParaRPr lang="en-CA" sz="105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rPr>
                        <a:t>Patient Experience </a:t>
                      </a:r>
                    </a:p>
                    <a:p>
                      <a:r>
                        <a:rPr lang="en-CA" sz="1050">
                          <a:effectLst/>
                          <a:latin typeface="+mj-lt"/>
                        </a:rPr>
                        <a:t>&amp; Cost/Efficiency</a:t>
                      </a:r>
                    </a:p>
                    <a:p>
                      <a:endParaRPr lang="en-CA" sz="105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27879723"/>
                  </a:ext>
                </a:extLst>
              </a:tr>
              <a:tr h="468597">
                <a:tc>
                  <a:txBody>
                    <a:bodyPr/>
                    <a:lstStyle/>
                    <a:p>
                      <a:r>
                        <a:rPr lang="en-CA" sz="1050" b="1">
                          <a:effectLst/>
                          <a:latin typeface="+mj-lt"/>
                        </a:rPr>
                        <a:t>First contact in the emergency department for MHA</a:t>
                      </a:r>
                      <a:endParaRPr lang="en-CA" sz="1050" b="1">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rPr>
                        <a:t>Proportion of incident unscheduled emergency department visits for MHA-care where the patient had no prior MHA-related contact (hospitalization, emergency department or physician visit) </a:t>
                      </a:r>
                      <a:endParaRPr lang="en-CA" sz="105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rPr>
                        <a:t>Patient Experience (Timely Access)</a:t>
                      </a:r>
                      <a:endParaRPr lang="en-US"/>
                    </a:p>
                    <a:p>
                      <a:r>
                        <a:rPr lang="en-CA" sz="1050">
                          <a:effectLst/>
                          <a:latin typeface="+mj-lt"/>
                        </a:rPr>
                        <a:t>&amp; Cost/Efficiency</a:t>
                      </a:r>
                      <a:endParaRPr lang="en-CA" sz="105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33529088"/>
                  </a:ext>
                </a:extLst>
              </a:tr>
              <a:tr h="201478">
                <a:tc>
                  <a:txBody>
                    <a:bodyPr/>
                    <a:lstStyle/>
                    <a:p>
                      <a:r>
                        <a:rPr lang="en-CA" sz="1050" b="1">
                          <a:effectLst/>
                          <a:latin typeface="+mj-lt"/>
                          <a:ea typeface="Times New Roman" panose="02020603050405020304" pitchFamily="18" charset="0"/>
                          <a:cs typeface="Times New Roman" panose="02020603050405020304" pitchFamily="18" charset="0"/>
                        </a:rPr>
                        <a:t>ALC days</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Times New Roman"/>
                        </a:rPr>
                        <a:t>Proportion of days in acute inpatient care that were spent in alternate level of care (ALC) </a:t>
                      </a:r>
                      <a:endParaRPr lang="en-CA" sz="1050">
                        <a:effectLst/>
                        <a:latin typeface="+mj-lt"/>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Times New Roman"/>
                        </a:rPr>
                        <a:t>Patient Experience &amp; Cost/Efficiency</a:t>
                      </a:r>
                      <a:endParaRPr lang="en-CA" sz="1050">
                        <a:effectLst/>
                        <a:latin typeface="+mj-lt"/>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02335337"/>
                  </a:ext>
                </a:extLst>
              </a:tr>
              <a:tr h="209184">
                <a:tc>
                  <a:txBody>
                    <a:bodyPr/>
                    <a:lstStyle/>
                    <a:p>
                      <a:r>
                        <a:rPr lang="en-CA" sz="1050" b="1">
                          <a:effectLst/>
                          <a:latin typeface="+mj-lt"/>
                          <a:ea typeface="Times New Roman" panose="02020603050405020304" pitchFamily="18" charset="0"/>
                          <a:cs typeface="Times New Roman"/>
                        </a:rPr>
                        <a:t>PAP Screening</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Times New Roman"/>
                        </a:rPr>
                        <a:t>Proportion of screen eligible patients (women 23-69 years of age) up to date with </a:t>
                      </a:r>
                      <a:r>
                        <a:rPr lang="en-US" sz="1050"/>
                        <a:t>Papanicolaou (Pap) tests </a:t>
                      </a:r>
                      <a:endParaRPr lang="en-CA" sz="1050">
                        <a:effectLst/>
                        <a:latin typeface="+mj-lt"/>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Times New Roman"/>
                        </a:rPr>
                        <a:t>Patient Experience (access)</a:t>
                      </a:r>
                      <a:endParaRPr lang="en-US">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13607683"/>
                  </a:ext>
                </a:extLst>
              </a:tr>
              <a:tr h="201478">
                <a:tc>
                  <a:txBody>
                    <a:bodyPr/>
                    <a:lstStyle/>
                    <a:p>
                      <a:r>
                        <a:rPr lang="en-CA" sz="1050" b="1">
                          <a:effectLst/>
                          <a:latin typeface="+mj-lt"/>
                          <a:ea typeface="Times New Roman" panose="02020603050405020304" pitchFamily="18" charset="0"/>
                          <a:cs typeface="Times New Roman"/>
                        </a:rPr>
                        <a:t>Mammogram</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kern="1200">
                          <a:solidFill>
                            <a:schemeClr val="tx1"/>
                          </a:solidFill>
                          <a:effectLst/>
                          <a:latin typeface="+mn-lt"/>
                          <a:ea typeface="Times New Roman" panose="02020603050405020304" pitchFamily="18" charset="0"/>
                          <a:cs typeface="Times New Roman"/>
                        </a:rPr>
                        <a:t>Proportion</a:t>
                      </a:r>
                      <a:r>
                        <a:rPr lang="en-US" sz="1050">
                          <a:effectLst/>
                          <a:latin typeface="+mj-lt"/>
                          <a:ea typeface="Times New Roman" panose="02020603050405020304" pitchFamily="18" charset="0"/>
                          <a:cs typeface="Times New Roman"/>
                        </a:rPr>
                        <a:t> of screen-eligible patients (women 52-69 years of age) up to date with a Mammogram</a:t>
                      </a:r>
                      <a:endParaRPr lang="en-CA" sz="1050">
                        <a:effectLst/>
                        <a:latin typeface="+mj-lt"/>
                        <a:ea typeface="Times New Roman" panose="02020603050405020304" pitchFamily="18" charset="0"/>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kern="1200">
                          <a:solidFill>
                            <a:schemeClr val="tx1"/>
                          </a:solidFill>
                          <a:effectLst/>
                          <a:latin typeface="+mn-lt"/>
                          <a:ea typeface="Times New Roman" panose="02020603050405020304" pitchFamily="18" charset="0"/>
                          <a:cs typeface="Arial"/>
                        </a:rPr>
                        <a:t>Patient Experience (access)</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7281484"/>
                  </a:ext>
                </a:extLst>
              </a:tr>
              <a:tr h="468597">
                <a:tc>
                  <a:txBody>
                    <a:bodyPr/>
                    <a:lstStyle/>
                    <a:p>
                      <a:pPr>
                        <a:spcBef>
                          <a:spcPts val="600"/>
                        </a:spcBef>
                        <a:spcAft>
                          <a:spcPts val="600"/>
                        </a:spcAft>
                      </a:pPr>
                      <a:r>
                        <a:rPr lang="en-CA" sz="1050" b="1">
                          <a:effectLst/>
                          <a:latin typeface="+mj-lt"/>
                          <a:ea typeface="Times New Roman" panose="02020603050405020304" pitchFamily="18" charset="0"/>
                          <a:cs typeface="Arial"/>
                        </a:rPr>
                        <a:t>Repeat fall-related emergency visits, among those identified as frail</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Bef>
                          <a:spcPts val="600"/>
                        </a:spcBef>
                        <a:spcAft>
                          <a:spcPts val="600"/>
                        </a:spcAft>
                      </a:pPr>
                      <a:r>
                        <a:rPr lang="en-CA" sz="1050" b="0">
                          <a:effectLst/>
                          <a:latin typeface="+mj-lt"/>
                          <a:ea typeface="Times New Roman" panose="02020603050405020304" pitchFamily="18" charset="0"/>
                          <a:cs typeface="Arial"/>
                        </a:rPr>
                        <a:t>Proportion of older adults &gt;65 years of age identified as being frail that had 2 or more unscheduled emergency department visit for fall-related injuries</a:t>
                      </a:r>
                      <a:endParaRPr lang="en-CA" sz="1050" b="1">
                        <a:effectLst/>
                        <a:latin typeface="+mj-lt"/>
                        <a:ea typeface="Times New Roman" panose="02020603050405020304" pitchFamily="18" charset="0"/>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Bef>
                          <a:spcPts val="600"/>
                        </a:spcBef>
                        <a:spcAft>
                          <a:spcPts val="600"/>
                        </a:spcAft>
                      </a:pPr>
                      <a:r>
                        <a:rPr lang="en-CA" sz="1050" b="0">
                          <a:effectLst/>
                          <a:latin typeface="+mj-lt"/>
                          <a:ea typeface="Times New Roman" panose="02020603050405020304" pitchFamily="18" charset="0"/>
                          <a:cs typeface="Arial" panose="020B0604020202020204" pitchFamily="34" charset="0"/>
                        </a:rPr>
                        <a:t>Health outcome</a:t>
                      </a:r>
                      <a:endParaRPr lang="en-CA" sz="1050" b="1">
                        <a:effectLst/>
                        <a:latin typeface="+mj-lt"/>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10090789"/>
                  </a:ext>
                </a:extLst>
              </a:tr>
              <a:tr h="468597">
                <a:tc>
                  <a:txBody>
                    <a:bodyPr/>
                    <a:lstStyle/>
                    <a:p>
                      <a:r>
                        <a:rPr lang="en-CA" sz="1050" b="1">
                          <a:effectLst/>
                          <a:latin typeface="+mj-lt"/>
                          <a:ea typeface="Times New Roman" panose="02020603050405020304" pitchFamily="18" charset="0"/>
                          <a:cs typeface="Arial"/>
                        </a:rPr>
                        <a:t>Proportion of decedents receiving palliative home care in the last 90 days of life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Arial"/>
                        </a:rPr>
                        <a:t>The proportion of decedents that had one or more palliative home care services (excluding care management and placement services) in their last 90 days of life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Arial"/>
                        </a:rPr>
                        <a:t>Patient Experience (access)</a:t>
                      </a:r>
                    </a:p>
                    <a:p>
                      <a:r>
                        <a:rPr lang="en-CA" sz="1050">
                          <a:effectLst/>
                          <a:latin typeface="+mj-lt"/>
                          <a:ea typeface="Times New Roman" panose="02020603050405020304" pitchFamily="18" charset="0"/>
                          <a:cs typeface="Arial"/>
                        </a:rPr>
                        <a:t>&amp; Health Outcome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37435557"/>
                  </a:ext>
                </a:extLst>
              </a:tr>
              <a:tr h="624796">
                <a:tc>
                  <a:txBody>
                    <a:bodyPr/>
                    <a:lstStyle/>
                    <a:p>
                      <a:r>
                        <a:rPr lang="en-CA" sz="1050" b="1">
                          <a:effectLst/>
                          <a:latin typeface="+mj-lt"/>
                          <a:ea typeface="Times New Roman" panose="02020603050405020304" pitchFamily="18" charset="0"/>
                          <a:cs typeface="Arial"/>
                        </a:rPr>
                        <a:t>Proportion of decedents with 1 or more emergency department visits in the last 30 days of life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Arial"/>
                        </a:rPr>
                        <a:t>The proportion of decedents that had one or more unplanned emergency department visits in their last 30 days of life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Arial"/>
                        </a:rPr>
                        <a:t>Patient Experience (access)</a:t>
                      </a:r>
                    </a:p>
                    <a:p>
                      <a:r>
                        <a:rPr lang="en-CA" sz="1050">
                          <a:effectLst/>
                          <a:latin typeface="+mj-lt"/>
                          <a:ea typeface="Times New Roman" panose="02020603050405020304" pitchFamily="18" charset="0"/>
                          <a:cs typeface="Arial"/>
                        </a:rPr>
                        <a:t>&amp; Cost/Efficiency</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80335424"/>
                  </a:ext>
                </a:extLst>
              </a:tr>
            </a:tbl>
          </a:graphicData>
        </a:graphic>
      </p:graphicFrame>
    </p:spTree>
    <p:extLst>
      <p:ext uri="{BB962C8B-B14F-4D97-AF65-F5344CB8AC3E}">
        <p14:creationId xmlns:p14="http://schemas.microsoft.com/office/powerpoint/2010/main" val="25925418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126A4-9EBC-472E-BC48-073C0719EB4D}"/>
              </a:ext>
            </a:extLst>
          </p:cNvPr>
          <p:cNvSpPr>
            <a:spLocks noGrp="1"/>
          </p:cNvSpPr>
          <p:nvPr>
            <p:ph type="title"/>
          </p:nvPr>
        </p:nvSpPr>
        <p:spPr/>
        <p:txBody>
          <a:bodyPr/>
          <a:lstStyle/>
          <a:p>
            <a:r>
              <a:rPr lang="en-CA"/>
              <a:t>Stratification / </a:t>
            </a:r>
            <a:r>
              <a:rPr lang="en-CA" sz="4400"/>
              <a:t>Segmentation</a:t>
            </a:r>
            <a:r>
              <a:rPr lang="en-CA"/>
              <a:t> </a:t>
            </a:r>
            <a:endParaRPr lang="en-CA" sz="4400"/>
          </a:p>
        </p:txBody>
      </p:sp>
      <p:sp>
        <p:nvSpPr>
          <p:cNvPr id="3" name="Content Placeholder 2">
            <a:extLst>
              <a:ext uri="{FF2B5EF4-FFF2-40B4-BE49-F238E27FC236}">
                <a16:creationId xmlns:a16="http://schemas.microsoft.com/office/drawing/2014/main" id="{B44B5254-1E0A-45C0-81B6-B3094A2775BE}"/>
              </a:ext>
            </a:extLst>
          </p:cNvPr>
          <p:cNvSpPr>
            <a:spLocks noGrp="1"/>
          </p:cNvSpPr>
          <p:nvPr>
            <p:ph idx="1"/>
          </p:nvPr>
        </p:nvSpPr>
        <p:spPr>
          <a:xfrm>
            <a:off x="811105" y="1628800"/>
            <a:ext cx="10515600" cy="4351338"/>
          </a:xfrm>
        </p:spPr>
        <p:txBody>
          <a:bodyPr vert="horz" lIns="91440" tIns="45720" rIns="91440" bIns="45720" rtlCol="0" anchor="t">
            <a:normAutofit/>
          </a:bodyPr>
          <a:lstStyle/>
          <a:p>
            <a:pPr defTabSz="1219170">
              <a:defRPr/>
            </a:pPr>
            <a:r>
              <a:rPr lang="en-US" sz="2800">
                <a:solidFill>
                  <a:srgbClr val="0A2041"/>
                </a:solidFill>
              </a:rPr>
              <a:t>For the top chosen indicators, we report on the OHT-specific results by</a:t>
            </a:r>
            <a:r>
              <a:rPr lang="en-US">
                <a:solidFill>
                  <a:srgbClr val="0A2041"/>
                </a:solidFill>
              </a:rPr>
              <a:t> four Stratifications or four ways to Segment the population</a:t>
            </a:r>
            <a:r>
              <a:rPr lang="en-US" sz="2800">
                <a:solidFill>
                  <a:srgbClr val="0A2041"/>
                </a:solidFill>
              </a:rPr>
              <a:t>:</a:t>
            </a:r>
            <a:br>
              <a:rPr lang="en-US" sz="2800"/>
            </a:br>
            <a:endParaRPr lang="en-US" sz="2400">
              <a:solidFill>
                <a:srgbClr val="0A2041"/>
              </a:solidFill>
            </a:endParaRPr>
          </a:p>
          <a:p>
            <a:pPr marL="914400" lvl="1" indent="-457200" defTabSz="1219170">
              <a:buFont typeface="+mj-lt"/>
              <a:buAutoNum type="arabicPeriod"/>
              <a:defRPr/>
            </a:pPr>
            <a:r>
              <a:rPr lang="en-US" err="1">
                <a:solidFill>
                  <a:srgbClr val="0A2041"/>
                </a:solidFill>
              </a:rPr>
              <a:t>Neighbourhood</a:t>
            </a:r>
            <a:r>
              <a:rPr lang="en-US">
                <a:solidFill>
                  <a:srgbClr val="0A2041"/>
                </a:solidFill>
              </a:rPr>
              <a:t> Material Deprivation Quintile</a:t>
            </a:r>
            <a:br>
              <a:rPr lang="en-US"/>
            </a:br>
            <a:endParaRPr lang="en-US">
              <a:solidFill>
                <a:srgbClr val="0A2041"/>
              </a:solidFill>
            </a:endParaRPr>
          </a:p>
          <a:p>
            <a:pPr marL="914400" lvl="1" indent="-457200" defTabSz="1219170">
              <a:buFont typeface="+mj-lt"/>
              <a:buAutoNum type="arabicPeriod"/>
              <a:defRPr/>
            </a:pPr>
            <a:r>
              <a:rPr lang="en-US">
                <a:solidFill>
                  <a:srgbClr val="0A2041"/>
                </a:solidFill>
              </a:rPr>
              <a:t>Primary Care Patient Enrolment Model</a:t>
            </a:r>
            <a:br>
              <a:rPr lang="en-US"/>
            </a:br>
            <a:endParaRPr lang="en-US">
              <a:solidFill>
                <a:srgbClr val="0A2041"/>
              </a:solidFill>
            </a:endParaRPr>
          </a:p>
          <a:p>
            <a:pPr marL="914400" lvl="1" indent="-457200" defTabSz="1219170">
              <a:buFont typeface="+mj-lt"/>
              <a:buAutoNum type="arabicPeriod"/>
              <a:defRPr/>
            </a:pPr>
            <a:r>
              <a:rPr lang="en-US">
                <a:solidFill>
                  <a:srgbClr val="0A2041"/>
                </a:solidFill>
              </a:rPr>
              <a:t>CIHI Pop Grouper Health Profile Categories (HPCs)</a:t>
            </a:r>
            <a:br>
              <a:rPr lang="en-US"/>
            </a:br>
            <a:endParaRPr lang="en-US">
              <a:solidFill>
                <a:srgbClr val="0A2041"/>
              </a:solidFill>
            </a:endParaRPr>
          </a:p>
          <a:p>
            <a:pPr marL="914400" lvl="1" indent="-457200" defTabSz="1219170">
              <a:buFont typeface="+mj-lt"/>
              <a:buAutoNum type="arabicPeriod"/>
              <a:defRPr/>
            </a:pPr>
            <a:r>
              <a:rPr lang="en-US">
                <a:solidFill>
                  <a:srgbClr val="0A2041"/>
                </a:solidFill>
              </a:rPr>
              <a:t>BC Health System Matrix Segments</a:t>
            </a:r>
            <a:endParaRPr lang="en-US">
              <a:solidFill>
                <a:srgbClr val="0A2041"/>
              </a:solidFill>
              <a:cs typeface="Arial"/>
            </a:endParaRPr>
          </a:p>
          <a:p>
            <a:pPr marL="457200" lvl="1" indent="0" defTabSz="1219170">
              <a:buNone/>
              <a:defRPr/>
            </a:pPr>
            <a:endParaRPr lang="en-US">
              <a:solidFill>
                <a:srgbClr val="0A2041"/>
              </a:solidFill>
            </a:endParaRPr>
          </a:p>
        </p:txBody>
      </p:sp>
      <p:sp>
        <p:nvSpPr>
          <p:cNvPr id="4" name="Slide Number Placeholder 3">
            <a:extLst>
              <a:ext uri="{FF2B5EF4-FFF2-40B4-BE49-F238E27FC236}">
                <a16:creationId xmlns:a16="http://schemas.microsoft.com/office/drawing/2014/main" id="{DBB087A5-0A01-41CE-88CC-EB62C9A1C968}"/>
              </a:ext>
            </a:extLst>
          </p:cNvPr>
          <p:cNvSpPr>
            <a:spLocks noGrp="1"/>
          </p:cNvSpPr>
          <p:nvPr>
            <p:ph type="sldNum" sz="quarter" idx="12"/>
          </p:nvPr>
        </p:nvSpPr>
        <p:spPr/>
        <p:txBody>
          <a:bodyPr/>
          <a:lstStyle/>
          <a:p>
            <a:fld id="{9F4F81F6-E686-4BCF-BA3C-EFC8F861DBA0}" type="slidenum">
              <a:rPr lang="fr-CA" smtClean="0"/>
              <a:pPr/>
              <a:t>16</a:t>
            </a:fld>
            <a:endParaRPr lang="fr-CA"/>
          </a:p>
        </p:txBody>
      </p:sp>
    </p:spTree>
    <p:extLst>
      <p:ext uri="{BB962C8B-B14F-4D97-AF65-F5344CB8AC3E}">
        <p14:creationId xmlns:p14="http://schemas.microsoft.com/office/powerpoint/2010/main" val="37355150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126A4-9EBC-472E-BC48-073C0719EB4D}"/>
              </a:ext>
            </a:extLst>
          </p:cNvPr>
          <p:cNvSpPr>
            <a:spLocks noGrp="1"/>
          </p:cNvSpPr>
          <p:nvPr>
            <p:ph type="title"/>
          </p:nvPr>
        </p:nvSpPr>
        <p:spPr>
          <a:xfrm>
            <a:off x="119336" y="224344"/>
            <a:ext cx="11809312" cy="661658"/>
          </a:xfrm>
        </p:spPr>
        <p:txBody>
          <a:bodyPr>
            <a:normAutofit fontScale="90000"/>
          </a:bodyPr>
          <a:lstStyle/>
          <a:p>
            <a:pPr algn="ctr"/>
            <a:r>
              <a:rPr lang="en-CA" sz="4400"/>
              <a:t>Material Deprivation Quintile</a:t>
            </a:r>
          </a:p>
        </p:txBody>
      </p:sp>
      <p:sp>
        <p:nvSpPr>
          <p:cNvPr id="4" name="Slide Number Placeholder 3">
            <a:extLst>
              <a:ext uri="{FF2B5EF4-FFF2-40B4-BE49-F238E27FC236}">
                <a16:creationId xmlns:a16="http://schemas.microsoft.com/office/drawing/2014/main" id="{DBB087A5-0A01-41CE-88CC-EB62C9A1C968}"/>
              </a:ext>
            </a:extLst>
          </p:cNvPr>
          <p:cNvSpPr>
            <a:spLocks noGrp="1"/>
          </p:cNvSpPr>
          <p:nvPr>
            <p:ph type="sldNum" sz="quarter" idx="12"/>
          </p:nvPr>
        </p:nvSpPr>
        <p:spPr/>
        <p:txBody>
          <a:bodyPr/>
          <a:lstStyle/>
          <a:p>
            <a:fld id="{9F4F81F6-E686-4BCF-BA3C-EFC8F861DBA0}" type="slidenum">
              <a:rPr lang="fr-CA" smtClean="0"/>
              <a:pPr/>
              <a:t>17</a:t>
            </a:fld>
            <a:endParaRPr lang="fr-CA"/>
          </a:p>
        </p:txBody>
      </p:sp>
      <p:sp>
        <p:nvSpPr>
          <p:cNvPr id="8" name="TextBox 7">
            <a:extLst>
              <a:ext uri="{FF2B5EF4-FFF2-40B4-BE49-F238E27FC236}">
                <a16:creationId xmlns:a16="http://schemas.microsoft.com/office/drawing/2014/main" id="{CBAB8527-8307-4F7A-BE62-6843FAC87911}"/>
              </a:ext>
            </a:extLst>
          </p:cNvPr>
          <p:cNvSpPr txBox="1"/>
          <p:nvPr/>
        </p:nvSpPr>
        <p:spPr>
          <a:xfrm>
            <a:off x="5890789" y="6175205"/>
            <a:ext cx="5550366" cy="430887"/>
          </a:xfrm>
          <a:prstGeom prst="rect">
            <a:avLst/>
          </a:prstGeom>
          <a:noFill/>
        </p:spPr>
        <p:txBody>
          <a:bodyPr wrap="none" rtlCol="0">
            <a:spAutoFit/>
          </a:bodyPr>
          <a:lstStyle/>
          <a:p>
            <a:r>
              <a:rPr lang="en-US" sz="1200"/>
              <a:t>Proportion of OHT population according to Neighbourhood Material Deprivation</a:t>
            </a:r>
          </a:p>
          <a:p>
            <a:r>
              <a:rPr lang="en-US" sz="1000">
                <a:solidFill>
                  <a:srgbClr val="0A2041"/>
                </a:solidFill>
              </a:rPr>
              <a:t>Ontario Health Teams. OHT Attributable Populations:</a:t>
            </a:r>
            <a:endParaRPr lang="en-US" sz="1000"/>
          </a:p>
        </p:txBody>
      </p:sp>
      <p:sp>
        <p:nvSpPr>
          <p:cNvPr id="10" name="TextBox 9">
            <a:extLst>
              <a:ext uri="{FF2B5EF4-FFF2-40B4-BE49-F238E27FC236}">
                <a16:creationId xmlns:a16="http://schemas.microsoft.com/office/drawing/2014/main" id="{89DD29F4-7063-406F-A676-0458FB7FEB7F}"/>
              </a:ext>
            </a:extLst>
          </p:cNvPr>
          <p:cNvSpPr txBox="1"/>
          <p:nvPr/>
        </p:nvSpPr>
        <p:spPr>
          <a:xfrm>
            <a:off x="-456728" y="934934"/>
            <a:ext cx="6765085" cy="923330"/>
          </a:xfrm>
          <a:prstGeom prst="rect">
            <a:avLst/>
          </a:prstGeom>
          <a:noFill/>
        </p:spPr>
        <p:txBody>
          <a:bodyPr wrap="square">
            <a:spAutoFit/>
          </a:bodyPr>
          <a:lstStyle/>
          <a:p>
            <a:pPr marL="609584" lvl="1" defTabSz="1219170">
              <a:defRPr/>
            </a:pPr>
            <a:r>
              <a:rPr lang="en-US" sz="1800">
                <a:solidFill>
                  <a:srgbClr val="0A2041"/>
                </a:solidFill>
              </a:rPr>
              <a:t>We use the Material Deprivation Score from the Ontario Marginalization Index to assess equity in OHT indicators across socioeconomic status.</a:t>
            </a:r>
          </a:p>
        </p:txBody>
      </p:sp>
      <p:sp>
        <p:nvSpPr>
          <p:cNvPr id="11" name="Rectangle 10">
            <a:extLst>
              <a:ext uri="{FF2B5EF4-FFF2-40B4-BE49-F238E27FC236}">
                <a16:creationId xmlns:a16="http://schemas.microsoft.com/office/drawing/2014/main" id="{85440AA1-16F8-4053-95D5-D1D60C4075F4}"/>
              </a:ext>
            </a:extLst>
          </p:cNvPr>
          <p:cNvSpPr/>
          <p:nvPr/>
        </p:nvSpPr>
        <p:spPr>
          <a:xfrm>
            <a:off x="335360" y="2060848"/>
            <a:ext cx="5156776" cy="381572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b="1">
                <a:solidFill>
                  <a:schemeClr val="tx1"/>
                </a:solidFill>
              </a:rPr>
              <a:t>Indicators</a:t>
            </a:r>
            <a:endParaRPr lang="en-US" b="1">
              <a:solidFill>
                <a:schemeClr val="tx1"/>
              </a:solidFill>
            </a:endParaRPr>
          </a:p>
          <a:p>
            <a:pPr marL="285750" indent="-285750">
              <a:buFont typeface="Arial" panose="020B0604020202020204" pitchFamily="34" charset="0"/>
              <a:buChar char="•"/>
            </a:pPr>
            <a:r>
              <a:rPr lang="en-US">
                <a:solidFill>
                  <a:schemeClr val="tx1"/>
                </a:solidFill>
              </a:rPr>
              <a:t>Proportion of the population aged 25 to 64 without a high-school diploma</a:t>
            </a:r>
          </a:p>
          <a:p>
            <a:pPr marL="285750" indent="-285750">
              <a:buFont typeface="Arial" panose="020B0604020202020204" pitchFamily="34" charset="0"/>
              <a:buChar char="•"/>
            </a:pPr>
            <a:r>
              <a:rPr lang="en-US">
                <a:solidFill>
                  <a:schemeClr val="tx1"/>
                </a:solidFill>
              </a:rPr>
              <a:t>Proportion of families who are lone parent families </a:t>
            </a:r>
          </a:p>
          <a:p>
            <a:pPr marL="285750" indent="-285750">
              <a:buFont typeface="Arial" panose="020B0604020202020204" pitchFamily="34" charset="0"/>
              <a:buChar char="•"/>
            </a:pPr>
            <a:r>
              <a:rPr lang="en-US">
                <a:solidFill>
                  <a:schemeClr val="tx1"/>
                </a:solidFill>
              </a:rPr>
              <a:t>Proportion of total income from government transfer payments for population aged 15+</a:t>
            </a:r>
          </a:p>
          <a:p>
            <a:pPr marL="285750" indent="-285750">
              <a:buFont typeface="Arial" panose="020B0604020202020204" pitchFamily="34" charset="0"/>
              <a:buChar char="•"/>
            </a:pPr>
            <a:r>
              <a:rPr lang="en-US">
                <a:solidFill>
                  <a:schemeClr val="tx1"/>
                </a:solidFill>
              </a:rPr>
              <a:t>Proportion of the population aged 15+ who are unemployed </a:t>
            </a:r>
          </a:p>
          <a:p>
            <a:pPr marL="285750" indent="-285750">
              <a:buFont typeface="Arial" panose="020B0604020202020204" pitchFamily="34" charset="0"/>
              <a:buChar char="•"/>
            </a:pPr>
            <a:r>
              <a:rPr lang="en-US">
                <a:solidFill>
                  <a:schemeClr val="tx1"/>
                </a:solidFill>
              </a:rPr>
              <a:t>Proportion of the population considered low-income</a:t>
            </a:r>
          </a:p>
          <a:p>
            <a:pPr marL="285750" indent="-285750">
              <a:buFont typeface="Arial" panose="020B0604020202020204" pitchFamily="34" charset="0"/>
              <a:buChar char="•"/>
            </a:pPr>
            <a:r>
              <a:rPr lang="en-US">
                <a:solidFill>
                  <a:schemeClr val="tx1"/>
                </a:solidFill>
              </a:rPr>
              <a:t>Proportion of households living in dwellings that are in need of major repair</a:t>
            </a:r>
          </a:p>
          <a:p>
            <a:pPr marL="285750" indent="-285750">
              <a:buFont typeface="Arial" panose="020B0604020202020204" pitchFamily="34" charset="0"/>
              <a:buChar char="•"/>
            </a:pPr>
            <a:endParaRPr lang="en-CA">
              <a:solidFill>
                <a:schemeClr val="tx1"/>
              </a:solidFill>
            </a:endParaRPr>
          </a:p>
        </p:txBody>
      </p:sp>
      <p:pic>
        <p:nvPicPr>
          <p:cNvPr id="6" name="Picture 5" descr="A graph of different colored lines&#10;&#10;Description automatically generated">
            <a:extLst>
              <a:ext uri="{FF2B5EF4-FFF2-40B4-BE49-F238E27FC236}">
                <a16:creationId xmlns:a16="http://schemas.microsoft.com/office/drawing/2014/main" id="{5DA13391-F74C-412C-B87D-DD6B2F9A31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8008" y="840119"/>
            <a:ext cx="5045444" cy="5324877"/>
          </a:xfrm>
          <a:prstGeom prst="rect">
            <a:avLst/>
          </a:prstGeom>
        </p:spPr>
      </p:pic>
    </p:spTree>
    <p:extLst>
      <p:ext uri="{BB962C8B-B14F-4D97-AF65-F5344CB8AC3E}">
        <p14:creationId xmlns:p14="http://schemas.microsoft.com/office/powerpoint/2010/main" val="21759948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21369A0-A8D3-2742-BE8F-FF0728AAA187}"/>
              </a:ext>
            </a:extLst>
          </p:cNvPr>
          <p:cNvSpPr>
            <a:spLocks noGrp="1"/>
          </p:cNvSpPr>
          <p:nvPr>
            <p:ph type="sldNum" sz="quarter" idx="10"/>
          </p:nvPr>
        </p:nvSpPr>
        <p:spPr/>
        <p:txBody>
          <a:bodyPr/>
          <a:lstStyle/>
          <a:p>
            <a:fld id="{9F4F81F6-E686-4BCF-BA3C-EFC8F861DBA0}" type="slidenum">
              <a:rPr lang="fr-CA" smtClean="0"/>
              <a:pPr/>
              <a:t>18</a:t>
            </a:fld>
            <a:endParaRPr lang="fr-CA"/>
          </a:p>
        </p:txBody>
      </p:sp>
      <p:sp>
        <p:nvSpPr>
          <p:cNvPr id="5" name="Title 1">
            <a:extLst>
              <a:ext uri="{FF2B5EF4-FFF2-40B4-BE49-F238E27FC236}">
                <a16:creationId xmlns:a16="http://schemas.microsoft.com/office/drawing/2014/main" id="{BD199331-267C-2F4F-9DB1-08D56A9810CF}"/>
              </a:ext>
            </a:extLst>
          </p:cNvPr>
          <p:cNvSpPr txBox="1">
            <a:spLocks/>
          </p:cNvSpPr>
          <p:nvPr/>
        </p:nvSpPr>
        <p:spPr>
          <a:xfrm>
            <a:off x="600076" y="350933"/>
            <a:ext cx="11277697" cy="58939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733" b="1" u="sng"/>
          </a:p>
        </p:txBody>
      </p:sp>
      <p:sp>
        <p:nvSpPr>
          <p:cNvPr id="6" name="TextBox 5">
            <a:extLst>
              <a:ext uri="{FF2B5EF4-FFF2-40B4-BE49-F238E27FC236}">
                <a16:creationId xmlns:a16="http://schemas.microsoft.com/office/drawing/2014/main" id="{4965C329-F2F3-CB43-A410-6A0F2E902264}"/>
              </a:ext>
            </a:extLst>
          </p:cNvPr>
          <p:cNvSpPr txBox="1"/>
          <p:nvPr/>
        </p:nvSpPr>
        <p:spPr>
          <a:xfrm>
            <a:off x="635428" y="764704"/>
            <a:ext cx="11221212" cy="5602239"/>
          </a:xfrm>
          <a:prstGeom prst="rect">
            <a:avLst/>
          </a:prstGeom>
          <a:noFill/>
        </p:spPr>
        <p:txBody>
          <a:bodyPr wrap="square" lIns="91440" tIns="45720" rIns="91440" bIns="45720" rtlCol="0" anchor="t">
            <a:spAutoFit/>
          </a:bodyPr>
          <a:lstStyle/>
          <a:p>
            <a:pPr defTabSz="1219170">
              <a:lnSpc>
                <a:spcPct val="150000"/>
              </a:lnSpc>
              <a:defRPr/>
            </a:pPr>
            <a:endParaRPr lang="en-US" sz="2800">
              <a:solidFill>
                <a:srgbClr val="0A2041"/>
              </a:solidFill>
              <a:latin typeface="+mj-lt"/>
            </a:endParaRPr>
          </a:p>
          <a:p>
            <a:pPr marL="1066165" lvl="1" indent="-456565" defTabSz="1219170">
              <a:lnSpc>
                <a:spcPct val="150000"/>
              </a:lnSpc>
              <a:buFont typeface="Arial" panose="020B0604020202020204" pitchFamily="34" charset="0"/>
              <a:buChar char="•"/>
              <a:defRPr/>
            </a:pPr>
            <a:r>
              <a:rPr lang="en-US" sz="2400">
                <a:solidFill>
                  <a:srgbClr val="0A2041"/>
                </a:solidFill>
                <a:latin typeface="+mj-lt"/>
              </a:rPr>
              <a:t>Family Health Teams (FHTs): Capitation-based models with additional interprofessional teams </a:t>
            </a:r>
            <a:endParaRPr lang="en-US" sz="2400">
              <a:solidFill>
                <a:srgbClr val="0A2041"/>
              </a:solidFill>
              <a:latin typeface="+mj-lt"/>
              <a:cs typeface="Arial"/>
            </a:endParaRPr>
          </a:p>
          <a:p>
            <a:pPr marL="1066165" lvl="1" indent="-456565" defTabSz="1219170">
              <a:lnSpc>
                <a:spcPct val="150000"/>
              </a:lnSpc>
              <a:buFont typeface="Arial" panose="020B0604020202020204" pitchFamily="34" charset="0"/>
              <a:buChar char="•"/>
              <a:defRPr/>
            </a:pPr>
            <a:r>
              <a:rPr lang="en-US" sz="2400">
                <a:solidFill>
                  <a:srgbClr val="0A2041"/>
                </a:solidFill>
                <a:latin typeface="+mj-lt"/>
              </a:rPr>
              <a:t>Capitation Based Models (CAP): Family Health Network (FHN), Family Health Organizations (FHO), and Other </a:t>
            </a:r>
            <a:r>
              <a:rPr lang="en-US" sz="2400">
                <a:latin typeface="+mj-lt"/>
              </a:rPr>
              <a:t>(mostly this is the Rural and Northern Model)</a:t>
            </a:r>
            <a:endParaRPr lang="en-US" sz="2400">
              <a:solidFill>
                <a:srgbClr val="0A2041"/>
              </a:solidFill>
              <a:latin typeface="+mj-lt"/>
              <a:cs typeface="Arial" panose="020B0604020202020204"/>
            </a:endParaRPr>
          </a:p>
          <a:p>
            <a:pPr marL="1066165" lvl="1" indent="-456565" defTabSz="1219170">
              <a:lnSpc>
                <a:spcPct val="150000"/>
              </a:lnSpc>
              <a:buFont typeface="Arial" panose="020B0604020202020204" pitchFamily="34" charset="0"/>
              <a:buChar char="•"/>
              <a:defRPr/>
            </a:pPr>
            <a:r>
              <a:rPr lang="en-US" sz="2400">
                <a:solidFill>
                  <a:srgbClr val="0A2041"/>
                </a:solidFill>
                <a:latin typeface="+mj-lt"/>
              </a:rPr>
              <a:t>Family Health Groups (FHGs): Partly capitation with after-hours coverage</a:t>
            </a:r>
            <a:endParaRPr lang="en-US" sz="2400">
              <a:solidFill>
                <a:srgbClr val="0A2041"/>
              </a:solidFill>
              <a:latin typeface="+mj-lt"/>
              <a:cs typeface="Arial" panose="020B0604020202020204"/>
            </a:endParaRPr>
          </a:p>
          <a:p>
            <a:pPr marL="1066165" lvl="1" indent="-456565" defTabSz="1219170">
              <a:lnSpc>
                <a:spcPct val="150000"/>
              </a:lnSpc>
              <a:buFont typeface="Arial" panose="020B0604020202020204" pitchFamily="34" charset="0"/>
              <a:buChar char="•"/>
              <a:defRPr/>
            </a:pPr>
            <a:r>
              <a:rPr lang="en-US" sz="2400">
                <a:solidFill>
                  <a:srgbClr val="0A2041"/>
                </a:solidFill>
                <a:latin typeface="+mj-lt"/>
              </a:rPr>
              <a:t>Comprehensive Care Model (CCM): Fee for service with rostered patients</a:t>
            </a:r>
            <a:endParaRPr lang="en-US" sz="2400">
              <a:solidFill>
                <a:srgbClr val="0A2041"/>
              </a:solidFill>
              <a:latin typeface="+mj-lt"/>
              <a:cs typeface="Arial" panose="020B0604020202020204"/>
            </a:endParaRPr>
          </a:p>
          <a:p>
            <a:pPr marL="1066165" lvl="1" indent="-456565" defTabSz="1219170">
              <a:lnSpc>
                <a:spcPct val="150000"/>
              </a:lnSpc>
              <a:buFont typeface="Arial" panose="020B0604020202020204" pitchFamily="34" charset="0"/>
              <a:buChar char="•"/>
              <a:defRPr/>
            </a:pPr>
            <a:r>
              <a:rPr lang="en-US" sz="2400">
                <a:solidFill>
                  <a:srgbClr val="0A2041"/>
                </a:solidFill>
                <a:latin typeface="+mj-lt"/>
              </a:rPr>
              <a:t>Not rostered / Not attached</a:t>
            </a:r>
            <a:endParaRPr lang="en-US" sz="2400">
              <a:solidFill>
                <a:srgbClr val="0A2041"/>
              </a:solidFill>
              <a:latin typeface="+mj-lt"/>
              <a:cs typeface="Arial"/>
            </a:endParaRPr>
          </a:p>
          <a:p>
            <a:pPr marL="608965" lvl="1" defTabSz="1219170">
              <a:lnSpc>
                <a:spcPct val="150000"/>
              </a:lnSpc>
              <a:defRPr/>
            </a:pPr>
            <a:endParaRPr lang="en-US" sz="2133">
              <a:solidFill>
                <a:srgbClr val="0A2041"/>
              </a:solidFill>
              <a:latin typeface="+mj-lt"/>
              <a:cs typeface="Arial" panose="020B0604020202020204"/>
            </a:endParaRPr>
          </a:p>
        </p:txBody>
      </p:sp>
      <p:sp>
        <p:nvSpPr>
          <p:cNvPr id="9" name="TextBox 8">
            <a:extLst>
              <a:ext uri="{FF2B5EF4-FFF2-40B4-BE49-F238E27FC236}">
                <a16:creationId xmlns:a16="http://schemas.microsoft.com/office/drawing/2014/main" id="{C7842EA3-E7E9-4225-AD7A-FBAB81D046F3}"/>
              </a:ext>
            </a:extLst>
          </p:cNvPr>
          <p:cNvSpPr txBox="1"/>
          <p:nvPr/>
        </p:nvSpPr>
        <p:spPr>
          <a:xfrm>
            <a:off x="263352" y="209122"/>
            <a:ext cx="11737304" cy="707886"/>
          </a:xfrm>
          <a:prstGeom prst="rect">
            <a:avLst/>
          </a:prstGeom>
          <a:noFill/>
        </p:spPr>
        <p:txBody>
          <a:bodyPr wrap="square">
            <a:spAutoFit/>
          </a:bodyPr>
          <a:lstStyle/>
          <a:p>
            <a:pPr algn="ctr"/>
            <a:r>
              <a:rPr lang="en-US" sz="4000" b="1"/>
              <a:t>Primary Care Patient Enrolment Models</a:t>
            </a:r>
          </a:p>
        </p:txBody>
      </p:sp>
    </p:spTree>
    <p:extLst>
      <p:ext uri="{BB962C8B-B14F-4D97-AF65-F5344CB8AC3E}">
        <p14:creationId xmlns:p14="http://schemas.microsoft.com/office/powerpoint/2010/main" val="23978327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872B299-4545-E543-A047-68DF8EAD02BE}"/>
              </a:ext>
            </a:extLst>
          </p:cNvPr>
          <p:cNvSpPr>
            <a:spLocks noGrp="1"/>
          </p:cNvSpPr>
          <p:nvPr>
            <p:ph type="sldNum" sz="quarter" idx="10"/>
          </p:nvPr>
        </p:nvSpPr>
        <p:spPr/>
        <p:txBody>
          <a:bodyPr/>
          <a:lstStyle/>
          <a:p>
            <a:fld id="{9F4F81F6-E686-4BCF-BA3C-EFC8F861DBA0}" type="slidenum">
              <a:rPr lang="fr-CA" smtClean="0"/>
              <a:pPr/>
              <a:t>19</a:t>
            </a:fld>
            <a:endParaRPr lang="fr-CA"/>
          </a:p>
        </p:txBody>
      </p:sp>
      <p:pic>
        <p:nvPicPr>
          <p:cNvPr id="3" name="Picture 2">
            <a:extLst>
              <a:ext uri="{FF2B5EF4-FFF2-40B4-BE49-F238E27FC236}">
                <a16:creationId xmlns:a16="http://schemas.microsoft.com/office/drawing/2014/main" id="{8C631EB6-4FA5-B248-922B-CF5C473653E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82200" y="6356350"/>
            <a:ext cx="885999" cy="317055"/>
          </a:xfrm>
          <a:prstGeom prst="rect">
            <a:avLst/>
          </a:prstGeom>
        </p:spPr>
      </p:pic>
      <p:sp>
        <p:nvSpPr>
          <p:cNvPr id="19" name="Title 1">
            <a:extLst>
              <a:ext uri="{FF2B5EF4-FFF2-40B4-BE49-F238E27FC236}">
                <a16:creationId xmlns:a16="http://schemas.microsoft.com/office/drawing/2014/main" id="{ECECC4BB-EFAE-FA44-931B-BABF67C5B1F8}"/>
              </a:ext>
            </a:extLst>
          </p:cNvPr>
          <p:cNvSpPr txBox="1">
            <a:spLocks/>
          </p:cNvSpPr>
          <p:nvPr/>
        </p:nvSpPr>
        <p:spPr>
          <a:xfrm>
            <a:off x="1303506" y="858671"/>
            <a:ext cx="8907294" cy="404528"/>
          </a:xfrm>
          <a:prstGeom prst="rect">
            <a:avLst/>
          </a:prstGeom>
        </p:spPr>
        <p:txBody>
          <a:bodyPr/>
          <a:lstStyle>
            <a:lvl1pPr algn="l" defTabSz="914400" rtl="0" eaLnBrk="1" latinLnBrk="0" hangingPunct="1">
              <a:lnSpc>
                <a:spcPts val="3300"/>
              </a:lnSpc>
              <a:spcBef>
                <a:spcPct val="0"/>
              </a:spcBef>
              <a:buNone/>
              <a:defRPr sz="3300" kern="1200">
                <a:solidFill>
                  <a:srgbClr val="365254"/>
                </a:solidFill>
                <a:latin typeface="+mj-lt"/>
                <a:ea typeface="+mj-ea"/>
                <a:cs typeface="+mj-cs"/>
              </a:defRPr>
            </a:lvl1pPr>
          </a:lstStyle>
          <a:p>
            <a:r>
              <a:rPr lang="en-CA" sz="2800"/>
              <a:t>From health conditions to health profile categories (HPCs)</a:t>
            </a:r>
          </a:p>
        </p:txBody>
      </p:sp>
      <p:grpSp>
        <p:nvGrpSpPr>
          <p:cNvPr id="20" name="Group 19">
            <a:extLst>
              <a:ext uri="{FF2B5EF4-FFF2-40B4-BE49-F238E27FC236}">
                <a16:creationId xmlns:a16="http://schemas.microsoft.com/office/drawing/2014/main" id="{326F70D9-AF22-674A-B8D7-AE6ECF494AAE}"/>
              </a:ext>
            </a:extLst>
          </p:cNvPr>
          <p:cNvGrpSpPr/>
          <p:nvPr/>
        </p:nvGrpSpPr>
        <p:grpSpPr>
          <a:xfrm>
            <a:off x="1303506" y="1910415"/>
            <a:ext cx="10050294" cy="4088914"/>
            <a:chOff x="377271" y="1468457"/>
            <a:chExt cx="8550580" cy="2840769"/>
          </a:xfrm>
        </p:grpSpPr>
        <p:grpSp>
          <p:nvGrpSpPr>
            <p:cNvPr id="21" name="Group 20">
              <a:extLst>
                <a:ext uri="{FF2B5EF4-FFF2-40B4-BE49-F238E27FC236}">
                  <a16:creationId xmlns:a16="http://schemas.microsoft.com/office/drawing/2014/main" id="{C6B253A4-B403-3A42-A92C-36ADB944DA75}"/>
                </a:ext>
              </a:extLst>
            </p:cNvPr>
            <p:cNvGrpSpPr/>
            <p:nvPr/>
          </p:nvGrpSpPr>
          <p:grpSpPr>
            <a:xfrm>
              <a:off x="2184846" y="1468457"/>
              <a:ext cx="6743005" cy="2840769"/>
              <a:chOff x="827584" y="1219755"/>
              <a:chExt cx="8183165" cy="3152195"/>
            </a:xfrm>
          </p:grpSpPr>
          <p:sp>
            <p:nvSpPr>
              <p:cNvPr id="24" name="TextBox 23">
                <a:extLst>
                  <a:ext uri="{FF2B5EF4-FFF2-40B4-BE49-F238E27FC236}">
                    <a16:creationId xmlns:a16="http://schemas.microsoft.com/office/drawing/2014/main" id="{0076FBC2-4148-564A-B53F-962A50B576DA}"/>
                  </a:ext>
                </a:extLst>
              </p:cNvPr>
              <p:cNvSpPr txBox="1"/>
              <p:nvPr/>
            </p:nvSpPr>
            <p:spPr>
              <a:xfrm>
                <a:off x="2411760" y="1219755"/>
                <a:ext cx="2888529" cy="819642"/>
              </a:xfrm>
              <a:prstGeom prst="rect">
                <a:avLst/>
              </a:prstGeom>
              <a:noFill/>
            </p:spPr>
            <p:txBody>
              <a:bodyPr wrap="square" lIns="0" tIns="0" rIns="0" bIns="0" rtlCol="0">
                <a:spAutoFit/>
              </a:bodyPr>
              <a:lstStyle/>
              <a:p>
                <a:pPr marL="72000"/>
                <a:r>
                  <a:rPr lang="en-CA" sz="1600" b="1">
                    <a:solidFill>
                      <a:srgbClr val="00A199"/>
                    </a:solidFill>
                  </a:rPr>
                  <a:t>Identifies dominant health condition driving an individual’s health profile</a:t>
                </a:r>
              </a:p>
            </p:txBody>
          </p:sp>
          <p:sp>
            <p:nvSpPr>
              <p:cNvPr id="25" name="Right Arrow 24">
                <a:extLst>
                  <a:ext uri="{FF2B5EF4-FFF2-40B4-BE49-F238E27FC236}">
                    <a16:creationId xmlns:a16="http://schemas.microsoft.com/office/drawing/2014/main" id="{C11F5AB5-9AE1-B14A-8873-3E8910B8B68E}"/>
                  </a:ext>
                </a:extLst>
              </p:cNvPr>
              <p:cNvSpPr/>
              <p:nvPr/>
            </p:nvSpPr>
            <p:spPr>
              <a:xfrm>
                <a:off x="2495365" y="2571750"/>
                <a:ext cx="535908" cy="576064"/>
              </a:xfrm>
              <a:prstGeom prst="rightArrow">
                <a:avLst/>
              </a:prstGeom>
              <a:solidFill>
                <a:srgbClr val="00A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Rounded Rectangle 25">
                <a:extLst>
                  <a:ext uri="{FF2B5EF4-FFF2-40B4-BE49-F238E27FC236}">
                    <a16:creationId xmlns:a16="http://schemas.microsoft.com/office/drawing/2014/main" id="{41B48FA3-F95D-B542-805E-59863E3CB2CC}"/>
                  </a:ext>
                </a:extLst>
              </p:cNvPr>
              <p:cNvSpPr/>
              <p:nvPr/>
            </p:nvSpPr>
            <p:spPr>
              <a:xfrm>
                <a:off x="827584" y="2283718"/>
                <a:ext cx="1584176" cy="1152128"/>
              </a:xfrm>
              <a:prstGeom prst="roundRect">
                <a:avLst/>
              </a:prstGeom>
              <a:noFill/>
              <a:ln w="28575">
                <a:solidFill>
                  <a:srgbClr val="ED7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000" b="1">
                    <a:solidFill>
                      <a:srgbClr val="00A199"/>
                    </a:solidFill>
                  </a:rPr>
                  <a:t>226 </a:t>
                </a:r>
              </a:p>
              <a:p>
                <a:pPr algn="ctr">
                  <a:lnSpc>
                    <a:spcPts val="1600"/>
                  </a:lnSpc>
                </a:pPr>
                <a:r>
                  <a:rPr lang="en-CA" sz="1600" b="1">
                    <a:solidFill>
                      <a:schemeClr val="tx1"/>
                    </a:solidFill>
                  </a:rPr>
                  <a:t>health </a:t>
                </a:r>
                <a:br>
                  <a:rPr lang="en-CA" sz="1600" b="1">
                    <a:solidFill>
                      <a:schemeClr val="tx1"/>
                    </a:solidFill>
                  </a:rPr>
                </a:br>
                <a:r>
                  <a:rPr lang="en-CA" sz="1600" b="1">
                    <a:solidFill>
                      <a:schemeClr val="tx1"/>
                    </a:solidFill>
                  </a:rPr>
                  <a:t>conditions</a:t>
                </a:r>
              </a:p>
            </p:txBody>
          </p:sp>
          <p:sp>
            <p:nvSpPr>
              <p:cNvPr id="27" name="Rounded Rectangle 26">
                <a:extLst>
                  <a:ext uri="{FF2B5EF4-FFF2-40B4-BE49-F238E27FC236}">
                    <a16:creationId xmlns:a16="http://schemas.microsoft.com/office/drawing/2014/main" id="{D4594073-DAC4-7E4A-B438-42FC380FD0E8}"/>
                  </a:ext>
                </a:extLst>
              </p:cNvPr>
              <p:cNvSpPr/>
              <p:nvPr/>
            </p:nvSpPr>
            <p:spPr>
              <a:xfrm>
                <a:off x="3055456" y="2283718"/>
                <a:ext cx="1647974" cy="1152128"/>
              </a:xfrm>
              <a:prstGeom prst="roundRect">
                <a:avLst/>
              </a:prstGeom>
              <a:noFill/>
              <a:ln w="28575">
                <a:solidFill>
                  <a:srgbClr val="ED7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000" b="1">
                    <a:solidFill>
                      <a:srgbClr val="00A199"/>
                    </a:solidFill>
                  </a:rPr>
                  <a:t>164 </a:t>
                </a:r>
              </a:p>
              <a:p>
                <a:pPr algn="ctr">
                  <a:lnSpc>
                    <a:spcPts val="1600"/>
                  </a:lnSpc>
                </a:pPr>
                <a:r>
                  <a:rPr lang="en-CA" sz="1600" b="1">
                    <a:solidFill>
                      <a:schemeClr val="tx1"/>
                    </a:solidFill>
                  </a:rPr>
                  <a:t>health profile branches</a:t>
                </a:r>
              </a:p>
            </p:txBody>
          </p:sp>
          <p:sp>
            <p:nvSpPr>
              <p:cNvPr id="28" name="Rounded Rectangle 27">
                <a:extLst>
                  <a:ext uri="{FF2B5EF4-FFF2-40B4-BE49-F238E27FC236}">
                    <a16:creationId xmlns:a16="http://schemas.microsoft.com/office/drawing/2014/main" id="{3DCC66E3-51FF-5643-A781-BCEDC0A12352}"/>
                  </a:ext>
                </a:extLst>
              </p:cNvPr>
              <p:cNvSpPr/>
              <p:nvPr/>
            </p:nvSpPr>
            <p:spPr>
              <a:xfrm>
                <a:off x="5588322" y="1419622"/>
                <a:ext cx="1647974" cy="1152128"/>
              </a:xfrm>
              <a:prstGeom prst="roundRect">
                <a:avLst/>
              </a:prstGeom>
              <a:noFill/>
              <a:ln w="28575">
                <a:solidFill>
                  <a:srgbClr val="ED7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000" b="1">
                    <a:solidFill>
                      <a:srgbClr val="00A199"/>
                    </a:solidFill>
                  </a:rPr>
                  <a:t>16</a:t>
                </a:r>
              </a:p>
              <a:p>
                <a:pPr algn="ctr">
                  <a:lnSpc>
                    <a:spcPts val="1600"/>
                  </a:lnSpc>
                </a:pPr>
                <a:r>
                  <a:rPr lang="en-CA" sz="1600" b="1">
                    <a:solidFill>
                      <a:schemeClr val="tx1"/>
                    </a:solidFill>
                  </a:rPr>
                  <a:t>health profile categories</a:t>
                </a:r>
              </a:p>
            </p:txBody>
          </p:sp>
          <p:sp>
            <p:nvSpPr>
              <p:cNvPr id="29" name="Rounded Rectangle 28">
                <a:extLst>
                  <a:ext uri="{FF2B5EF4-FFF2-40B4-BE49-F238E27FC236}">
                    <a16:creationId xmlns:a16="http://schemas.microsoft.com/office/drawing/2014/main" id="{B5FEEC0A-86A5-F948-A7B4-C876B1FFF7FF}"/>
                  </a:ext>
                </a:extLst>
              </p:cNvPr>
              <p:cNvSpPr/>
              <p:nvPr/>
            </p:nvSpPr>
            <p:spPr>
              <a:xfrm>
                <a:off x="5588322" y="3219822"/>
                <a:ext cx="1647974" cy="1152128"/>
              </a:xfrm>
              <a:prstGeom prst="roundRect">
                <a:avLst/>
              </a:prstGeom>
              <a:noFill/>
              <a:ln w="28575">
                <a:solidFill>
                  <a:srgbClr val="ED7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000" b="1">
                    <a:solidFill>
                      <a:srgbClr val="00A199"/>
                    </a:solidFill>
                  </a:rPr>
                  <a:t>239 </a:t>
                </a:r>
              </a:p>
              <a:p>
                <a:pPr algn="ctr">
                  <a:lnSpc>
                    <a:spcPts val="1600"/>
                  </a:lnSpc>
                </a:pPr>
                <a:r>
                  <a:rPr lang="en-CA" sz="1600" b="1">
                    <a:solidFill>
                      <a:schemeClr val="tx1"/>
                    </a:solidFill>
                  </a:rPr>
                  <a:t>health profile groups</a:t>
                </a:r>
              </a:p>
            </p:txBody>
          </p:sp>
          <p:sp>
            <p:nvSpPr>
              <p:cNvPr id="30" name="Right Arrow 29">
                <a:extLst>
                  <a:ext uri="{FF2B5EF4-FFF2-40B4-BE49-F238E27FC236}">
                    <a16:creationId xmlns:a16="http://schemas.microsoft.com/office/drawing/2014/main" id="{8C93996A-D29B-E442-AF7A-D421B5ADEA96}"/>
                  </a:ext>
                </a:extLst>
              </p:cNvPr>
              <p:cNvSpPr/>
              <p:nvPr/>
            </p:nvSpPr>
            <p:spPr>
              <a:xfrm rot="19448949">
                <a:off x="4779144" y="2155967"/>
                <a:ext cx="733466" cy="576064"/>
              </a:xfrm>
              <a:prstGeom prst="rightArrow">
                <a:avLst/>
              </a:prstGeom>
              <a:solidFill>
                <a:srgbClr val="00A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Right Arrow 30">
                <a:extLst>
                  <a:ext uri="{FF2B5EF4-FFF2-40B4-BE49-F238E27FC236}">
                    <a16:creationId xmlns:a16="http://schemas.microsoft.com/office/drawing/2014/main" id="{0B1CD0FA-C159-BD48-9CD3-2264152CD0F9}"/>
                  </a:ext>
                </a:extLst>
              </p:cNvPr>
              <p:cNvSpPr/>
              <p:nvPr/>
            </p:nvSpPr>
            <p:spPr>
              <a:xfrm rot="2183837">
                <a:off x="4827387" y="3266270"/>
                <a:ext cx="737033" cy="576064"/>
              </a:xfrm>
              <a:prstGeom prst="rightArrow">
                <a:avLst/>
              </a:prstGeom>
              <a:solidFill>
                <a:srgbClr val="00A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TextBox 31">
                <a:extLst>
                  <a:ext uri="{FF2B5EF4-FFF2-40B4-BE49-F238E27FC236}">
                    <a16:creationId xmlns:a16="http://schemas.microsoft.com/office/drawing/2014/main" id="{EEC6A833-6FD7-A14B-B942-6AB1DA39F361}"/>
                  </a:ext>
                </a:extLst>
              </p:cNvPr>
              <p:cNvSpPr txBox="1"/>
              <p:nvPr/>
            </p:nvSpPr>
            <p:spPr>
              <a:xfrm>
                <a:off x="7282558" y="1368880"/>
                <a:ext cx="1728191" cy="1092855"/>
              </a:xfrm>
              <a:prstGeom prst="rect">
                <a:avLst/>
              </a:prstGeom>
              <a:noFill/>
            </p:spPr>
            <p:txBody>
              <a:bodyPr wrap="square" lIns="0" tIns="0" rIns="0" bIns="0" rtlCol="0">
                <a:spAutoFit/>
              </a:bodyPr>
              <a:lstStyle/>
              <a:p>
                <a:pPr marL="72000"/>
                <a:r>
                  <a:rPr lang="en-CA" sz="1600" b="1">
                    <a:solidFill>
                      <a:srgbClr val="00A199"/>
                    </a:solidFill>
                  </a:rPr>
                  <a:t>Summarizes condition by type and severity</a:t>
                </a:r>
              </a:p>
            </p:txBody>
          </p:sp>
          <p:sp>
            <p:nvSpPr>
              <p:cNvPr id="33" name="TextBox 32">
                <a:extLst>
                  <a:ext uri="{FF2B5EF4-FFF2-40B4-BE49-F238E27FC236}">
                    <a16:creationId xmlns:a16="http://schemas.microsoft.com/office/drawing/2014/main" id="{B97ABE58-CDA6-CB4D-9860-5B9C9E00DDCE}"/>
                  </a:ext>
                </a:extLst>
              </p:cNvPr>
              <p:cNvSpPr txBox="1"/>
              <p:nvPr/>
            </p:nvSpPr>
            <p:spPr>
              <a:xfrm>
                <a:off x="7282558" y="3219822"/>
                <a:ext cx="1728191" cy="1092855"/>
              </a:xfrm>
              <a:prstGeom prst="rect">
                <a:avLst/>
              </a:prstGeom>
              <a:noFill/>
            </p:spPr>
            <p:txBody>
              <a:bodyPr wrap="square" lIns="0" tIns="0" rIns="0" bIns="0" rtlCol="0">
                <a:spAutoFit/>
              </a:bodyPr>
              <a:lstStyle/>
              <a:p>
                <a:pPr marL="72000"/>
                <a:r>
                  <a:rPr lang="en-CA" sz="1600" b="1">
                    <a:solidFill>
                      <a:srgbClr val="00A199"/>
                    </a:solidFill>
                  </a:rPr>
                  <a:t>Splits by presence of significant comorbidities</a:t>
                </a:r>
              </a:p>
            </p:txBody>
          </p:sp>
        </p:grpSp>
        <p:sp>
          <p:nvSpPr>
            <p:cNvPr id="22" name="Rounded Rectangle 1">
              <a:extLst>
                <a:ext uri="{FF2B5EF4-FFF2-40B4-BE49-F238E27FC236}">
                  <a16:creationId xmlns:a16="http://schemas.microsoft.com/office/drawing/2014/main" id="{9E087473-8A6F-8A48-A227-5A505950EAD3}"/>
                </a:ext>
              </a:extLst>
            </p:cNvPr>
            <p:cNvSpPr/>
            <p:nvPr/>
          </p:nvSpPr>
          <p:spPr>
            <a:xfrm>
              <a:off x="377271" y="2427734"/>
              <a:ext cx="1180999" cy="986725"/>
            </a:xfrm>
            <a:prstGeom prst="roundRect">
              <a:avLst/>
            </a:prstGeom>
            <a:noFill/>
            <a:ln w="28575">
              <a:solidFill>
                <a:srgbClr val="ED7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a:solidFill>
                    <a:schemeClr val="tx1"/>
                  </a:solidFill>
                </a:rPr>
                <a:t>Diagnoses</a:t>
              </a:r>
            </a:p>
          </p:txBody>
        </p:sp>
        <p:sp>
          <p:nvSpPr>
            <p:cNvPr id="23" name="Right Arrow 8">
              <a:extLst>
                <a:ext uri="{FF2B5EF4-FFF2-40B4-BE49-F238E27FC236}">
                  <a16:creationId xmlns:a16="http://schemas.microsoft.com/office/drawing/2014/main" id="{B2DC2F65-DD8D-9A43-8E65-C61FC752D802}"/>
                </a:ext>
              </a:extLst>
            </p:cNvPr>
            <p:cNvSpPr/>
            <p:nvPr/>
          </p:nvSpPr>
          <p:spPr>
            <a:xfrm>
              <a:off x="1685079" y="2699558"/>
              <a:ext cx="441593" cy="519151"/>
            </a:xfrm>
            <a:prstGeom prst="rightArrow">
              <a:avLst/>
            </a:prstGeom>
            <a:solidFill>
              <a:srgbClr val="00A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34" name="Text Placeholder 2">
            <a:extLst>
              <a:ext uri="{FF2B5EF4-FFF2-40B4-BE49-F238E27FC236}">
                <a16:creationId xmlns:a16="http://schemas.microsoft.com/office/drawing/2014/main" id="{D1931145-8390-4D76-9634-BCB790399959}"/>
              </a:ext>
            </a:extLst>
          </p:cNvPr>
          <p:cNvSpPr txBox="1">
            <a:spLocks/>
          </p:cNvSpPr>
          <p:nvPr/>
        </p:nvSpPr>
        <p:spPr>
          <a:xfrm flipH="1">
            <a:off x="119336" y="156725"/>
            <a:ext cx="11953328" cy="58597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CA" sz="4000" b="1"/>
              <a:t>CIHI Population Grouping Methodology</a:t>
            </a:r>
          </a:p>
          <a:p>
            <a:pPr algn="ctr"/>
            <a:endParaRPr lang="en-CA" sz="4000" b="1"/>
          </a:p>
        </p:txBody>
      </p:sp>
    </p:spTree>
    <p:extLst>
      <p:ext uri="{BB962C8B-B14F-4D97-AF65-F5344CB8AC3E}">
        <p14:creationId xmlns:p14="http://schemas.microsoft.com/office/powerpoint/2010/main" val="27367637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AB2166-25D9-A7D4-A933-A78B4EC34E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BD1ACE-D1F4-5071-19A3-6921BADEFDCE}"/>
              </a:ext>
            </a:extLst>
          </p:cNvPr>
          <p:cNvSpPr>
            <a:spLocks noGrp="1"/>
          </p:cNvSpPr>
          <p:nvPr>
            <p:ph type="title"/>
          </p:nvPr>
        </p:nvSpPr>
        <p:spPr>
          <a:xfrm>
            <a:off x="767408" y="0"/>
            <a:ext cx="10515600" cy="1325563"/>
          </a:xfrm>
        </p:spPr>
        <p:txBody>
          <a:bodyPr/>
          <a:lstStyle/>
          <a:p>
            <a:r>
              <a:rPr lang="en-CA"/>
              <a:t>How to use this report - 1</a:t>
            </a:r>
            <a:endParaRPr lang="en-US"/>
          </a:p>
        </p:txBody>
      </p:sp>
      <p:sp>
        <p:nvSpPr>
          <p:cNvPr id="3" name="Content Placeholder 2">
            <a:extLst>
              <a:ext uri="{FF2B5EF4-FFF2-40B4-BE49-F238E27FC236}">
                <a16:creationId xmlns:a16="http://schemas.microsoft.com/office/drawing/2014/main" id="{15A68610-1897-EFCE-4213-7EE97AE9F6AE}"/>
              </a:ext>
            </a:extLst>
          </p:cNvPr>
          <p:cNvSpPr>
            <a:spLocks noGrp="1"/>
          </p:cNvSpPr>
          <p:nvPr>
            <p:ph idx="1"/>
          </p:nvPr>
        </p:nvSpPr>
        <p:spPr>
          <a:xfrm>
            <a:off x="825808" y="1325276"/>
            <a:ext cx="10598784" cy="4608512"/>
          </a:xfrm>
        </p:spPr>
        <p:txBody>
          <a:bodyPr vert="horz" lIns="91440" tIns="45720" rIns="91440" bIns="45720" rtlCol="0" anchor="t">
            <a:normAutofit/>
          </a:bodyPr>
          <a:lstStyle/>
          <a:p>
            <a:pPr marL="0" indent="0">
              <a:buNone/>
            </a:pPr>
            <a:r>
              <a:rPr lang="en-US">
                <a:latin typeface="Arial"/>
                <a:cs typeface="Arial"/>
              </a:rPr>
              <a:t>This report contains</a:t>
            </a:r>
            <a:r>
              <a:rPr lang="en-US">
                <a:cs typeface="Arial"/>
              </a:rPr>
              <a:t> two main sections:</a:t>
            </a:r>
            <a:endParaRPr lang="en-US"/>
          </a:p>
          <a:p>
            <a:pPr lvl="1">
              <a:buFont typeface="Courier New" panose="020B0604020202020204" pitchFamily="34" charset="0"/>
              <a:buChar char="o"/>
            </a:pPr>
            <a:r>
              <a:rPr lang="en-US">
                <a:cs typeface="Arial"/>
              </a:rPr>
              <a:t>The first section provides your OHT's ranking on 10 overall OHT improvement indicators and 5 improvement indicators for 3 common target populations (mental health, frail older adults, and end of life/palliative care)</a:t>
            </a:r>
          </a:p>
          <a:p>
            <a:pPr lvl="1">
              <a:buFont typeface="Courier New" panose="020B0604020202020204" pitchFamily="34" charset="0"/>
              <a:buChar char="o"/>
            </a:pPr>
            <a:endParaRPr lang="en-US">
              <a:latin typeface="Arial" panose="020B0604020202020204"/>
              <a:ea typeface="Calibri" panose="020F0502020204030204" pitchFamily="34" charset="0"/>
              <a:cs typeface="Arial"/>
            </a:endParaRPr>
          </a:p>
          <a:p>
            <a:pPr lvl="1">
              <a:buFont typeface="Courier New" panose="020B0604020202020204" pitchFamily="34" charset="0"/>
              <a:buChar char="o"/>
            </a:pPr>
            <a:r>
              <a:rPr lang="en-US">
                <a:latin typeface="Arial" panose="020B0604020202020204"/>
                <a:ea typeface="Calibri"/>
                <a:cs typeface="Arial"/>
              </a:rPr>
              <a:t>The second section provides your OHT results for 12 indicators stratified by 4 useful sub-groupings (material deprivation, primary care model, CIHI Pop Health Grouper and BC Health System Matrix). The 12 indicators were identified as being most important to OHTs at this time.</a:t>
            </a:r>
          </a:p>
          <a:p>
            <a:pPr lvl="1">
              <a:buFont typeface="Courier New" panose="020B0604020202020204" pitchFamily="34" charset="0"/>
              <a:buChar char="o"/>
            </a:pPr>
            <a:endParaRPr lang="en-US">
              <a:ea typeface="Calibri"/>
              <a:cs typeface="Arial" panose="020B0604020202020204"/>
            </a:endParaRPr>
          </a:p>
          <a:p>
            <a:pPr marL="457200" lvl="1" indent="0">
              <a:buNone/>
            </a:pPr>
            <a:endParaRPr lang="en-US">
              <a:ea typeface="Calibri"/>
              <a:cs typeface="Arial" panose="020B0604020202020204"/>
            </a:endParaRPr>
          </a:p>
        </p:txBody>
      </p:sp>
      <p:sp>
        <p:nvSpPr>
          <p:cNvPr id="4" name="Slide Number Placeholder 3">
            <a:extLst>
              <a:ext uri="{FF2B5EF4-FFF2-40B4-BE49-F238E27FC236}">
                <a16:creationId xmlns:a16="http://schemas.microsoft.com/office/drawing/2014/main" id="{95F11B51-1529-6C8E-8A1B-2BD2A092D1D7}"/>
              </a:ext>
            </a:extLst>
          </p:cNvPr>
          <p:cNvSpPr>
            <a:spLocks noGrp="1"/>
          </p:cNvSpPr>
          <p:nvPr>
            <p:ph type="sldNum" sz="quarter" idx="12"/>
          </p:nvPr>
        </p:nvSpPr>
        <p:spPr/>
        <p:txBody>
          <a:bodyPr/>
          <a:lstStyle/>
          <a:p>
            <a:fld id="{9F4F81F6-E686-4BCF-BA3C-EFC8F861DBA0}" type="slidenum">
              <a:rPr lang="fr-CA" smtClean="0"/>
              <a:pPr/>
              <a:t>2</a:t>
            </a:fld>
            <a:endParaRPr lang="fr-CA"/>
          </a:p>
        </p:txBody>
      </p:sp>
    </p:spTree>
    <p:extLst>
      <p:ext uri="{BB962C8B-B14F-4D97-AF65-F5344CB8AC3E}">
        <p14:creationId xmlns:p14="http://schemas.microsoft.com/office/powerpoint/2010/main" val="38745426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8">
            <a:extLst>
              <a:ext uri="{FF2B5EF4-FFF2-40B4-BE49-F238E27FC236}">
                <a16:creationId xmlns:a16="http://schemas.microsoft.com/office/drawing/2014/main" id="{B40D221E-155A-4CB0-AD2B-57FA3AAA6783}"/>
              </a:ext>
            </a:extLst>
          </p:cNvPr>
          <p:cNvSpPr txBox="1">
            <a:spLocks/>
          </p:cNvSpPr>
          <p:nvPr/>
        </p:nvSpPr>
        <p:spPr>
          <a:xfrm>
            <a:off x="11390580" y="629799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defRPr/>
            </a:pPr>
            <a:fld id="{D308F048-4A10-47B1-992F-CD666DE9845B}" type="slidenum">
              <a:rPr lang="en-CA" sz="1600">
                <a:solidFill>
                  <a:prstClr val="white"/>
                </a:solidFill>
                <a:latin typeface="Helvetica" panose="020B0604020202020204" pitchFamily="34" charset="0"/>
                <a:cs typeface="Helvetica" panose="020B0604020202020204" pitchFamily="34" charset="0"/>
              </a:rPr>
              <a:pPr defTabSz="1219170">
                <a:defRPr/>
              </a:pPr>
              <a:t>20</a:t>
            </a:fld>
            <a:endParaRPr lang="en-CA" sz="1600">
              <a:solidFill>
                <a:prstClr val="white"/>
              </a:solidFill>
              <a:latin typeface="Helvetica" panose="020B0604020202020204" pitchFamily="34" charset="0"/>
              <a:cs typeface="Helvetica" panose="020B0604020202020204" pitchFamily="34" charset="0"/>
            </a:endParaRPr>
          </a:p>
        </p:txBody>
      </p:sp>
      <p:sp>
        <p:nvSpPr>
          <p:cNvPr id="8" name="Slide Number Placeholder 1">
            <a:extLst>
              <a:ext uri="{FF2B5EF4-FFF2-40B4-BE49-F238E27FC236}">
                <a16:creationId xmlns:a16="http://schemas.microsoft.com/office/drawing/2014/main" id="{6624A623-DA72-3C48-9812-46E7258298DE}"/>
              </a:ext>
            </a:extLst>
          </p:cNvPr>
          <p:cNvSpPr>
            <a:spLocks noGrp="1"/>
          </p:cNvSpPr>
          <p:nvPr>
            <p:ph type="sldNum" sz="quarter" idx="10"/>
          </p:nvPr>
        </p:nvSpPr>
        <p:spPr>
          <a:xfrm>
            <a:off x="8610600" y="6356350"/>
            <a:ext cx="2743200" cy="365125"/>
          </a:xfrm>
        </p:spPr>
        <p:txBody>
          <a:bodyPr/>
          <a:lstStyle/>
          <a:p>
            <a:fld id="{9F4F81F6-E686-4BCF-BA3C-EFC8F861DBA0}" type="slidenum">
              <a:rPr lang="fr-CA" smtClean="0"/>
              <a:pPr/>
              <a:t>20</a:t>
            </a:fld>
            <a:endParaRPr lang="fr-CA"/>
          </a:p>
        </p:txBody>
      </p:sp>
      <p:sp>
        <p:nvSpPr>
          <p:cNvPr id="2" name="TextBox 1">
            <a:extLst>
              <a:ext uri="{FF2B5EF4-FFF2-40B4-BE49-F238E27FC236}">
                <a16:creationId xmlns:a16="http://schemas.microsoft.com/office/drawing/2014/main" id="{8510E360-A785-1040-8CBA-C65AE78FD00C}"/>
              </a:ext>
            </a:extLst>
          </p:cNvPr>
          <p:cNvSpPr txBox="1"/>
          <p:nvPr/>
        </p:nvSpPr>
        <p:spPr>
          <a:xfrm>
            <a:off x="9761838" y="6128951"/>
            <a:ext cx="494270" cy="369332"/>
          </a:xfrm>
          <a:prstGeom prst="rect">
            <a:avLst/>
          </a:prstGeom>
          <a:solidFill>
            <a:schemeClr val="bg1"/>
          </a:solidFill>
        </p:spPr>
        <p:txBody>
          <a:bodyPr wrap="square" rtlCol="0">
            <a:spAutoFit/>
          </a:bodyPr>
          <a:lstStyle/>
          <a:p>
            <a:endParaRPr lang="en-US"/>
          </a:p>
        </p:txBody>
      </p:sp>
      <p:grpSp>
        <p:nvGrpSpPr>
          <p:cNvPr id="11" name="Group 10">
            <a:extLst>
              <a:ext uri="{FF2B5EF4-FFF2-40B4-BE49-F238E27FC236}">
                <a16:creationId xmlns:a16="http://schemas.microsoft.com/office/drawing/2014/main" id="{36A2066D-3AB4-40AF-913A-06971170BDB5}"/>
              </a:ext>
            </a:extLst>
          </p:cNvPr>
          <p:cNvGrpSpPr/>
          <p:nvPr/>
        </p:nvGrpSpPr>
        <p:grpSpPr>
          <a:xfrm>
            <a:off x="504231" y="692696"/>
            <a:ext cx="7398426" cy="6293957"/>
            <a:chOff x="574746" y="-211256"/>
            <a:chExt cx="7969526" cy="6509247"/>
          </a:xfrm>
        </p:grpSpPr>
        <p:pic>
          <p:nvPicPr>
            <p:cNvPr id="5" name="Picture 4">
              <a:extLst>
                <a:ext uri="{FF2B5EF4-FFF2-40B4-BE49-F238E27FC236}">
                  <a16:creationId xmlns:a16="http://schemas.microsoft.com/office/drawing/2014/main" id="{73E23707-321D-6D44-AF92-F7782728C69A}"/>
                </a:ext>
              </a:extLst>
            </p:cNvPr>
            <p:cNvPicPr>
              <a:picLocks noChangeAspect="1"/>
            </p:cNvPicPr>
            <p:nvPr/>
          </p:nvPicPr>
          <p:blipFill>
            <a:blip r:embed="rId3"/>
            <a:stretch>
              <a:fillRect/>
            </a:stretch>
          </p:blipFill>
          <p:spPr>
            <a:xfrm>
              <a:off x="574746" y="-211256"/>
              <a:ext cx="7933522" cy="6131398"/>
            </a:xfrm>
            <a:prstGeom prst="rect">
              <a:avLst/>
            </a:prstGeom>
          </p:spPr>
        </p:pic>
        <p:sp>
          <p:nvSpPr>
            <p:cNvPr id="10" name="Rectangle 9">
              <a:extLst>
                <a:ext uri="{FF2B5EF4-FFF2-40B4-BE49-F238E27FC236}">
                  <a16:creationId xmlns:a16="http://schemas.microsoft.com/office/drawing/2014/main" id="{AEB7C43D-77CF-4A45-8F43-892FC09BC03F}"/>
                </a:ext>
              </a:extLst>
            </p:cNvPr>
            <p:cNvSpPr/>
            <p:nvPr/>
          </p:nvSpPr>
          <p:spPr>
            <a:xfrm>
              <a:off x="8472264" y="6128951"/>
              <a:ext cx="72008" cy="169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14" name="TextBox 13">
            <a:extLst>
              <a:ext uri="{FF2B5EF4-FFF2-40B4-BE49-F238E27FC236}">
                <a16:creationId xmlns:a16="http://schemas.microsoft.com/office/drawing/2014/main" id="{1E0E1EA1-889D-41B7-8A33-38D73727D770}"/>
              </a:ext>
            </a:extLst>
          </p:cNvPr>
          <p:cNvSpPr txBox="1"/>
          <p:nvPr/>
        </p:nvSpPr>
        <p:spPr>
          <a:xfrm>
            <a:off x="-640" y="155873"/>
            <a:ext cx="12097344" cy="707886"/>
          </a:xfrm>
          <a:prstGeom prst="rect">
            <a:avLst/>
          </a:prstGeom>
          <a:noFill/>
        </p:spPr>
        <p:txBody>
          <a:bodyPr wrap="square">
            <a:spAutoFit/>
          </a:bodyPr>
          <a:lstStyle/>
          <a:p>
            <a:pPr algn="ctr"/>
            <a:r>
              <a:rPr lang="en-US" sz="4000" b="1"/>
              <a:t>BC Health System Matrix Segment</a:t>
            </a:r>
          </a:p>
        </p:txBody>
      </p:sp>
      <p:pic>
        <p:nvPicPr>
          <p:cNvPr id="15" name="Picture 14" descr="Text, letter&#10;&#10;Description automatically generated">
            <a:extLst>
              <a:ext uri="{FF2B5EF4-FFF2-40B4-BE49-F238E27FC236}">
                <a16:creationId xmlns:a16="http://schemas.microsoft.com/office/drawing/2014/main" id="{446080FB-9668-4EEC-999D-A28148A2A2D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45952" y="879792"/>
            <a:ext cx="3382534" cy="5645552"/>
          </a:xfrm>
          <a:prstGeom prst="rect">
            <a:avLst/>
          </a:prstGeom>
        </p:spPr>
      </p:pic>
    </p:spTree>
    <p:extLst>
      <p:ext uri="{BB962C8B-B14F-4D97-AF65-F5344CB8AC3E}">
        <p14:creationId xmlns:p14="http://schemas.microsoft.com/office/powerpoint/2010/main" val="17010958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8ECC58-E7A1-D6A5-437B-2AF7E1CF1FB0}"/>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0B52994-795F-BEF4-D3BC-A94D8E4F25FE}"/>
              </a:ext>
            </a:extLst>
          </p:cNvPr>
          <p:cNvSpPr>
            <a:spLocks noGrp="1"/>
          </p:cNvSpPr>
          <p:nvPr>
            <p:ph type="sldNum" sz="quarter" idx="10"/>
          </p:nvPr>
        </p:nvSpPr>
        <p:spPr/>
        <p:txBody>
          <a:bodyPr/>
          <a:lstStyle/>
          <a:p>
            <a:fld id="{9F4F81F6-E686-4BCF-BA3C-EFC8F861DBA0}" type="slidenum">
              <a:rPr lang="fr-CA" smtClean="0"/>
              <a:pPr/>
              <a:t>21</a:t>
            </a:fld>
            <a:endParaRPr lang="fr-CA"/>
          </a:p>
        </p:txBody>
      </p:sp>
      <p:sp>
        <p:nvSpPr>
          <p:cNvPr id="5" name="Title 1">
            <a:extLst>
              <a:ext uri="{FF2B5EF4-FFF2-40B4-BE49-F238E27FC236}">
                <a16:creationId xmlns:a16="http://schemas.microsoft.com/office/drawing/2014/main" id="{6340585B-DD2D-4A4C-EFFF-9031E27FBD66}"/>
              </a:ext>
            </a:extLst>
          </p:cNvPr>
          <p:cNvSpPr txBox="1">
            <a:spLocks/>
          </p:cNvSpPr>
          <p:nvPr/>
        </p:nvSpPr>
        <p:spPr>
          <a:xfrm>
            <a:off x="600076" y="350933"/>
            <a:ext cx="11277697" cy="58939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733" b="1" u="sng"/>
          </a:p>
        </p:txBody>
      </p:sp>
      <p:sp>
        <p:nvSpPr>
          <p:cNvPr id="6" name="TextBox 5">
            <a:extLst>
              <a:ext uri="{FF2B5EF4-FFF2-40B4-BE49-F238E27FC236}">
                <a16:creationId xmlns:a16="http://schemas.microsoft.com/office/drawing/2014/main" id="{F239BF07-E3C1-C707-29D4-2BA03132760A}"/>
              </a:ext>
            </a:extLst>
          </p:cNvPr>
          <p:cNvSpPr txBox="1"/>
          <p:nvPr/>
        </p:nvSpPr>
        <p:spPr>
          <a:xfrm>
            <a:off x="635428" y="764704"/>
            <a:ext cx="11221212" cy="5390643"/>
          </a:xfrm>
          <a:prstGeom prst="rect">
            <a:avLst/>
          </a:prstGeom>
          <a:noFill/>
        </p:spPr>
        <p:txBody>
          <a:bodyPr wrap="square" lIns="91440" tIns="45720" rIns="91440" bIns="45720" rtlCol="0" anchor="t">
            <a:spAutoFit/>
          </a:bodyPr>
          <a:lstStyle/>
          <a:p>
            <a:pPr marL="152400" defTabSz="1219170">
              <a:lnSpc>
                <a:spcPct val="150000"/>
              </a:lnSpc>
              <a:defRPr/>
            </a:pPr>
            <a:r>
              <a:rPr lang="en-US" sz="2400">
                <a:solidFill>
                  <a:srgbClr val="0A2041"/>
                </a:solidFill>
                <a:latin typeface="+mj-lt"/>
              </a:rPr>
              <a:t>Assignment to subgroups is based on information on April 1</a:t>
            </a:r>
            <a:r>
              <a:rPr lang="en-US" sz="2400" baseline="30000">
                <a:solidFill>
                  <a:srgbClr val="0A2041"/>
                </a:solidFill>
                <a:latin typeface="+mj-lt"/>
              </a:rPr>
              <a:t>st</a:t>
            </a:r>
            <a:r>
              <a:rPr lang="en-US" sz="2400">
                <a:solidFill>
                  <a:srgbClr val="0A2041"/>
                </a:solidFill>
                <a:latin typeface="+mj-lt"/>
              </a:rPr>
              <a:t>  of the indicator year: </a:t>
            </a:r>
            <a:endParaRPr lang="en-US">
              <a:cs typeface="Arial" panose="020B0604020202020204"/>
            </a:endParaRPr>
          </a:p>
          <a:p>
            <a:pPr marL="952500" lvl="1" indent="-342900" defTabSz="1219170">
              <a:lnSpc>
                <a:spcPct val="150000"/>
              </a:lnSpc>
              <a:buFont typeface="Arial"/>
              <a:buChar char="•"/>
              <a:defRPr/>
            </a:pPr>
            <a:r>
              <a:rPr lang="en-US" sz="2400">
                <a:solidFill>
                  <a:srgbClr val="0A2041"/>
                </a:solidFill>
                <a:latin typeface="+mj-lt"/>
              </a:rPr>
              <a:t>OHIP address for the individual is used to assign to Material Deprivation Category using the dissemination area and 2021 Census  </a:t>
            </a:r>
            <a:endParaRPr lang="en-US" sz="2400">
              <a:solidFill>
                <a:srgbClr val="0A2041"/>
              </a:solidFill>
              <a:latin typeface="+mj-lt"/>
              <a:cs typeface="Arial"/>
            </a:endParaRPr>
          </a:p>
          <a:p>
            <a:pPr marL="1066165" lvl="1" indent="-456565" defTabSz="1219170">
              <a:lnSpc>
                <a:spcPct val="150000"/>
              </a:lnSpc>
              <a:buFont typeface="Arial" panose="020B0604020202020204" pitchFamily="34" charset="0"/>
              <a:buChar char="•"/>
              <a:defRPr/>
            </a:pPr>
            <a:r>
              <a:rPr lang="en-US" sz="2400">
                <a:solidFill>
                  <a:srgbClr val="0A1A31"/>
                </a:solidFill>
                <a:latin typeface="+mj-lt"/>
                <a:cs typeface="Arial" panose="020B0604020202020204"/>
              </a:rPr>
              <a:t>Primary care models based on enrolment as at April 1</a:t>
            </a:r>
          </a:p>
          <a:p>
            <a:pPr marL="1066165" lvl="1" indent="-456565" defTabSz="1219170">
              <a:lnSpc>
                <a:spcPct val="150000"/>
              </a:lnSpc>
              <a:buFont typeface="Arial" panose="020B0604020202020204" pitchFamily="34" charset="0"/>
              <a:buChar char="•"/>
              <a:defRPr/>
            </a:pPr>
            <a:r>
              <a:rPr lang="en-US" sz="2400">
                <a:solidFill>
                  <a:srgbClr val="0A2041"/>
                </a:solidFill>
                <a:latin typeface="+mj-lt"/>
              </a:rPr>
              <a:t>CIHI Pop Grouper is based on utilization in the prior fiscal year</a:t>
            </a:r>
            <a:endParaRPr lang="en-US" sz="2400">
              <a:solidFill>
                <a:srgbClr val="0A2041"/>
              </a:solidFill>
              <a:latin typeface="+mj-lt"/>
              <a:cs typeface="Arial"/>
            </a:endParaRPr>
          </a:p>
          <a:p>
            <a:pPr marL="1066165" lvl="1" indent="-456565" defTabSz="1219170">
              <a:lnSpc>
                <a:spcPct val="150000"/>
              </a:lnSpc>
              <a:buFont typeface="Arial" panose="020B0604020202020204" pitchFamily="34" charset="0"/>
              <a:buChar char="•"/>
              <a:defRPr/>
            </a:pPr>
            <a:r>
              <a:rPr lang="en-US" sz="2400">
                <a:solidFill>
                  <a:srgbClr val="0A2041"/>
                </a:solidFill>
                <a:latin typeface="+mj-lt"/>
                <a:cs typeface="Arial"/>
              </a:rPr>
              <a:t>BCHSM classification is based on utilization in prior fiscal year along with conditions diagnosed over different/varying periods of time. </a:t>
            </a:r>
          </a:p>
          <a:p>
            <a:pPr marL="152400" defTabSz="1219170">
              <a:lnSpc>
                <a:spcPct val="150000"/>
              </a:lnSpc>
              <a:defRPr/>
            </a:pPr>
            <a:r>
              <a:rPr lang="en-US" sz="1600">
                <a:solidFill>
                  <a:srgbClr val="0A2041"/>
                </a:solidFill>
                <a:latin typeface="+mj-lt"/>
                <a:cs typeface="Arial" panose="020B0604020202020204"/>
              </a:rPr>
              <a:t>See full technical report for more details :</a:t>
            </a:r>
            <a:endParaRPr lang="en-US" sz="1600">
              <a:solidFill>
                <a:srgbClr val="0A2041"/>
              </a:solidFill>
              <a:ea typeface="+mn-lt"/>
              <a:cs typeface="+mn-lt"/>
            </a:endParaRPr>
          </a:p>
          <a:p>
            <a:pPr marL="152400" defTabSz="1219170">
              <a:lnSpc>
                <a:spcPct val="150000"/>
              </a:lnSpc>
              <a:defRPr/>
            </a:pPr>
            <a:r>
              <a:rPr lang="en-US" sz="1600">
                <a:solidFill>
                  <a:srgbClr val="0A2041"/>
                </a:solidFill>
                <a:ea typeface="+mn-lt"/>
                <a:cs typeface="+mn-lt"/>
              </a:rPr>
              <a:t>[</a:t>
            </a:r>
            <a:r>
              <a:rPr lang="en-US" sz="1600">
                <a:solidFill>
                  <a:srgbClr val="0A2041"/>
                </a:solidFill>
                <a:ea typeface="+mn-lt"/>
                <a:cs typeface="+mn-lt"/>
                <a:hlinkClick r:id="rId3"/>
              </a:rPr>
              <a:t>https://hspn.ca/wp-content/uploads/2022/03/HSPN_SEGMENTATION_TECH_APPENDIX_March_2022.pdf</a:t>
            </a:r>
            <a:r>
              <a:rPr lang="en-US" sz="1600">
                <a:solidFill>
                  <a:srgbClr val="0A2041"/>
                </a:solidFill>
                <a:ea typeface="+mn-lt"/>
                <a:cs typeface="+mn-lt"/>
              </a:rPr>
              <a:t> ]</a:t>
            </a:r>
            <a:endParaRPr lang="en-US" sz="1600">
              <a:solidFill>
                <a:srgbClr val="0A2041"/>
              </a:solidFill>
              <a:latin typeface="+mj-lt"/>
              <a:cs typeface="Arial" panose="020B0604020202020204"/>
            </a:endParaRPr>
          </a:p>
        </p:txBody>
      </p:sp>
      <p:sp>
        <p:nvSpPr>
          <p:cNvPr id="9" name="TextBox 8">
            <a:extLst>
              <a:ext uri="{FF2B5EF4-FFF2-40B4-BE49-F238E27FC236}">
                <a16:creationId xmlns:a16="http://schemas.microsoft.com/office/drawing/2014/main" id="{7037CE3D-8561-0723-D217-2662C47F6825}"/>
              </a:ext>
            </a:extLst>
          </p:cNvPr>
          <p:cNvSpPr txBox="1"/>
          <p:nvPr/>
        </p:nvSpPr>
        <p:spPr>
          <a:xfrm>
            <a:off x="263352" y="209122"/>
            <a:ext cx="11737304" cy="707886"/>
          </a:xfrm>
          <a:prstGeom prst="rect">
            <a:avLst/>
          </a:prstGeom>
          <a:noFill/>
        </p:spPr>
        <p:txBody>
          <a:bodyPr wrap="square" lIns="91440" tIns="45720" rIns="91440" bIns="45720" anchor="t">
            <a:spAutoFit/>
          </a:bodyPr>
          <a:lstStyle/>
          <a:p>
            <a:pPr algn="ctr"/>
            <a:r>
              <a:rPr lang="en-US" sz="4000" b="1">
                <a:cs typeface="Arial"/>
              </a:rPr>
              <a:t>Time Periods for Assigning Stratifications</a:t>
            </a:r>
          </a:p>
        </p:txBody>
      </p:sp>
    </p:spTree>
    <p:extLst>
      <p:ext uri="{BB962C8B-B14F-4D97-AF65-F5344CB8AC3E}">
        <p14:creationId xmlns:p14="http://schemas.microsoft.com/office/powerpoint/2010/main" val="15730533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FFC8A-807E-7710-7103-EE4D69E812CA}"/>
              </a:ext>
            </a:extLst>
          </p:cNvPr>
          <p:cNvSpPr>
            <a:spLocks noGrp="1"/>
          </p:cNvSpPr>
          <p:nvPr>
            <p:ph type="ctrTitle"/>
          </p:nvPr>
        </p:nvSpPr>
        <p:spPr>
          <a:xfrm>
            <a:off x="703035" y="1122363"/>
            <a:ext cx="10650765" cy="2988300"/>
          </a:xfrm>
        </p:spPr>
        <p:txBody>
          <a:bodyPr>
            <a:normAutofit fontScale="90000"/>
          </a:bodyPr>
          <a:lstStyle/>
          <a:p>
            <a:br>
              <a:rPr lang="en-US">
                <a:latin typeface="Arial Black"/>
              </a:rPr>
            </a:br>
            <a:r>
              <a:rPr lang="en-US">
                <a:latin typeface="Arial Black"/>
              </a:rPr>
              <a:t>Part 2: </a:t>
            </a:r>
            <a:br>
              <a:rPr lang="en-US">
                <a:latin typeface="Arial Black"/>
              </a:rPr>
            </a:br>
            <a:br>
              <a:rPr lang="en-US">
                <a:latin typeface="Arial Black"/>
              </a:rPr>
            </a:br>
            <a:r>
              <a:rPr lang="en-US">
                <a:latin typeface="Arial Black"/>
              </a:rPr>
              <a:t>12 Select Indicators </a:t>
            </a:r>
            <a:br>
              <a:rPr lang="en-US">
                <a:latin typeface="Arial Black"/>
              </a:rPr>
            </a:br>
            <a:r>
              <a:rPr lang="en-US">
                <a:latin typeface="Arial Black"/>
              </a:rPr>
              <a:t>with 4 Stratifications </a:t>
            </a:r>
          </a:p>
        </p:txBody>
      </p:sp>
    </p:spTree>
    <p:extLst>
      <p:ext uri="{BB962C8B-B14F-4D97-AF65-F5344CB8AC3E}">
        <p14:creationId xmlns:p14="http://schemas.microsoft.com/office/powerpoint/2010/main" val="18681692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23</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a:t>Rate of ED Visits best managed elsewhere</a:t>
            </a:r>
            <a:br>
              <a:rPr lang="en-US" sz="2800" b="1"/>
            </a:br>
            <a:endParaRPr lang="en-US" sz="2800" b="1"/>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1443824177"/>
              </p:ext>
            </p:extLst>
          </p:nvPr>
        </p:nvGraphicFramePr>
        <p:xfrm>
          <a:off x="976397" y="991548"/>
          <a:ext cx="9433860" cy="2103120"/>
        </p:xfrm>
        <a:graphic>
          <a:graphicData uri="http://schemas.openxmlformats.org/drawingml/2006/table">
            <a:tbl>
              <a:tblPr firstRow="1" bandRow="1">
                <a:tableStyleId>{72833802-FEF1-4C79-8D5D-14CF1EAF98D9}</a:tableStyleId>
              </a:tblPr>
              <a:tblGrid>
                <a:gridCol w="4716930">
                  <a:extLst>
                    <a:ext uri="{9D8B030D-6E8A-4147-A177-3AD203B41FA5}">
                      <a16:colId xmlns:a16="http://schemas.microsoft.com/office/drawing/2014/main" val="2203288300"/>
                    </a:ext>
                  </a:extLst>
                </a:gridCol>
                <a:gridCol w="4716930">
                  <a:extLst>
                    <a:ext uri="{9D8B030D-6E8A-4147-A177-3AD203B41FA5}">
                      <a16:colId xmlns:a16="http://schemas.microsoft.com/office/drawing/2014/main" val="2484885946"/>
                    </a:ext>
                  </a:extLst>
                </a:gridCol>
              </a:tblGrid>
              <a:tr h="477062">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eaLnBrk="1" fontAlgn="auto" latinLnBrk="0" hangingPunct="1">
                        <a:lnSpc>
                          <a:spcPct val="100000"/>
                        </a:lnSpc>
                        <a:spcBef>
                          <a:spcPts val="0"/>
                        </a:spcBef>
                        <a:spcAft>
                          <a:spcPts val="0"/>
                        </a:spcAft>
                        <a:buClrTx/>
                        <a:buSzTx/>
                        <a:buFontTx/>
                        <a:buNone/>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294883">
                <a:tc>
                  <a:txBody>
                    <a:bodyPr/>
                    <a:lstStyle/>
                    <a:p>
                      <a:pPr marL="0" marR="0" lvl="0" indent="0" algn="l" rtl="0" eaLnBrk="1" fontAlgn="auto" latinLnBrk="0" hangingPunct="1">
                        <a:lnSpc>
                          <a:spcPct val="100000"/>
                        </a:lnSpc>
                        <a:spcBef>
                          <a:spcPts val="0"/>
                        </a:spcBef>
                        <a:spcAft>
                          <a:spcPts val="0"/>
                        </a:spcAft>
                        <a:buClrTx/>
                        <a:buSzTx/>
                        <a:buFontTx/>
                        <a:buNone/>
                      </a:pPr>
                      <a:r>
                        <a:rPr lang="en-CA" sz="1800" b="0" u="none" strike="noStrike" kern="1200">
                          <a:solidFill>
                            <a:schemeClr val="dk1"/>
                          </a:solidFill>
                          <a:effectLst/>
                        </a:rPr>
                        <a:t>Rate of low-acuity, unscheduled visits to emergency departments for conditions that could be treated in a primary care setting among persons aged 1 to 74 years of age</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eaLnBrk="1" fontAlgn="auto" latinLnBrk="0" hangingPunct="1">
                        <a:lnSpc>
                          <a:spcPct val="100000"/>
                        </a:lnSpc>
                        <a:spcBef>
                          <a:spcPts val="0"/>
                        </a:spcBef>
                        <a:spcAft>
                          <a:spcPts val="0"/>
                        </a:spcAft>
                        <a:buClrTx/>
                        <a:buSzTx/>
                        <a:buFontTx/>
                        <a:buNone/>
                      </a:pPr>
                      <a:r>
                        <a:rPr lang="en-CA" sz="1800" b="0" u="none" strike="noStrike" kern="1200">
                          <a:solidFill>
                            <a:schemeClr val="dk1"/>
                          </a:solidFill>
                          <a:effectLst/>
                        </a:rPr>
                        <a:t>Patient Experience (access) </a:t>
                      </a: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337708"/>
            <a:ext cx="9433860" cy="2308324"/>
          </a:xfrm>
          <a:prstGeom prst="rect">
            <a:avLst/>
          </a:prstGeom>
          <a:noFill/>
        </p:spPr>
        <p:txBody>
          <a:bodyPr wrap="square" lIns="91440" tIns="45720" rIns="91440" bIns="45720" rtlCol="0" anchor="t">
            <a:spAutoFit/>
          </a:bodyPr>
          <a:lstStyle/>
          <a:p>
            <a:r>
              <a:rPr lang="en-CA" dirty="0">
                <a:cs typeface="Arial"/>
              </a:rPr>
              <a:t>In this graph the horizontal scale represents the rate of ED visits per 1000 patients. This is calculated as the number of patients admitted to ED with a condition that could be managed elsewhere divided by the population in the OHT attributed population who are aged 1 to 74. </a:t>
            </a:r>
          </a:p>
          <a:p>
            <a:endParaRPr lang="en-CA" dirty="0"/>
          </a:p>
          <a:p>
            <a:r>
              <a:rPr lang="en-CA" b="1" dirty="0"/>
              <a:t>Sample Interpretation: </a:t>
            </a:r>
            <a:r>
              <a:rPr lang="en-CA" dirty="0"/>
              <a:t>In the most deprived communities (Q5), 14 patients per 1000 person years visit the ED for reasons best managed elsewhere. Lower values are preferred on average and indicate better access to care for low acuity conditions in the community.</a:t>
            </a:r>
            <a:endParaRPr lang="en-CA" dirty="0">
              <a:cs typeface="Arial"/>
            </a:endParaRPr>
          </a:p>
        </p:txBody>
      </p:sp>
    </p:spTree>
    <p:extLst>
      <p:ext uri="{BB962C8B-B14F-4D97-AF65-F5344CB8AC3E}">
        <p14:creationId xmlns:p14="http://schemas.microsoft.com/office/powerpoint/2010/main" val="14883461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edelsewhere_BCHSM_29.png">
            <a:extLst>
              <a:ext uri="{FF2B5EF4-FFF2-40B4-BE49-F238E27FC236}">
                <a16:creationId xmlns:a16="http://schemas.microsoft.com/office/drawing/2014/main" id="{54302890-8708-4912-8195-62F7A3DC1E4F}"/>
              </a:ext>
            </a:extLst>
          </p:cNvPr>
          <p:cNvPicPr>
            <a:picLocks noChangeAspect="1"/>
          </p:cNvPicPr>
          <p:nvPr/>
        </p:nvPicPr>
        <p:blipFill>
          <a:blip r:embed="rId3"/>
          <a:srcRect/>
          <a:stretch/>
        </p:blipFill>
        <p:spPr>
          <a:xfrm>
            <a:off x="890122"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24</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Visits best managed elsewhere</a:t>
            </a:r>
            <a:br>
              <a:rPr lang="en-US" sz="2400"/>
            </a:br>
            <a:r>
              <a:rPr lang="en-US" sz="2400"/>
              <a:t>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9215718" y="1556792"/>
            <a:ext cx="2928954" cy="3077766"/>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ED visits per 1000 person years that could be treated in alternative primary care setting.</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r>
              <a:rPr lang="en-US" sz="2000">
                <a:solidFill>
                  <a:srgbClr val="0A2041"/>
                </a:solidFill>
                <a:latin typeface="+mj-lt"/>
              </a:rPr>
              <a:t> </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0" y="5130591"/>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7497185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edelsewhere_PEM_29.png">
            <a:extLst>
              <a:ext uri="{FF2B5EF4-FFF2-40B4-BE49-F238E27FC236}">
                <a16:creationId xmlns:a16="http://schemas.microsoft.com/office/drawing/2014/main" id="{27D2E60E-A7CD-4645-93CD-D84F03E36508}"/>
              </a:ext>
            </a:extLst>
          </p:cNvPr>
          <p:cNvPicPr>
            <a:picLocks noChangeAspect="1"/>
          </p:cNvPicPr>
          <p:nvPr/>
        </p:nvPicPr>
        <p:blipFill>
          <a:blip r:embed="rId3"/>
          <a:srcRect/>
          <a:stretch/>
        </p:blipFill>
        <p:spPr>
          <a:xfrm>
            <a:off x="150581"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25</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Visits best managed elsewhere</a:t>
            </a:r>
            <a:br>
              <a:rPr lang="en-US" sz="2400"/>
            </a:br>
            <a:r>
              <a:rPr lang="en-US" sz="2400"/>
              <a:t>by Primary Care Model</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76769" y="1556792"/>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ED visits per 1000 person years that could be treated in alternative primary care setting.</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r>
              <a:rPr lang="en-US" sz="2000">
                <a:solidFill>
                  <a:srgbClr val="0A2041"/>
                </a:solidFill>
                <a:latin typeface="+mj-lt"/>
              </a:rPr>
              <a:t> </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0" y="5229200"/>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21508442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edelsewhere_CIHIPG_29.png">
            <a:extLst>
              <a:ext uri="{FF2B5EF4-FFF2-40B4-BE49-F238E27FC236}">
                <a16:creationId xmlns:a16="http://schemas.microsoft.com/office/drawing/2014/main" id="{CED9392B-758D-41D3-9E95-85C013F49D05}"/>
              </a:ext>
            </a:extLst>
          </p:cNvPr>
          <p:cNvPicPr>
            <a:picLocks noChangeAspect="1"/>
          </p:cNvPicPr>
          <p:nvPr/>
        </p:nvPicPr>
        <p:blipFill>
          <a:blip r:embed="rId3"/>
          <a:srcRect/>
          <a:stretch/>
        </p:blipFill>
        <p:spPr>
          <a:xfrm>
            <a:off x="298474" y="980728"/>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26</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Visits best managed elsewhere</a:t>
            </a:r>
            <a:br>
              <a:rPr lang="en-US" sz="2400"/>
            </a:br>
            <a:r>
              <a:rPr lang="en-US" sz="2400"/>
              <a:t>by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76769" y="1556792"/>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ED visits per 1000 person years that could be treated in alternative primary care setting.</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r>
              <a:rPr lang="en-US" sz="2000">
                <a:solidFill>
                  <a:srgbClr val="0A2041"/>
                </a:solidFill>
                <a:latin typeface="+mj-lt"/>
              </a:rPr>
              <a:t> </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0" y="5085184"/>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36979922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edelsewhere_BCHSM_29.png">
            <a:extLst>
              <a:ext uri="{FF2B5EF4-FFF2-40B4-BE49-F238E27FC236}">
                <a16:creationId xmlns:a16="http://schemas.microsoft.com/office/drawing/2014/main" id="{4B2E622C-A82E-4DC2-8AB9-BBD9AFB1A39D}"/>
              </a:ext>
            </a:extLst>
          </p:cNvPr>
          <p:cNvPicPr>
            <a:picLocks noChangeAspect="1"/>
          </p:cNvPicPr>
          <p:nvPr/>
        </p:nvPicPr>
        <p:blipFill>
          <a:blip r:embed="rId3"/>
          <a:srcRect/>
          <a:stretch/>
        </p:blipFill>
        <p:spPr>
          <a:xfrm>
            <a:off x="242854" y="1122151"/>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27</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Visits best managed elsewhere</a:t>
            </a:r>
            <a:br>
              <a:rPr lang="en-US" sz="2400"/>
            </a:br>
            <a:r>
              <a:rPr lang="en-US" sz="2400"/>
              <a:t>by BC Matrix Segment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76769" y="1556792"/>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ED visits per 1000 person years that could be treated in alternative primary care setting.</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r>
              <a:rPr lang="en-US" sz="2000">
                <a:solidFill>
                  <a:srgbClr val="0A2041"/>
                </a:solidFill>
                <a:latin typeface="+mj-lt"/>
              </a:rPr>
              <a:t> </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0" y="5229200"/>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20223766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28</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algn="ctr" rtl="0" eaLnBrk="1" fontAlgn="ctr" latinLnBrk="0" hangingPunct="1">
              <a:spcBef>
                <a:spcPts val="0"/>
              </a:spcBef>
              <a:spcAft>
                <a:spcPts val="0"/>
              </a:spcAft>
            </a:pPr>
            <a:r>
              <a:rPr lang="en-CA" sz="2800" b="1" i="0" u="none" strike="noStrike" kern="1200">
                <a:solidFill>
                  <a:srgbClr val="0A1A31"/>
                </a:solidFill>
                <a:effectLst/>
                <a:ea typeface="Times New Roman" panose="02020603050405020304" pitchFamily="18" charset="0"/>
                <a:cs typeface="Times New Roman" panose="02020603050405020304" pitchFamily="18" charset="0"/>
              </a:rPr>
              <a:t>Hospitalizations for ACSCs</a:t>
            </a:r>
            <a:endParaRPr lang="en-CA" sz="2800" b="0" i="0" u="none" strike="noStrike">
              <a:effectLs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1133974705"/>
              </p:ext>
            </p:extLst>
          </p:nvPr>
        </p:nvGraphicFramePr>
        <p:xfrm>
          <a:off x="976397" y="924029"/>
          <a:ext cx="10112944" cy="3136803"/>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63776">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eaLnBrk="1" fontAlgn="auto" latinLnBrk="0" hangingPunct="1">
                        <a:lnSpc>
                          <a:spcPct val="100000"/>
                        </a:lnSpc>
                        <a:spcBef>
                          <a:spcPts val="0"/>
                        </a:spcBef>
                        <a:spcAft>
                          <a:spcPts val="0"/>
                        </a:spcAft>
                        <a:buClrTx/>
                        <a:buSzTx/>
                        <a:buFontTx/>
                        <a:buNone/>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2496723">
                <a:tc>
                  <a:txBody>
                    <a:bodyPr/>
                    <a:lstStyle/>
                    <a:p>
                      <a:pPr marL="0" algn="l" rtl="0" eaLnBrk="1" fontAlgn="ctr" latinLnBrk="0" hangingPunct="1">
                        <a:spcBef>
                          <a:spcPts val="0"/>
                        </a:spcBef>
                        <a:spcAft>
                          <a:spcPts val="0"/>
                        </a:spcAft>
                      </a:pPr>
                      <a:r>
                        <a:rPr lang="en-CA" sz="1800" b="0" i="0" u="none" strike="noStrike" kern="1200" dirty="0">
                          <a:solidFill>
                            <a:srgbClr val="0A1A31"/>
                          </a:solidFill>
                          <a:effectLst/>
                          <a:latin typeface="Arial"/>
                          <a:ea typeface="Times New Roman" panose="02020603050405020304" pitchFamily="18" charset="0"/>
                          <a:cs typeface="Times New Roman"/>
                        </a:rPr>
                        <a:t>Number of hospital admissions for ambulatory care sensitive conditions (including chronic obstructive pulmonary disease, asthma, congestive heart failure and pulmonary edema, hypertension, angina, diabetes, epilepsy and lower respiratory illness) among persons aged 0 to 74 years of age divided by the OHT population aged 0 - 74. </a:t>
                      </a:r>
                      <a:endParaRPr lang="en-CA" sz="1800" b="0" i="0" u="none" strike="noStrike" dirty="0">
                        <a:effectLst/>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spcBef>
                          <a:spcPts val="0"/>
                        </a:spcBef>
                        <a:spcAft>
                          <a:spcPts val="0"/>
                        </a:spcAft>
                      </a:pPr>
                      <a:r>
                        <a:rPr lang="en-CA" sz="1800" b="0" i="0" u="none" strike="noStrike" kern="1200" dirty="0">
                          <a:solidFill>
                            <a:schemeClr val="tx1"/>
                          </a:solidFill>
                          <a:effectLst/>
                          <a:latin typeface="+mn-lt"/>
                          <a:ea typeface="Times New Roman" panose="02020603050405020304" pitchFamily="18" charset="0"/>
                          <a:cs typeface="Times New Roman"/>
                        </a:rPr>
                        <a:t>Health Outcomes </a:t>
                      </a:r>
                      <a:endParaRPr lang="en-CA" sz="1800" b="0" i="0" u="none" strike="noStrike" kern="1200" dirty="0">
                        <a:solidFill>
                          <a:schemeClr val="tx1"/>
                        </a:solidFill>
                        <a:effectLst/>
                        <a:latin typeface="+mn-lt"/>
                        <a:ea typeface="+mn-ea"/>
                        <a:cs typeface="+mn-cs"/>
                      </a:endParaRPr>
                    </a:p>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1137612" y="4060832"/>
            <a:ext cx="9433860" cy="2308324"/>
          </a:xfrm>
          <a:prstGeom prst="rect">
            <a:avLst/>
          </a:prstGeom>
          <a:noFill/>
        </p:spPr>
        <p:txBody>
          <a:bodyPr wrap="square" lIns="91440" tIns="45720" rIns="91440" bIns="45720" rtlCol="0" anchor="t">
            <a:spAutoFit/>
          </a:bodyPr>
          <a:lstStyle/>
          <a:p>
            <a:r>
              <a:rPr lang="en-CA" dirty="0"/>
              <a:t>In this graph the horizontal scale represents the rate of ED visits per 1000 patients. This is calculated as the number of patients admitted to ED with a condition that could be managed elsewhere divided by the population in the OHT attributed population who are aged 0 to 74. </a:t>
            </a:r>
            <a:endParaRPr lang="en-US" dirty="0"/>
          </a:p>
          <a:p>
            <a:endParaRPr lang="en-CA" dirty="0"/>
          </a:p>
          <a:p>
            <a:r>
              <a:rPr lang="en-CA" b="1" dirty="0"/>
              <a:t>Sample Interpretation: </a:t>
            </a:r>
            <a:r>
              <a:rPr lang="en-CA" dirty="0"/>
              <a:t>In the most deprived communities (Q5), 752 patients per 100,000 person years are hospitalized for ambulatory care conditions. Lower values are preferred on average and indicate a better functioning care in the community/ambulatory settings.</a:t>
            </a:r>
            <a:endParaRPr lang="en-CA" dirty="0">
              <a:cs typeface="Arial"/>
            </a:endParaRPr>
          </a:p>
        </p:txBody>
      </p:sp>
    </p:spTree>
    <p:extLst>
      <p:ext uri="{BB962C8B-B14F-4D97-AF65-F5344CB8AC3E}">
        <p14:creationId xmlns:p14="http://schemas.microsoft.com/office/powerpoint/2010/main" val="28509367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fig_acsc_BCHSM_29.png">
            <a:extLst>
              <a:ext uri="{FF2B5EF4-FFF2-40B4-BE49-F238E27FC236}">
                <a16:creationId xmlns:a16="http://schemas.microsoft.com/office/drawing/2014/main" id="{DF5876F2-DECF-4CAB-93C9-EA185A518574}"/>
              </a:ext>
            </a:extLst>
          </p:cNvPr>
          <p:cNvPicPr>
            <a:picLocks noChangeAspect="1"/>
          </p:cNvPicPr>
          <p:nvPr/>
        </p:nvPicPr>
        <p:blipFill>
          <a:blip r:embed="rId3"/>
          <a:srcRect/>
          <a:stretch/>
        </p:blipFill>
        <p:spPr>
          <a:xfrm>
            <a:off x="329183" y="920914"/>
            <a:ext cx="8503120" cy="5466291"/>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29</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hospitalization for ambulatory care sensitive conditions (ACSC) per 100k 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904312" y="1412776"/>
            <a:ext cx="3115056" cy="276998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hospitalization for ambulatory care sensitive condition per 100k:</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2" name="TextBox 11">
            <a:extLst>
              <a:ext uri="{FF2B5EF4-FFF2-40B4-BE49-F238E27FC236}">
                <a16:creationId xmlns:a16="http://schemas.microsoft.com/office/drawing/2014/main" id="{942F5BD7-25B5-4C73-A9DC-000AB20B888E}"/>
              </a:ext>
            </a:extLst>
          </p:cNvPr>
          <p:cNvSpPr txBox="1"/>
          <p:nvPr/>
        </p:nvSpPr>
        <p:spPr>
          <a:xfrm>
            <a:off x="0" y="5229200"/>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1842479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C5D99F-CD83-9DAE-FD43-4D6020E0FD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B1A006-B0D1-5471-DC0D-65698E8F28D4}"/>
              </a:ext>
            </a:extLst>
          </p:cNvPr>
          <p:cNvSpPr>
            <a:spLocks noGrp="1"/>
          </p:cNvSpPr>
          <p:nvPr>
            <p:ph type="title"/>
          </p:nvPr>
        </p:nvSpPr>
        <p:spPr>
          <a:xfrm>
            <a:off x="767408" y="0"/>
            <a:ext cx="10515600" cy="1325563"/>
          </a:xfrm>
        </p:spPr>
        <p:txBody>
          <a:bodyPr/>
          <a:lstStyle/>
          <a:p>
            <a:r>
              <a:rPr lang="en-CA"/>
              <a:t>How to use this report - 2</a:t>
            </a:r>
            <a:endParaRPr lang="en-US"/>
          </a:p>
        </p:txBody>
      </p:sp>
      <p:sp>
        <p:nvSpPr>
          <p:cNvPr id="3" name="Content Placeholder 2">
            <a:extLst>
              <a:ext uri="{FF2B5EF4-FFF2-40B4-BE49-F238E27FC236}">
                <a16:creationId xmlns:a16="http://schemas.microsoft.com/office/drawing/2014/main" id="{5B576DAB-ADFB-0657-9FF2-062E6D1B4046}"/>
              </a:ext>
            </a:extLst>
          </p:cNvPr>
          <p:cNvSpPr>
            <a:spLocks noGrp="1"/>
          </p:cNvSpPr>
          <p:nvPr>
            <p:ph idx="1"/>
          </p:nvPr>
        </p:nvSpPr>
        <p:spPr>
          <a:xfrm>
            <a:off x="825808" y="1314152"/>
            <a:ext cx="10598784" cy="4947796"/>
          </a:xfrm>
        </p:spPr>
        <p:txBody>
          <a:bodyPr vert="horz" lIns="91440" tIns="45720" rIns="91440" bIns="45720" rtlCol="0" anchor="t">
            <a:normAutofit fontScale="85000" lnSpcReduction="10000"/>
          </a:bodyPr>
          <a:lstStyle/>
          <a:p>
            <a:pPr marL="514350" indent="-514350">
              <a:buAutoNum type="arabicPeriod"/>
            </a:pPr>
            <a:r>
              <a:rPr lang="en-US">
                <a:cs typeface="Arial"/>
              </a:rPr>
              <a:t>Have a look at the spider diagram to see which indicators your OHT appears to be close to the </a:t>
            </a:r>
            <a:r>
              <a:rPr lang="en-US" err="1">
                <a:cs typeface="Arial"/>
              </a:rPr>
              <a:t>centre</a:t>
            </a:r>
            <a:r>
              <a:rPr lang="en-US">
                <a:cs typeface="Arial"/>
              </a:rPr>
              <a:t>. Here you are doing well as compared to other OHTs.</a:t>
            </a:r>
            <a:endParaRPr lang="en-US"/>
          </a:p>
          <a:p>
            <a:pPr marL="514350" indent="-514350">
              <a:buAutoNum type="arabicPeriod"/>
            </a:pPr>
            <a:r>
              <a:rPr lang="en-US">
                <a:cs typeface="Arial"/>
              </a:rPr>
              <a:t>Use the spider diagrams to see which indicators your OHT appears further to the outside. Many other OHTs are doing better than your OHT on this indicator. Is this an area that is important to your OHT? (You can use the provincial report to see which OHTs are ahead of you).</a:t>
            </a:r>
          </a:p>
          <a:p>
            <a:pPr marL="514350" indent="-514350">
              <a:buAutoNum type="arabicPeriod"/>
            </a:pPr>
            <a:r>
              <a:rPr lang="en-US">
                <a:ea typeface="Calibri"/>
                <a:cs typeface="Arial"/>
              </a:rPr>
              <a:t>For the indicators that OHTs identified as being most important, you can then look to the second part of the report to find subgroups (by primary care model, material deprivation or health grouping) where you have the greatest opportunity for improvement. These subgroups may point to some conditions that you need to look beyond historical approaches to improvement. You may need additional outreach for low-users or non-rostered patient groups and additional social resources to meet the needs of individuals in high material deprivation (Q4 &amp; Q5). </a:t>
            </a:r>
          </a:p>
          <a:p>
            <a:pPr lvl="1">
              <a:buFont typeface="Courier New" panose="020B0604020202020204" pitchFamily="34" charset="0"/>
              <a:buChar char="o"/>
            </a:pPr>
            <a:endParaRPr lang="en-US">
              <a:ea typeface="Calibri"/>
              <a:cs typeface="Arial"/>
            </a:endParaRPr>
          </a:p>
          <a:p>
            <a:pPr marL="457200" lvl="1" indent="0">
              <a:buNone/>
            </a:pPr>
            <a:endParaRPr lang="en-US">
              <a:ea typeface="Calibri"/>
              <a:cs typeface="Arial"/>
            </a:endParaRPr>
          </a:p>
        </p:txBody>
      </p:sp>
      <p:sp>
        <p:nvSpPr>
          <p:cNvPr id="4" name="Slide Number Placeholder 3">
            <a:extLst>
              <a:ext uri="{FF2B5EF4-FFF2-40B4-BE49-F238E27FC236}">
                <a16:creationId xmlns:a16="http://schemas.microsoft.com/office/drawing/2014/main" id="{FD7E8CCC-6C96-E94D-1853-6182C56D64A5}"/>
              </a:ext>
            </a:extLst>
          </p:cNvPr>
          <p:cNvSpPr>
            <a:spLocks noGrp="1"/>
          </p:cNvSpPr>
          <p:nvPr>
            <p:ph type="sldNum" sz="quarter" idx="12"/>
          </p:nvPr>
        </p:nvSpPr>
        <p:spPr/>
        <p:txBody>
          <a:bodyPr/>
          <a:lstStyle/>
          <a:p>
            <a:fld id="{9F4F81F6-E686-4BCF-BA3C-EFC8F861DBA0}" type="slidenum">
              <a:rPr lang="fr-CA" smtClean="0"/>
              <a:pPr/>
              <a:t>3</a:t>
            </a:fld>
            <a:endParaRPr lang="fr-CA"/>
          </a:p>
        </p:txBody>
      </p:sp>
    </p:spTree>
    <p:extLst>
      <p:ext uri="{BB962C8B-B14F-4D97-AF65-F5344CB8AC3E}">
        <p14:creationId xmlns:p14="http://schemas.microsoft.com/office/powerpoint/2010/main" val="35030340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fig_acsc_PEM_29.png">
            <a:extLst>
              <a:ext uri="{FF2B5EF4-FFF2-40B4-BE49-F238E27FC236}">
                <a16:creationId xmlns:a16="http://schemas.microsoft.com/office/drawing/2014/main" id="{8DFA3F16-E87A-481A-A9A9-0D792363871D}"/>
              </a:ext>
            </a:extLst>
          </p:cNvPr>
          <p:cNvPicPr>
            <a:picLocks noChangeAspect="1"/>
          </p:cNvPicPr>
          <p:nvPr/>
        </p:nvPicPr>
        <p:blipFill>
          <a:blip r:embed="rId3"/>
          <a:srcRect/>
          <a:stretch/>
        </p:blipFill>
        <p:spPr>
          <a:xfrm>
            <a:off x="134414" y="1161328"/>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30</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hospitalization for ambulatory care sensitive conditions (ACSC) per 100k by Primary Care Model</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04761" y="1556792"/>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hospitalization for ambulatory care sensitive condition per 100k:</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2" name="TextBox 11">
            <a:extLst>
              <a:ext uri="{FF2B5EF4-FFF2-40B4-BE49-F238E27FC236}">
                <a16:creationId xmlns:a16="http://schemas.microsoft.com/office/drawing/2014/main" id="{942F5BD7-25B5-4C73-A9DC-000AB20B888E}"/>
              </a:ext>
            </a:extLst>
          </p:cNvPr>
          <p:cNvSpPr txBox="1"/>
          <p:nvPr/>
        </p:nvSpPr>
        <p:spPr>
          <a:xfrm>
            <a:off x="224118" y="5202306"/>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32647867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acsc_CIHIPG_29.png">
            <a:extLst>
              <a:ext uri="{FF2B5EF4-FFF2-40B4-BE49-F238E27FC236}">
                <a16:creationId xmlns:a16="http://schemas.microsoft.com/office/drawing/2014/main" id="{32E5D897-73E9-4FC6-B23D-8EB536E1EC41}"/>
              </a:ext>
            </a:extLst>
          </p:cNvPr>
          <p:cNvPicPr>
            <a:picLocks noChangeAspect="1"/>
          </p:cNvPicPr>
          <p:nvPr/>
        </p:nvPicPr>
        <p:blipFill>
          <a:blip r:embed="rId3"/>
          <a:srcRect/>
          <a:stretch/>
        </p:blipFill>
        <p:spPr>
          <a:xfrm>
            <a:off x="119336"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31</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hospitalization for ambulatory care sensitive conditions (ACSC) per 100k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04761" y="1556792"/>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hospitalization for ambulatory care sensitive condition per 100k:</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2" name="TextBox 11">
            <a:extLst>
              <a:ext uri="{FF2B5EF4-FFF2-40B4-BE49-F238E27FC236}">
                <a16:creationId xmlns:a16="http://schemas.microsoft.com/office/drawing/2014/main" id="{942F5BD7-25B5-4C73-A9DC-000AB20B888E}"/>
              </a:ext>
            </a:extLst>
          </p:cNvPr>
          <p:cNvSpPr txBox="1"/>
          <p:nvPr/>
        </p:nvSpPr>
        <p:spPr>
          <a:xfrm>
            <a:off x="0" y="5229200"/>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20050403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acsc_BCHSM_29.png">
            <a:extLst>
              <a:ext uri="{FF2B5EF4-FFF2-40B4-BE49-F238E27FC236}">
                <a16:creationId xmlns:a16="http://schemas.microsoft.com/office/drawing/2014/main" id="{78997D79-D397-44DA-9626-FD4F28802D02}"/>
              </a:ext>
            </a:extLst>
          </p:cNvPr>
          <p:cNvPicPr>
            <a:picLocks noChangeAspect="1"/>
          </p:cNvPicPr>
          <p:nvPr/>
        </p:nvPicPr>
        <p:blipFill>
          <a:blip r:embed="rId3"/>
          <a:srcRect/>
          <a:stretch/>
        </p:blipFill>
        <p:spPr>
          <a:xfrm>
            <a:off x="119336" y="1116336"/>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32</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hospitalization for ambulatory care sensitive conditions (ACSC) per 100k by BC Matrix Segment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04761" y="1556792"/>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hospitalization for ambulatory care sensitive condition per 100k:</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2" name="TextBox 11">
            <a:extLst>
              <a:ext uri="{FF2B5EF4-FFF2-40B4-BE49-F238E27FC236}">
                <a16:creationId xmlns:a16="http://schemas.microsoft.com/office/drawing/2014/main" id="{942F5BD7-25B5-4C73-A9DC-000AB20B888E}"/>
              </a:ext>
            </a:extLst>
          </p:cNvPr>
          <p:cNvSpPr txBox="1"/>
          <p:nvPr/>
        </p:nvSpPr>
        <p:spPr>
          <a:xfrm>
            <a:off x="0" y="5229200"/>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13242974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33</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ctr">
              <a:spcBef>
                <a:spcPts val="0"/>
              </a:spcBef>
            </a:pPr>
            <a:r>
              <a:rPr lang="en-CA" sz="2800" b="1" i="0" u="none" strike="noStrike" kern="1200">
                <a:solidFill>
                  <a:srgbClr val="0A1A31"/>
                </a:solidFill>
                <a:effectLst/>
                <a:ea typeface="Times New Roman" panose="02020603050405020304" pitchFamily="18" charset="0"/>
                <a:cs typeface="Times New Roman"/>
              </a:rPr>
              <a:t>Mean</a:t>
            </a:r>
            <a:r>
              <a:rPr lang="en-CA" sz="2800" b="1">
                <a:solidFill>
                  <a:srgbClr val="0A1A31"/>
                </a:solidFill>
                <a:ea typeface="Times New Roman" panose="02020603050405020304" pitchFamily="18" charset="0"/>
                <a:cs typeface="Times New Roman"/>
              </a:rPr>
              <a:t> (Average)</a:t>
            </a:r>
            <a:r>
              <a:rPr lang="en-CA" sz="2800" b="1" i="0" u="none" strike="noStrike" kern="1200">
                <a:solidFill>
                  <a:srgbClr val="0A1A31"/>
                </a:solidFill>
                <a:effectLst/>
                <a:ea typeface="Times New Roman" panose="02020603050405020304" pitchFamily="18" charset="0"/>
                <a:cs typeface="Times New Roman"/>
              </a:rPr>
              <a:t> </a:t>
            </a:r>
            <a:r>
              <a:rPr lang="en-CA" sz="2800" b="1">
                <a:solidFill>
                  <a:srgbClr val="0A1A31"/>
                </a:solidFill>
                <a:ea typeface="Times New Roman" panose="02020603050405020304" pitchFamily="18" charset="0"/>
                <a:cs typeface="Times New Roman"/>
              </a:rPr>
              <a:t>Physician Continuity</a:t>
            </a:r>
            <a:r>
              <a:rPr lang="en-CA" sz="2800" b="1" i="0" u="none" strike="noStrike" kern="1200">
                <a:solidFill>
                  <a:srgbClr val="0A1A31"/>
                </a:solidFill>
                <a:effectLst/>
                <a:ea typeface="Times New Roman" panose="02020603050405020304" pitchFamily="18" charset="0"/>
                <a:cs typeface="Times New Roman"/>
              </a:rPr>
              <a:t> of Care</a:t>
            </a:r>
            <a:endParaRPr lang="en-CA" sz="2800" b="0" i="0" u="none" strike="noStrike">
              <a:effectLst/>
              <a:cs typeface="Times New Roman"/>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2087689118"/>
              </p:ext>
            </p:extLst>
          </p:nvPr>
        </p:nvGraphicFramePr>
        <p:xfrm>
          <a:off x="976397" y="991549"/>
          <a:ext cx="10112944" cy="182880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pPr algn="l" fontAlgn="ctr">
                        <a:spcBef>
                          <a:spcPts val="0"/>
                        </a:spcBef>
                        <a:spcAft>
                          <a:spcPts val="0"/>
                        </a:spcAft>
                      </a:pPr>
                      <a:r>
                        <a:rPr lang="en-CA" sz="1800" b="0" i="0" u="none" strike="noStrike" kern="1200">
                          <a:solidFill>
                            <a:schemeClr val="tx1"/>
                          </a:solidFill>
                          <a:effectLst/>
                          <a:latin typeface="+mn-lt"/>
                          <a:ea typeface="Times New Roman" panose="02020603050405020304" pitchFamily="18" charset="0"/>
                          <a:cs typeface="Times New Roman" panose="02020603050405020304" pitchFamily="18" charset="0"/>
                        </a:rPr>
                        <a:t>Average proportion of an attributed person’s physician visits that was with their most regularly seen doctor</a:t>
                      </a:r>
                      <a:endParaRPr lang="en-CA" sz="1800" b="0" i="0" u="none" strike="noStrike" kern="1200">
                        <a:solidFill>
                          <a:schemeClr val="tx1"/>
                        </a:solidFill>
                        <a:effectLst/>
                        <a:latin typeface="+mn-lt"/>
                        <a:ea typeface="+mn-ea"/>
                        <a:cs typeface="+mn-cs"/>
                      </a:endParaRP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spcBef>
                          <a:spcPts val="0"/>
                        </a:spcBef>
                        <a:spcAft>
                          <a:spcPts val="0"/>
                        </a:spcAft>
                      </a:pPr>
                      <a:r>
                        <a:rPr lang="en-CA" sz="1800" b="0" i="0" u="none" strike="noStrike" kern="1200">
                          <a:solidFill>
                            <a:schemeClr val="tx1"/>
                          </a:solidFill>
                          <a:effectLst/>
                          <a:latin typeface="+mn-lt"/>
                          <a:ea typeface="Times New Roman" panose="02020603050405020304" pitchFamily="18" charset="0"/>
                          <a:cs typeface="Times New Roman" panose="02020603050405020304" pitchFamily="18" charset="0"/>
                        </a:rPr>
                        <a:t>Patient Experience</a:t>
                      </a:r>
                      <a:endParaRPr lang="en-CA" sz="1800" b="0" i="0" u="none" strike="noStrike" kern="1200">
                        <a:solidFill>
                          <a:schemeClr val="tx1"/>
                        </a:solidFill>
                        <a:effectLst/>
                        <a:latin typeface="+mn-lt"/>
                        <a:ea typeface="+mn-ea"/>
                        <a:cs typeface="+mn-cs"/>
                      </a:endParaRP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105834"/>
            <a:ext cx="9433860" cy="2585323"/>
          </a:xfrm>
          <a:prstGeom prst="rect">
            <a:avLst/>
          </a:prstGeom>
          <a:noFill/>
        </p:spPr>
        <p:txBody>
          <a:bodyPr wrap="square" lIns="91440" tIns="45720" rIns="91440" bIns="45720" rtlCol="0" anchor="t">
            <a:spAutoFit/>
          </a:bodyPr>
          <a:lstStyle/>
          <a:p>
            <a:r>
              <a:rPr lang="en-CA" dirty="0"/>
              <a:t>In this graph the horizontal scale represents the average Continuity of Care (</a:t>
            </a:r>
            <a:r>
              <a:rPr lang="en-CA" dirty="0" err="1"/>
              <a:t>CoC</a:t>
            </a:r>
            <a:r>
              <a:rPr lang="en-CA" dirty="0"/>
              <a:t>) amongst all patients attributed to this OHT where </a:t>
            </a:r>
            <a:r>
              <a:rPr lang="en-CA" dirty="0" err="1"/>
              <a:t>CoC</a:t>
            </a:r>
            <a:r>
              <a:rPr lang="en-CA" dirty="0"/>
              <a:t> is measured as the proportion of all physician visits that are with the doctor that they see the most often. </a:t>
            </a:r>
            <a:endParaRPr lang="en-US" dirty="0"/>
          </a:p>
          <a:p>
            <a:endParaRPr lang="en-CA" dirty="0"/>
          </a:p>
          <a:p>
            <a:r>
              <a:rPr lang="en-CA" b="1" dirty="0"/>
              <a:t>Sample Interpretation: </a:t>
            </a:r>
            <a:r>
              <a:rPr lang="en-CA" dirty="0"/>
              <a:t>In the most deprived communities, 63% of patients' visits to the doctor were to the same doctor. Higher numbers indicate greater continuity of care and are an indicator of relationship continuity. Higher values are preferred on average. Specialist direct referrals to other specialists without involvement of a persons' most regularly seen doctor are one of the main ways continuity is decreased. </a:t>
            </a:r>
          </a:p>
        </p:txBody>
      </p:sp>
    </p:spTree>
    <p:extLst>
      <p:ext uri="{BB962C8B-B14F-4D97-AF65-F5344CB8AC3E}">
        <p14:creationId xmlns:p14="http://schemas.microsoft.com/office/powerpoint/2010/main" val="1357655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contofcare_BCHSM_29.png">
            <a:extLst>
              <a:ext uri="{FF2B5EF4-FFF2-40B4-BE49-F238E27FC236}">
                <a16:creationId xmlns:a16="http://schemas.microsoft.com/office/drawing/2014/main" id="{E8E13107-FC41-48B1-9C1D-55FDAAA0509A}"/>
              </a:ext>
            </a:extLst>
          </p:cNvPr>
          <p:cNvPicPr>
            <a:picLocks noChangeAspect="1"/>
          </p:cNvPicPr>
          <p:nvPr/>
        </p:nvPicPr>
        <p:blipFill>
          <a:blip r:embed="rId3"/>
          <a:srcRect/>
          <a:stretch/>
        </p:blipFill>
        <p:spPr>
          <a:xfrm>
            <a:off x="702807" y="1076145"/>
            <a:ext cx="8327128" cy="5353153"/>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34</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1225386"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Mean continuity of care (measured by the Usual Provider of Care Index)</a:t>
            </a:r>
          </a:p>
          <a:p>
            <a:pPr algn="ctr"/>
            <a:r>
              <a:rPr lang="en-US" sz="2400"/>
              <a:t> 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9029935" y="1807259"/>
            <a:ext cx="3143468" cy="276998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the mean continuity of care (measured by the Usual Provider of Care Index):</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62753" y="5274024"/>
            <a:ext cx="2363147" cy="507831"/>
          </a:xfrm>
          <a:prstGeom prst="rect">
            <a:avLst/>
          </a:prstGeom>
          <a:noFill/>
        </p:spPr>
        <p:txBody>
          <a:bodyPr wrap="square" rtlCol="0">
            <a:spAutoFit/>
          </a:bodyPr>
          <a:lstStyle/>
          <a:p>
            <a:r>
              <a:rPr lang="en-US" sz="900">
                <a:solidFill>
                  <a:srgbClr val="FF0000"/>
                </a:solidFill>
              </a:rPr>
              <a:t>Blank rows represent segments</a:t>
            </a:r>
          </a:p>
          <a:p>
            <a:r>
              <a:rPr lang="en-US" sz="900">
                <a:solidFill>
                  <a:srgbClr val="FF0000"/>
                </a:solidFill>
              </a:rPr>
              <a:t>with no events, small counts &lt; 5,</a:t>
            </a:r>
          </a:p>
          <a:p>
            <a:r>
              <a:rPr lang="en-US" sz="900">
                <a:solidFill>
                  <a:srgbClr val="FF0000"/>
                </a:solidFill>
              </a:rPr>
              <a:t>or with &lt; 30 patients in denominator.</a:t>
            </a:r>
          </a:p>
        </p:txBody>
      </p:sp>
    </p:spTree>
    <p:extLst>
      <p:ext uri="{BB962C8B-B14F-4D97-AF65-F5344CB8AC3E}">
        <p14:creationId xmlns:p14="http://schemas.microsoft.com/office/powerpoint/2010/main" val="24401080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contofcare_PEM_29.png">
            <a:extLst>
              <a:ext uri="{FF2B5EF4-FFF2-40B4-BE49-F238E27FC236}">
                <a16:creationId xmlns:a16="http://schemas.microsoft.com/office/drawing/2014/main" id="{E8E13107-FC41-48B1-9C1D-55FDAAA0509A}"/>
              </a:ext>
            </a:extLst>
          </p:cNvPr>
          <p:cNvPicPr>
            <a:picLocks noChangeAspect="1"/>
          </p:cNvPicPr>
          <p:nvPr/>
        </p:nvPicPr>
        <p:blipFill>
          <a:blip r:embed="rId3"/>
          <a:srcRect/>
          <a:stretch/>
        </p:blipFill>
        <p:spPr>
          <a:xfrm>
            <a:off x="280834" y="1119649"/>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35</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1225386"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Mean continuity of care (measured by the Usual Provider of Care Index)</a:t>
            </a:r>
          </a:p>
          <a:p>
            <a:pPr algn="ctr"/>
            <a:r>
              <a:rPr lang="en-US" sz="2400"/>
              <a:t> by Primary Care Model</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610600" y="1807259"/>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the mean continuity of care (measured by the Usual Provider of Care Index):</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2187" y="522920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6253199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contofcare_CIHIPG_29.png">
            <a:extLst>
              <a:ext uri="{FF2B5EF4-FFF2-40B4-BE49-F238E27FC236}">
                <a16:creationId xmlns:a16="http://schemas.microsoft.com/office/drawing/2014/main" id="{E8E13107-FC41-48B1-9C1D-55FDAAA0509A}"/>
              </a:ext>
            </a:extLst>
          </p:cNvPr>
          <p:cNvPicPr>
            <a:picLocks noChangeAspect="1"/>
          </p:cNvPicPr>
          <p:nvPr/>
        </p:nvPicPr>
        <p:blipFill>
          <a:blip r:embed="rId3"/>
          <a:srcRect/>
          <a:stretch/>
        </p:blipFill>
        <p:spPr>
          <a:xfrm>
            <a:off x="567708" y="1119649"/>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36</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1225386"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Mean continuity of care (measured by the Usual Provider of Care Index)</a:t>
            </a:r>
          </a:p>
          <a:p>
            <a:pPr algn="ctr"/>
            <a:r>
              <a:rPr lang="en-US" sz="2400"/>
              <a:t> by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869900" y="1825189"/>
            <a:ext cx="3224150" cy="276998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the mean continuity of care (measured by the Usual Provider of Care Index):</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0" y="5229200"/>
            <a:ext cx="2242922" cy="553998"/>
          </a:xfrm>
          <a:prstGeom prst="rect">
            <a:avLst/>
          </a:prstGeom>
          <a:noFill/>
        </p:spPr>
        <p:txBody>
          <a:bodyPr wrap="non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6755895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contofcare_BCHSM_29.png">
            <a:extLst>
              <a:ext uri="{FF2B5EF4-FFF2-40B4-BE49-F238E27FC236}">
                <a16:creationId xmlns:a16="http://schemas.microsoft.com/office/drawing/2014/main" id="{E8E13107-FC41-48B1-9C1D-55FDAAA0509A}"/>
              </a:ext>
            </a:extLst>
          </p:cNvPr>
          <p:cNvPicPr>
            <a:picLocks noChangeAspect="1"/>
          </p:cNvPicPr>
          <p:nvPr/>
        </p:nvPicPr>
        <p:blipFill>
          <a:blip r:embed="rId3"/>
          <a:srcRect/>
          <a:stretch/>
        </p:blipFill>
        <p:spPr>
          <a:xfrm>
            <a:off x="424272" y="1119649"/>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37</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1225386"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Mean continuity of care (measured by the Usual Provider of Care Index)</a:t>
            </a:r>
          </a:p>
          <a:p>
            <a:pPr algn="ctr"/>
            <a:r>
              <a:rPr lang="en-US" sz="2400"/>
              <a:t> by BC Matrix Segment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610600" y="1807259"/>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the mean continuity of care (measured by the Usual Provider of Care Index):</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2187" y="522920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4911623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38</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a:ea typeface="Times New Roman" panose="02020603050405020304" pitchFamily="18" charset="0"/>
                <a:cs typeface="Times New Roman"/>
              </a:rPr>
              <a:t>Alternate Level of Care (ALC)</a:t>
            </a:r>
            <a:r>
              <a:rPr lang="en-CA" sz="2800" b="1">
                <a:effectLst/>
                <a:latin typeface="+mj-lt"/>
                <a:ea typeface="Times New Roman" panose="02020603050405020304" pitchFamily="18" charset="0"/>
                <a:cs typeface="Times New Roman"/>
              </a:rPr>
              <a:t> days</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3589890184"/>
              </p:ext>
            </p:extLst>
          </p:nvPr>
        </p:nvGraphicFramePr>
        <p:xfrm>
          <a:off x="976397" y="991549"/>
          <a:ext cx="10112944" cy="1816524"/>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Times New Roman" panose="02020603050405020304" pitchFamily="18" charset="0"/>
                          <a:cs typeface="Times New Roman" panose="02020603050405020304" pitchFamily="18" charset="0"/>
                        </a:rPr>
                        <a:t>Proportion of days in acute inpatient care that were spent in alternate level of care (ALC)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Times New Roman" panose="02020603050405020304" pitchFamily="18" charset="0"/>
                          <a:cs typeface="Times New Roman" panose="02020603050405020304" pitchFamily="18" charset="0"/>
                        </a:rPr>
                        <a:t>Patient Experience &amp; Efficiency</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105834"/>
            <a:ext cx="9433860" cy="2585323"/>
          </a:xfrm>
          <a:prstGeom prst="rect">
            <a:avLst/>
          </a:prstGeom>
          <a:noFill/>
        </p:spPr>
        <p:txBody>
          <a:bodyPr wrap="square" lIns="91440" tIns="45720" rIns="91440" bIns="45720" rtlCol="0" anchor="t">
            <a:spAutoFit/>
          </a:bodyPr>
          <a:lstStyle/>
          <a:p>
            <a:r>
              <a:rPr lang="en-CA" dirty="0">
                <a:cs typeface="Arial"/>
              </a:rPr>
              <a:t>In this graph the horizontal axis measures the total number of hospital inpatient days amongst all patients in your OHT attributable population and the colours represent how many of those days are acute versus alternate level of care. In this graph the size of the bright green matters because it shows where the largest number of ALC days are incurred.</a:t>
            </a:r>
          </a:p>
          <a:p>
            <a:endParaRPr lang="en-CA" dirty="0"/>
          </a:p>
          <a:p>
            <a:r>
              <a:rPr lang="en-CA" b="1" dirty="0"/>
              <a:t>Sample Interpretation: </a:t>
            </a:r>
            <a:r>
              <a:rPr lang="en-CA" dirty="0"/>
              <a:t>The proportion of inpatient days designated as ALC days in the most deprived communities (Q5) is 24.9%. Lower values are preferred on average and indicate good discharge processes and partnerships between hospital and community settings to accelerate transfer of care to community.</a:t>
            </a:r>
            <a:endParaRPr lang="en-CA" dirty="0">
              <a:cs typeface="Arial"/>
            </a:endParaRPr>
          </a:p>
        </p:txBody>
      </p:sp>
    </p:spTree>
    <p:extLst>
      <p:ext uri="{BB962C8B-B14F-4D97-AF65-F5344CB8AC3E}">
        <p14:creationId xmlns:p14="http://schemas.microsoft.com/office/powerpoint/2010/main" val="27250228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alc_BCHSM_29.png">
            <a:extLst>
              <a:ext uri="{FF2B5EF4-FFF2-40B4-BE49-F238E27FC236}">
                <a16:creationId xmlns:a16="http://schemas.microsoft.com/office/drawing/2014/main" id="{68CFA313-C0F6-4268-BAF5-30F907882059}"/>
              </a:ext>
            </a:extLst>
          </p:cNvPr>
          <p:cNvPicPr>
            <a:picLocks noChangeAspect="1"/>
          </p:cNvPicPr>
          <p:nvPr/>
        </p:nvPicPr>
        <p:blipFill>
          <a:blip r:embed="rId3"/>
          <a:srcRect/>
          <a:stretch/>
        </p:blipFill>
        <p:spPr>
          <a:xfrm>
            <a:off x="127560" y="889797"/>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39</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ALC Days (percent of acute days) in acute hospitals </a:t>
            </a:r>
            <a:br>
              <a:rPr lang="en-US" sz="2400"/>
            </a:br>
            <a:r>
              <a:rPr lang="en-US" sz="2400"/>
              <a:t>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21959" y="1384820"/>
            <a:ext cx="3667903" cy="369331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total inpatient days: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ALC days; </a:t>
            </a:r>
          </a:p>
          <a:p>
            <a:pPr marL="380990" indent="-380990" defTabSz="1219170">
              <a:buFont typeface="Arial" panose="020B0604020202020204" pitchFamily="34" charset="0"/>
              <a:buChar char="•"/>
            </a:pPr>
            <a:r>
              <a:rPr lang="en-US" sz="2000">
                <a:solidFill>
                  <a:srgbClr val="0A2041"/>
                </a:solidFill>
                <a:latin typeface="+mj-lt"/>
              </a:rPr>
              <a:t>Dark blue </a:t>
            </a:r>
            <a:r>
              <a:rPr lang="en-US" sz="2000">
                <a:solidFill>
                  <a:srgbClr val="0A2041"/>
                </a:solidFill>
              </a:rPr>
              <a:t>represents non-ALC</a:t>
            </a:r>
            <a:r>
              <a:rPr lang="en-US" sz="2000">
                <a:solidFill>
                  <a:srgbClr val="0A2041"/>
                </a:solidFill>
                <a:latin typeface="+mj-lt"/>
              </a:rPr>
              <a:t> inpatient days;</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inpatient days designated as ALC.</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127560" y="478959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8608276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E3D84-65EE-8FD3-5F97-208A116CC63D}"/>
              </a:ext>
            </a:extLst>
          </p:cNvPr>
          <p:cNvSpPr>
            <a:spLocks noGrp="1"/>
          </p:cNvSpPr>
          <p:nvPr>
            <p:ph type="title"/>
          </p:nvPr>
        </p:nvSpPr>
        <p:spPr/>
        <p:txBody>
          <a:bodyPr/>
          <a:lstStyle/>
          <a:p>
            <a:r>
              <a:rPr lang="en-US">
                <a:cs typeface="Arial"/>
              </a:rPr>
              <a:t>List of Acronyms </a:t>
            </a:r>
            <a:endParaRPr lang="en-US"/>
          </a:p>
        </p:txBody>
      </p:sp>
      <p:sp>
        <p:nvSpPr>
          <p:cNvPr id="3" name="Content Placeholder 2">
            <a:extLst>
              <a:ext uri="{FF2B5EF4-FFF2-40B4-BE49-F238E27FC236}">
                <a16:creationId xmlns:a16="http://schemas.microsoft.com/office/drawing/2014/main" id="{7C4A0AE2-BF45-EA9F-4F8C-60C6BFAE1FBE}"/>
              </a:ext>
            </a:extLst>
          </p:cNvPr>
          <p:cNvSpPr>
            <a:spLocks noGrp="1"/>
          </p:cNvSpPr>
          <p:nvPr>
            <p:ph idx="1"/>
          </p:nvPr>
        </p:nvSpPr>
        <p:spPr/>
        <p:txBody>
          <a:bodyPr vert="horz" lIns="91440" tIns="45720" rIns="91440" bIns="45720" rtlCol="0" anchor="t">
            <a:normAutofit/>
          </a:bodyPr>
          <a:lstStyle/>
          <a:p>
            <a:r>
              <a:rPr lang="en-US">
                <a:cs typeface="Arial"/>
              </a:rPr>
              <a:t>ACSC: Ambulatory Care Sensitive Condition</a:t>
            </a:r>
          </a:p>
          <a:p>
            <a:r>
              <a:rPr lang="en-US">
                <a:cs typeface="Arial"/>
              </a:rPr>
              <a:t>ADL: Activities of Daily Living</a:t>
            </a:r>
          </a:p>
          <a:p>
            <a:r>
              <a:rPr lang="en-US">
                <a:cs typeface="Arial"/>
              </a:rPr>
              <a:t>ALC: Alternate Level of Care</a:t>
            </a:r>
            <a:endParaRPr lang="en-US"/>
          </a:p>
          <a:p>
            <a:r>
              <a:rPr lang="en-US">
                <a:cs typeface="Arial"/>
              </a:rPr>
              <a:t>CIHI: Canadian Institute for Health Information </a:t>
            </a:r>
            <a:endParaRPr lang="en-US"/>
          </a:p>
          <a:p>
            <a:r>
              <a:rPr lang="en-US">
                <a:cs typeface="Arial"/>
              </a:rPr>
              <a:t>ED: Emergency Department</a:t>
            </a:r>
            <a:endParaRPr lang="en-US"/>
          </a:p>
          <a:p>
            <a:r>
              <a:rPr lang="en-US">
                <a:cs typeface="Arial"/>
              </a:rPr>
              <a:t>MHA: Mental Health and Addictions</a:t>
            </a:r>
          </a:p>
          <a:p>
            <a:r>
              <a:rPr lang="en-US">
                <a:cs typeface="Arial"/>
              </a:rPr>
              <a:t>MDS-HSI: Minimum Data Set Health Status Index</a:t>
            </a:r>
          </a:p>
        </p:txBody>
      </p:sp>
      <p:sp>
        <p:nvSpPr>
          <p:cNvPr id="4" name="Slide Number Placeholder 3">
            <a:extLst>
              <a:ext uri="{FF2B5EF4-FFF2-40B4-BE49-F238E27FC236}">
                <a16:creationId xmlns:a16="http://schemas.microsoft.com/office/drawing/2014/main" id="{EDCC058A-30FD-8D85-1916-529EA0B1D235}"/>
              </a:ext>
            </a:extLst>
          </p:cNvPr>
          <p:cNvSpPr>
            <a:spLocks noGrp="1"/>
          </p:cNvSpPr>
          <p:nvPr>
            <p:ph type="sldNum" sz="quarter" idx="12"/>
          </p:nvPr>
        </p:nvSpPr>
        <p:spPr/>
        <p:txBody>
          <a:bodyPr/>
          <a:lstStyle/>
          <a:p>
            <a:fld id="{9F4F81F6-E686-4BCF-BA3C-EFC8F861DBA0}" type="slidenum">
              <a:rPr lang="fr-CA" smtClean="0"/>
              <a:pPr/>
              <a:t>4</a:t>
            </a:fld>
            <a:endParaRPr lang="fr-CA"/>
          </a:p>
        </p:txBody>
      </p:sp>
    </p:spTree>
    <p:extLst>
      <p:ext uri="{BB962C8B-B14F-4D97-AF65-F5344CB8AC3E}">
        <p14:creationId xmlns:p14="http://schemas.microsoft.com/office/powerpoint/2010/main" val="5744217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alc_PEM_29.png">
            <a:extLst>
              <a:ext uri="{FF2B5EF4-FFF2-40B4-BE49-F238E27FC236}">
                <a16:creationId xmlns:a16="http://schemas.microsoft.com/office/drawing/2014/main" id="{9A6E90BA-39D4-4861-B3CD-756A14A74CAB}"/>
              </a:ext>
            </a:extLst>
          </p:cNvPr>
          <p:cNvPicPr>
            <a:picLocks noChangeAspect="1"/>
          </p:cNvPicPr>
          <p:nvPr/>
        </p:nvPicPr>
        <p:blipFill>
          <a:blip r:embed="rId3"/>
          <a:srcRect/>
          <a:stretch/>
        </p:blipFill>
        <p:spPr>
          <a:xfrm>
            <a:off x="139392" y="955063"/>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40</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ALC Days (percent of acute days) in acute hospitals </a:t>
            </a:r>
            <a:br>
              <a:rPr lang="en-US" sz="2400"/>
            </a:br>
            <a:r>
              <a:rPr lang="en-US" sz="2400"/>
              <a:t>by Primary Care Model</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21959" y="1384820"/>
            <a:ext cx="3667903" cy="369331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total inpatient days: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ALC days; </a:t>
            </a:r>
          </a:p>
          <a:p>
            <a:pPr marL="380990" indent="-380990" defTabSz="1219170">
              <a:buFont typeface="Arial" panose="020B0604020202020204" pitchFamily="34" charset="0"/>
              <a:buChar char="•"/>
            </a:pPr>
            <a:r>
              <a:rPr lang="en-US" sz="2000">
                <a:solidFill>
                  <a:srgbClr val="0A2041"/>
                </a:solidFill>
                <a:latin typeface="+mj-lt"/>
              </a:rPr>
              <a:t>Dark blue </a:t>
            </a:r>
            <a:r>
              <a:rPr lang="en-US" sz="2000">
                <a:solidFill>
                  <a:srgbClr val="0A2041"/>
                </a:solidFill>
              </a:rPr>
              <a:t>represents non-ALC</a:t>
            </a:r>
            <a:r>
              <a:rPr lang="en-US" sz="2000">
                <a:solidFill>
                  <a:srgbClr val="0A2041"/>
                </a:solidFill>
                <a:latin typeface="+mj-lt"/>
              </a:rPr>
              <a:t> inpatient days;</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inpatient days designated as ALC.</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127560" y="478959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3014832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alc_CIHIPG_29.png">
            <a:extLst>
              <a:ext uri="{FF2B5EF4-FFF2-40B4-BE49-F238E27FC236}">
                <a16:creationId xmlns:a16="http://schemas.microsoft.com/office/drawing/2014/main" id="{9A6E90BA-39D4-4861-B3CD-756A14A74CAB}"/>
              </a:ext>
            </a:extLst>
          </p:cNvPr>
          <p:cNvPicPr>
            <a:picLocks noChangeAspect="1"/>
          </p:cNvPicPr>
          <p:nvPr/>
        </p:nvPicPr>
        <p:blipFill>
          <a:blip r:embed="rId3"/>
          <a:srcRect/>
          <a:stretch/>
        </p:blipFill>
        <p:spPr>
          <a:xfrm>
            <a:off x="139392" y="955063"/>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41</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ALC Days (percent of acute days) in acute hospitals </a:t>
            </a:r>
            <a:br>
              <a:rPr lang="en-US" sz="2400"/>
            </a:br>
            <a:r>
              <a:rPr lang="en-US" sz="2400"/>
              <a:t>by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21959" y="1384820"/>
            <a:ext cx="3667903" cy="369331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total inpatient days: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ALC days; </a:t>
            </a:r>
          </a:p>
          <a:p>
            <a:pPr marL="380990" indent="-380990" defTabSz="1219170">
              <a:buFont typeface="Arial" panose="020B0604020202020204" pitchFamily="34" charset="0"/>
              <a:buChar char="•"/>
            </a:pPr>
            <a:r>
              <a:rPr lang="en-US" sz="2000">
                <a:solidFill>
                  <a:srgbClr val="0A2041"/>
                </a:solidFill>
                <a:latin typeface="+mj-lt"/>
              </a:rPr>
              <a:t>Dark blue </a:t>
            </a:r>
            <a:r>
              <a:rPr lang="en-US" sz="2000">
                <a:solidFill>
                  <a:srgbClr val="0A2041"/>
                </a:solidFill>
              </a:rPr>
              <a:t>represents non-ALC</a:t>
            </a:r>
            <a:r>
              <a:rPr lang="en-US" sz="2000">
                <a:solidFill>
                  <a:srgbClr val="0A2041"/>
                </a:solidFill>
                <a:latin typeface="+mj-lt"/>
              </a:rPr>
              <a:t> inpatient days;</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inpatient days designated as ALC.</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127560" y="478959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12928166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alc_BCHSM_29.png">
            <a:extLst>
              <a:ext uri="{FF2B5EF4-FFF2-40B4-BE49-F238E27FC236}">
                <a16:creationId xmlns:a16="http://schemas.microsoft.com/office/drawing/2014/main" id="{9A6E90BA-39D4-4861-B3CD-756A14A74CAB}"/>
              </a:ext>
            </a:extLst>
          </p:cNvPr>
          <p:cNvPicPr>
            <a:picLocks noChangeAspect="1"/>
          </p:cNvPicPr>
          <p:nvPr/>
        </p:nvPicPr>
        <p:blipFill>
          <a:blip r:embed="rId3"/>
          <a:srcRect/>
          <a:stretch/>
        </p:blipFill>
        <p:spPr>
          <a:xfrm>
            <a:off x="139392" y="955063"/>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42</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ALC Days (percent of acute days) in acute hospitals </a:t>
            </a:r>
            <a:br>
              <a:rPr lang="en-US" sz="2400"/>
            </a:br>
            <a:r>
              <a:rPr lang="en-US" sz="2400"/>
              <a:t>by BC Matrix Segment</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21959" y="1384820"/>
            <a:ext cx="3667903" cy="369331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total inpatient days: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ALC days; </a:t>
            </a:r>
          </a:p>
          <a:p>
            <a:pPr marL="380990" indent="-380990" defTabSz="1219170">
              <a:buFont typeface="Arial" panose="020B0604020202020204" pitchFamily="34" charset="0"/>
              <a:buChar char="•"/>
            </a:pPr>
            <a:r>
              <a:rPr lang="en-US" sz="2000">
                <a:solidFill>
                  <a:srgbClr val="0A2041"/>
                </a:solidFill>
                <a:latin typeface="+mj-lt"/>
              </a:rPr>
              <a:t>Dark blue </a:t>
            </a:r>
            <a:r>
              <a:rPr lang="en-US" sz="2000">
                <a:solidFill>
                  <a:srgbClr val="0A2041"/>
                </a:solidFill>
              </a:rPr>
              <a:t>represents non-ALC</a:t>
            </a:r>
            <a:r>
              <a:rPr lang="en-US" sz="2000">
                <a:solidFill>
                  <a:srgbClr val="0A2041"/>
                </a:solidFill>
                <a:latin typeface="+mj-lt"/>
              </a:rPr>
              <a:t> inpatient days;</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inpatient days designated as ALC.</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127560" y="478959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3742188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43</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a:ea typeface="Times New Roman" panose="02020603050405020304" pitchFamily="18" charset="0"/>
                <a:cs typeface="Times New Roman"/>
              </a:rPr>
              <a:t>Cervical Cancer </a:t>
            </a:r>
            <a:r>
              <a:rPr lang="en-CA" sz="2800" b="1">
                <a:effectLst/>
                <a:latin typeface="+mj-lt"/>
                <a:ea typeface="Times New Roman" panose="02020603050405020304" pitchFamily="18" charset="0"/>
                <a:cs typeface="Times New Roman"/>
              </a:rPr>
              <a:t>Screening</a:t>
            </a:r>
            <a:r>
              <a:rPr lang="en-CA" sz="2800" b="1">
                <a:ea typeface="Times New Roman" panose="02020603050405020304" pitchFamily="18" charset="0"/>
                <a:cs typeface="Times New Roman"/>
              </a:rPr>
              <a:t> with Papanicolaou Test</a:t>
            </a:r>
            <a:endParaRPr lang="en-CA" sz="2800" b="1">
              <a:effectLst/>
              <a:latin typeface="+mj-lt"/>
              <a:ea typeface="Times New Roman" panose="02020603050405020304" pitchFamily="18" charset="0"/>
              <a:cs typeface="Times New Roman"/>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1267229152"/>
              </p:ext>
            </p:extLst>
          </p:nvPr>
        </p:nvGraphicFramePr>
        <p:xfrm>
          <a:off x="976397" y="991549"/>
          <a:ext cx="10112944" cy="182880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Times New Roman" panose="02020603050405020304" pitchFamily="18" charset="0"/>
                          <a:cs typeface="Times New Roman" panose="02020603050405020304" pitchFamily="18" charset="0"/>
                        </a:rPr>
                        <a:t>Proportion of screen eligible patients (women 23-69 years of age) up to date with </a:t>
                      </a:r>
                      <a:r>
                        <a:rPr lang="en-US" sz="1800"/>
                        <a:t>Papanicolaou (Pap) tests </a:t>
                      </a:r>
                      <a:r>
                        <a:rPr lang="en-CA" sz="1800" kern="1200">
                          <a:solidFill>
                            <a:schemeClr val="tx1"/>
                          </a:solidFill>
                          <a:effectLst/>
                          <a:latin typeface="+mn-lt"/>
                          <a:ea typeface="Times New Roman" panose="02020603050405020304" pitchFamily="18" charset="0"/>
                          <a:cs typeface="Times New Roman" panose="02020603050405020304" pitchFamily="18" charset="0"/>
                        </a:rPr>
                        <a:t>)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Times New Roman" panose="02020603050405020304" pitchFamily="18" charset="0"/>
                          <a:cs typeface="Times New Roman" panose="02020603050405020304" pitchFamily="18" charset="0"/>
                        </a:rPr>
                        <a:t>Patient Experience</a:t>
                      </a:r>
                    </a:p>
                    <a:p>
                      <a:r>
                        <a:rPr lang="en-CA" sz="1800" kern="1200">
                          <a:solidFill>
                            <a:schemeClr val="tx1"/>
                          </a:solidFill>
                          <a:effectLst/>
                          <a:latin typeface="+mn-lt"/>
                          <a:ea typeface="Times New Roman" panose="02020603050405020304" pitchFamily="18" charset="0"/>
                          <a:cs typeface="Times New Roman" panose="02020603050405020304" pitchFamily="18" charset="0"/>
                        </a:rPr>
                        <a:t>(access)</a:t>
                      </a:r>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105834"/>
            <a:ext cx="9433860" cy="2585323"/>
          </a:xfrm>
          <a:prstGeom prst="rect">
            <a:avLst/>
          </a:prstGeom>
          <a:noFill/>
        </p:spPr>
        <p:txBody>
          <a:bodyPr wrap="square" lIns="91440" tIns="45720" rIns="91440" bIns="45720" rtlCol="0" anchor="t">
            <a:spAutoFit/>
          </a:bodyPr>
          <a:lstStyle/>
          <a:p>
            <a:r>
              <a:rPr lang="en-CA" dirty="0"/>
              <a:t>In this graph, the horizontal axis measures the total number of individuals who are eligible to have cervical cancer screening in your OHT attributable population and the colours represent how many of these individuals are, and are not, up to date with their Pap test. In this graph the size of the bright green matters because it shows the population groups where the largest number of tests have not been completed.</a:t>
            </a:r>
          </a:p>
          <a:p>
            <a:endParaRPr lang="en-CA" b="1" dirty="0"/>
          </a:p>
          <a:p>
            <a:r>
              <a:rPr lang="en-CA" b="1" dirty="0"/>
              <a:t>Sample Interpretation: </a:t>
            </a:r>
            <a:r>
              <a:rPr lang="en-CA" dirty="0"/>
              <a:t>49.6% of patients in the most deprived communities (Q5) were up to date with their cervical cancer screening. Higher values are preferred and support early detection and better survival amongst women diagnosed with cervical cancer. </a:t>
            </a:r>
            <a:endParaRPr lang="en-CA" dirty="0">
              <a:cs typeface="Arial"/>
            </a:endParaRPr>
          </a:p>
        </p:txBody>
      </p:sp>
    </p:spTree>
    <p:extLst>
      <p:ext uri="{BB962C8B-B14F-4D97-AF65-F5344CB8AC3E}">
        <p14:creationId xmlns:p14="http://schemas.microsoft.com/office/powerpoint/2010/main" val="856380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ig_pap_BCHSM_29.png">
            <a:extLst>
              <a:ext uri="{FF2B5EF4-FFF2-40B4-BE49-F238E27FC236}">
                <a16:creationId xmlns:a16="http://schemas.microsoft.com/office/drawing/2014/main" id="{6B430791-FDED-48D1-ACC8-7FA8510D700E}"/>
              </a:ext>
            </a:extLst>
          </p:cNvPr>
          <p:cNvPicPr>
            <a:picLocks noChangeAspect="1"/>
          </p:cNvPicPr>
          <p:nvPr/>
        </p:nvPicPr>
        <p:blipFill>
          <a:blip r:embed="rId3"/>
          <a:srcRect/>
          <a:stretch/>
        </p:blipFill>
        <p:spPr>
          <a:xfrm>
            <a:off x="137910" y="1045476"/>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44</a:t>
            </a:fld>
            <a:endParaRPr lang="fr-CA"/>
          </a:p>
        </p:txBody>
      </p:sp>
      <p:pic>
        <p:nvPicPr>
          <p:cNvPr id="3" name="Picture 2">
            <a:extLst>
              <a:ext uri="{FF2B5EF4-FFF2-40B4-BE49-F238E27FC236}">
                <a16:creationId xmlns:a16="http://schemas.microsoft.com/office/drawing/2014/main" id="{719924CF-C958-7946-84CE-E82BB28D44FC}"/>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90FB5006-F0DA-4648-B33F-B35D9606FE6A}"/>
              </a:ext>
            </a:extLst>
          </p:cNvPr>
          <p:cNvSpPr txBox="1">
            <a:spLocks/>
          </p:cNvSpPr>
          <p:nvPr/>
        </p:nvSpPr>
        <p:spPr>
          <a:xfrm>
            <a:off x="606873" y="184666"/>
            <a:ext cx="10978254"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23-69 </a:t>
            </a:r>
            <a:r>
              <a:rPr lang="en-US" sz="2400" err="1"/>
              <a:t>yrs</a:t>
            </a:r>
            <a:r>
              <a:rPr lang="en-US" sz="2400"/>
              <a:t> of age) up to date with Papanicolaou (Pap) tests on March 31, 2023 by Material Deprivation Quintile</a:t>
            </a:r>
          </a:p>
        </p:txBody>
      </p:sp>
      <p:sp>
        <p:nvSpPr>
          <p:cNvPr id="6" name="TextBox 5">
            <a:extLst>
              <a:ext uri="{FF2B5EF4-FFF2-40B4-BE49-F238E27FC236}">
                <a16:creationId xmlns:a16="http://schemas.microsoft.com/office/drawing/2014/main" id="{98B28D93-CB91-464A-AE66-8C0B1493B323}"/>
              </a:ext>
            </a:extLst>
          </p:cNvPr>
          <p:cNvSpPr txBox="1"/>
          <p:nvPr/>
        </p:nvSpPr>
        <p:spPr bwMode="auto">
          <a:xfrm>
            <a:off x="8332753" y="1654929"/>
            <a:ext cx="3667903" cy="4001095"/>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women 23-69 years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women not screened;</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rPr>
              <a:t>screened.</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sp>
        <p:nvSpPr>
          <p:cNvPr id="12" name="TextBox 11">
            <a:extLst>
              <a:ext uri="{FF2B5EF4-FFF2-40B4-BE49-F238E27FC236}">
                <a16:creationId xmlns:a16="http://schemas.microsoft.com/office/drawing/2014/main" id="{84BE325C-DC4C-4517-8E8F-E5F270E35464}"/>
              </a:ext>
            </a:extLst>
          </p:cNvPr>
          <p:cNvSpPr txBox="1"/>
          <p:nvPr/>
        </p:nvSpPr>
        <p:spPr>
          <a:xfrm>
            <a:off x="407368"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6880150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ig_pap_PEM_29.png">
            <a:extLst>
              <a:ext uri="{FF2B5EF4-FFF2-40B4-BE49-F238E27FC236}">
                <a16:creationId xmlns:a16="http://schemas.microsoft.com/office/drawing/2014/main" id="{9ABAF4DB-2FC9-47BE-B426-194BE5452158}"/>
              </a:ext>
            </a:extLst>
          </p:cNvPr>
          <p:cNvPicPr>
            <a:picLocks noChangeAspect="1"/>
          </p:cNvPicPr>
          <p:nvPr/>
        </p:nvPicPr>
        <p:blipFill>
          <a:blip r:embed="rId3"/>
          <a:srcRect/>
          <a:stretch/>
        </p:blipFill>
        <p:spPr>
          <a:xfrm>
            <a:off x="136240"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45</a:t>
            </a:fld>
            <a:endParaRPr lang="fr-CA"/>
          </a:p>
        </p:txBody>
      </p:sp>
      <p:pic>
        <p:nvPicPr>
          <p:cNvPr id="3" name="Picture 2">
            <a:extLst>
              <a:ext uri="{FF2B5EF4-FFF2-40B4-BE49-F238E27FC236}">
                <a16:creationId xmlns:a16="http://schemas.microsoft.com/office/drawing/2014/main" id="{719924CF-C958-7946-84CE-E82BB28D44FC}"/>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90FB5006-F0DA-4648-B33F-B35D9606FE6A}"/>
              </a:ext>
            </a:extLst>
          </p:cNvPr>
          <p:cNvSpPr txBox="1">
            <a:spLocks/>
          </p:cNvSpPr>
          <p:nvPr/>
        </p:nvSpPr>
        <p:spPr>
          <a:xfrm>
            <a:off x="606873" y="184666"/>
            <a:ext cx="10978254"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23-69 </a:t>
            </a:r>
            <a:r>
              <a:rPr lang="en-US" sz="2400" err="1"/>
              <a:t>yrs</a:t>
            </a:r>
            <a:r>
              <a:rPr lang="en-US" sz="2400"/>
              <a:t> of age) up to date with Papanicolaou (Pap) tests on March 31, 2023 by Primary Care Model</a:t>
            </a:r>
          </a:p>
        </p:txBody>
      </p:sp>
      <p:sp>
        <p:nvSpPr>
          <p:cNvPr id="6" name="TextBox 5">
            <a:extLst>
              <a:ext uri="{FF2B5EF4-FFF2-40B4-BE49-F238E27FC236}">
                <a16:creationId xmlns:a16="http://schemas.microsoft.com/office/drawing/2014/main" id="{98B28D93-CB91-464A-AE66-8C0B1493B323}"/>
              </a:ext>
            </a:extLst>
          </p:cNvPr>
          <p:cNvSpPr txBox="1"/>
          <p:nvPr/>
        </p:nvSpPr>
        <p:spPr bwMode="auto">
          <a:xfrm>
            <a:off x="8332753" y="1654929"/>
            <a:ext cx="3667903" cy="4001095"/>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women 23-69 years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women not screened;</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rPr>
              <a:t>screened.</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sp>
        <p:nvSpPr>
          <p:cNvPr id="12" name="TextBox 11">
            <a:extLst>
              <a:ext uri="{FF2B5EF4-FFF2-40B4-BE49-F238E27FC236}">
                <a16:creationId xmlns:a16="http://schemas.microsoft.com/office/drawing/2014/main" id="{84BE325C-DC4C-4517-8E8F-E5F270E35464}"/>
              </a:ext>
            </a:extLst>
          </p:cNvPr>
          <p:cNvSpPr txBox="1"/>
          <p:nvPr/>
        </p:nvSpPr>
        <p:spPr>
          <a:xfrm>
            <a:off x="407368"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11602203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ig_pap_CIHIPG_29.png">
            <a:extLst>
              <a:ext uri="{FF2B5EF4-FFF2-40B4-BE49-F238E27FC236}">
                <a16:creationId xmlns:a16="http://schemas.microsoft.com/office/drawing/2014/main" id="{9ABAF4DB-2FC9-47BE-B426-194BE5452158}"/>
              </a:ext>
            </a:extLst>
          </p:cNvPr>
          <p:cNvPicPr>
            <a:picLocks noChangeAspect="1"/>
          </p:cNvPicPr>
          <p:nvPr/>
        </p:nvPicPr>
        <p:blipFill>
          <a:blip r:embed="rId3"/>
          <a:srcRect/>
          <a:stretch/>
        </p:blipFill>
        <p:spPr>
          <a:xfrm>
            <a:off x="136240"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46</a:t>
            </a:fld>
            <a:endParaRPr lang="fr-CA"/>
          </a:p>
        </p:txBody>
      </p:sp>
      <p:pic>
        <p:nvPicPr>
          <p:cNvPr id="3" name="Picture 2">
            <a:extLst>
              <a:ext uri="{FF2B5EF4-FFF2-40B4-BE49-F238E27FC236}">
                <a16:creationId xmlns:a16="http://schemas.microsoft.com/office/drawing/2014/main" id="{719924CF-C958-7946-84CE-E82BB28D44FC}"/>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90FB5006-F0DA-4648-B33F-B35D9606FE6A}"/>
              </a:ext>
            </a:extLst>
          </p:cNvPr>
          <p:cNvSpPr txBox="1">
            <a:spLocks/>
          </p:cNvSpPr>
          <p:nvPr/>
        </p:nvSpPr>
        <p:spPr>
          <a:xfrm>
            <a:off x="224118" y="184666"/>
            <a:ext cx="11361009"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23-69 </a:t>
            </a:r>
            <a:r>
              <a:rPr lang="en-US" sz="2400" err="1"/>
              <a:t>yrs</a:t>
            </a:r>
            <a:r>
              <a:rPr lang="en-US" sz="2400"/>
              <a:t> of age) up to date with Papanicolaou (Pap) tests on March 31, 2023 by CIHI Population Grouping Methodology</a:t>
            </a:r>
          </a:p>
        </p:txBody>
      </p:sp>
      <p:sp>
        <p:nvSpPr>
          <p:cNvPr id="6" name="TextBox 5">
            <a:extLst>
              <a:ext uri="{FF2B5EF4-FFF2-40B4-BE49-F238E27FC236}">
                <a16:creationId xmlns:a16="http://schemas.microsoft.com/office/drawing/2014/main" id="{98B28D93-CB91-464A-AE66-8C0B1493B323}"/>
              </a:ext>
            </a:extLst>
          </p:cNvPr>
          <p:cNvSpPr txBox="1"/>
          <p:nvPr/>
        </p:nvSpPr>
        <p:spPr bwMode="auto">
          <a:xfrm>
            <a:off x="8332753" y="1654929"/>
            <a:ext cx="3667903" cy="4001095"/>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women 23-69 years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women not screened;</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rPr>
              <a:t>screened.</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sp>
        <p:nvSpPr>
          <p:cNvPr id="12" name="TextBox 11">
            <a:extLst>
              <a:ext uri="{FF2B5EF4-FFF2-40B4-BE49-F238E27FC236}">
                <a16:creationId xmlns:a16="http://schemas.microsoft.com/office/drawing/2014/main" id="{84BE325C-DC4C-4517-8E8F-E5F270E35464}"/>
              </a:ext>
            </a:extLst>
          </p:cNvPr>
          <p:cNvSpPr txBox="1"/>
          <p:nvPr/>
        </p:nvSpPr>
        <p:spPr>
          <a:xfrm>
            <a:off x="407368"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40799415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ig_pap_BCHSM_29.png">
            <a:extLst>
              <a:ext uri="{FF2B5EF4-FFF2-40B4-BE49-F238E27FC236}">
                <a16:creationId xmlns:a16="http://schemas.microsoft.com/office/drawing/2014/main" id="{9ABAF4DB-2FC9-47BE-B426-194BE5452158}"/>
              </a:ext>
            </a:extLst>
          </p:cNvPr>
          <p:cNvPicPr>
            <a:picLocks noChangeAspect="1"/>
          </p:cNvPicPr>
          <p:nvPr/>
        </p:nvPicPr>
        <p:blipFill>
          <a:blip r:embed="rId3"/>
          <a:srcRect/>
          <a:stretch/>
        </p:blipFill>
        <p:spPr>
          <a:xfrm>
            <a:off x="136240"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47</a:t>
            </a:fld>
            <a:endParaRPr lang="fr-CA"/>
          </a:p>
        </p:txBody>
      </p:sp>
      <p:pic>
        <p:nvPicPr>
          <p:cNvPr id="3" name="Picture 2">
            <a:extLst>
              <a:ext uri="{FF2B5EF4-FFF2-40B4-BE49-F238E27FC236}">
                <a16:creationId xmlns:a16="http://schemas.microsoft.com/office/drawing/2014/main" id="{719924CF-C958-7946-84CE-E82BB28D44FC}"/>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90FB5006-F0DA-4648-B33F-B35D9606FE6A}"/>
              </a:ext>
            </a:extLst>
          </p:cNvPr>
          <p:cNvSpPr txBox="1">
            <a:spLocks/>
          </p:cNvSpPr>
          <p:nvPr/>
        </p:nvSpPr>
        <p:spPr>
          <a:xfrm>
            <a:off x="606873" y="184666"/>
            <a:ext cx="10978254"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23-69 </a:t>
            </a:r>
            <a:r>
              <a:rPr lang="en-US" sz="2400" err="1"/>
              <a:t>yrs</a:t>
            </a:r>
            <a:r>
              <a:rPr lang="en-US" sz="2400"/>
              <a:t> of age) up to date with Papanicolaou (Pap) tests on March 31, 2023 by BC Matrix Segment </a:t>
            </a:r>
          </a:p>
        </p:txBody>
      </p:sp>
      <p:sp>
        <p:nvSpPr>
          <p:cNvPr id="6" name="TextBox 5">
            <a:extLst>
              <a:ext uri="{FF2B5EF4-FFF2-40B4-BE49-F238E27FC236}">
                <a16:creationId xmlns:a16="http://schemas.microsoft.com/office/drawing/2014/main" id="{98B28D93-CB91-464A-AE66-8C0B1493B323}"/>
              </a:ext>
            </a:extLst>
          </p:cNvPr>
          <p:cNvSpPr txBox="1"/>
          <p:nvPr/>
        </p:nvSpPr>
        <p:spPr bwMode="auto">
          <a:xfrm>
            <a:off x="8332753" y="1654929"/>
            <a:ext cx="3667903" cy="4001095"/>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women 23-69 years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women not screened;</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rPr>
              <a:t>screened.</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sp>
        <p:nvSpPr>
          <p:cNvPr id="12" name="TextBox 11">
            <a:extLst>
              <a:ext uri="{FF2B5EF4-FFF2-40B4-BE49-F238E27FC236}">
                <a16:creationId xmlns:a16="http://schemas.microsoft.com/office/drawing/2014/main" id="{84BE325C-DC4C-4517-8E8F-E5F270E35464}"/>
              </a:ext>
            </a:extLst>
          </p:cNvPr>
          <p:cNvSpPr txBox="1"/>
          <p:nvPr/>
        </p:nvSpPr>
        <p:spPr>
          <a:xfrm>
            <a:off x="407368"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8218992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48</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a:ea typeface="Times New Roman" panose="02020603050405020304" pitchFamily="18" charset="0"/>
                <a:cs typeface="Arial"/>
              </a:rPr>
              <a:t>Breast Cancer Screening with Mammogram</a:t>
            </a:r>
            <a:endParaRPr lang="en-CA" sz="2800" err="1">
              <a:ea typeface="Times New Roman" panose="02020603050405020304" pitchFamily="18" charset="0"/>
              <a:cs typeface="Arial"/>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4208103131"/>
              </p:ext>
            </p:extLst>
          </p:nvPr>
        </p:nvGraphicFramePr>
        <p:xfrm>
          <a:off x="976397" y="991549"/>
          <a:ext cx="10112944" cy="1816524"/>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Times New Roman" panose="02020603050405020304" pitchFamily="18" charset="0"/>
                          <a:cs typeface="Times New Roman" panose="02020603050405020304" pitchFamily="18" charset="0"/>
                        </a:rPr>
                        <a:t>Proportion</a:t>
                      </a:r>
                      <a:r>
                        <a:rPr lang="en-US" sz="1800" kern="1200">
                          <a:solidFill>
                            <a:schemeClr val="tx1"/>
                          </a:solidFill>
                          <a:effectLst/>
                          <a:latin typeface="+mn-lt"/>
                          <a:ea typeface="Times New Roman" panose="02020603050405020304" pitchFamily="18" charset="0"/>
                          <a:cs typeface="Times New Roman" panose="02020603050405020304" pitchFamily="18" charset="0"/>
                        </a:rPr>
                        <a:t> of screen-eligible patients (women 52-69 years of age) up to date with a Mammogram</a:t>
                      </a:r>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Times New Roman" panose="02020603050405020304" pitchFamily="18" charset="0"/>
                          <a:cs typeface="Times New Roman" panose="02020603050405020304" pitchFamily="18" charset="0"/>
                        </a:rPr>
                        <a:t>Patient Experience</a:t>
                      </a:r>
                    </a:p>
                    <a:p>
                      <a:r>
                        <a:rPr lang="en-CA" sz="1800" kern="1200">
                          <a:solidFill>
                            <a:schemeClr val="tx1"/>
                          </a:solidFill>
                          <a:effectLst/>
                          <a:latin typeface="+mn-lt"/>
                          <a:ea typeface="Times New Roman" panose="02020603050405020304" pitchFamily="18" charset="0"/>
                          <a:cs typeface="Times New Roman" panose="02020603050405020304" pitchFamily="18" charset="0"/>
                        </a:rPr>
                        <a:t>(access)</a:t>
                      </a:r>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105834"/>
            <a:ext cx="9433860" cy="2862322"/>
          </a:xfrm>
          <a:prstGeom prst="rect">
            <a:avLst/>
          </a:prstGeom>
          <a:noFill/>
        </p:spPr>
        <p:txBody>
          <a:bodyPr wrap="square" lIns="91440" tIns="45720" rIns="91440" bIns="45720" rtlCol="0" anchor="t">
            <a:spAutoFit/>
          </a:bodyPr>
          <a:lstStyle/>
          <a:p>
            <a:r>
              <a:rPr lang="en-CA" dirty="0"/>
              <a:t>In this graph, the horizontal axis measures the total number of individuals who are eligible to have breast cancer screening in your OHT attributable population and the colours represent how many of these individuals are, and are not, up to date with their Mammogram screening. In this graph the size of the bright green matters because it shows the population groups where the largest number of tests have not been completed.</a:t>
            </a:r>
          </a:p>
          <a:p>
            <a:endParaRPr lang="en-CA" b="1" dirty="0"/>
          </a:p>
          <a:p>
            <a:r>
              <a:rPr lang="en-CA" b="1" dirty="0"/>
              <a:t>Sample Interpretation: </a:t>
            </a:r>
            <a:r>
              <a:rPr lang="en-CA" dirty="0"/>
              <a:t>53.1% of patients in the most deprived communities (Q5) were up to date with their Mammogram screening. Higher values are preferred and support early detection and better survival amongst women diagnosed with breast cancer. </a:t>
            </a:r>
            <a:endParaRPr lang="en-CA" dirty="0">
              <a:cs typeface="Arial"/>
            </a:endParaRPr>
          </a:p>
          <a:p>
            <a:endParaRPr lang="en-CA" dirty="0">
              <a:cs typeface="Arial"/>
            </a:endParaRPr>
          </a:p>
        </p:txBody>
      </p:sp>
    </p:spTree>
    <p:extLst>
      <p:ext uri="{BB962C8B-B14F-4D97-AF65-F5344CB8AC3E}">
        <p14:creationId xmlns:p14="http://schemas.microsoft.com/office/powerpoint/2010/main" val="30601310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ig_mammo_BCHSM_29.png">
            <a:extLst>
              <a:ext uri="{FF2B5EF4-FFF2-40B4-BE49-F238E27FC236}">
                <a16:creationId xmlns:a16="http://schemas.microsoft.com/office/drawing/2014/main" id="{8AF2F3D5-F3A8-401D-8DBC-6C4B777F2042}"/>
              </a:ext>
            </a:extLst>
          </p:cNvPr>
          <p:cNvPicPr>
            <a:picLocks noChangeAspect="1"/>
          </p:cNvPicPr>
          <p:nvPr/>
        </p:nvPicPr>
        <p:blipFill>
          <a:blip r:embed="rId3"/>
          <a:srcRect/>
          <a:stretch/>
        </p:blipFill>
        <p:spPr>
          <a:xfrm>
            <a:off x="191344" y="1023725"/>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49</a:t>
            </a:fld>
            <a:endParaRPr lang="fr-CA"/>
          </a:p>
        </p:txBody>
      </p:sp>
      <p:pic>
        <p:nvPicPr>
          <p:cNvPr id="3" name="Picture 2">
            <a:extLst>
              <a:ext uri="{FF2B5EF4-FFF2-40B4-BE49-F238E27FC236}">
                <a16:creationId xmlns:a16="http://schemas.microsoft.com/office/drawing/2014/main" id="{75BE2FF3-FDC3-754C-8EB8-9FBC8BE9FC75}"/>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70ED5317-0BEF-314A-A71D-E9551B5D955E}"/>
              </a:ext>
            </a:extLst>
          </p:cNvPr>
          <p:cNvSpPr txBox="1">
            <a:spLocks/>
          </p:cNvSpPr>
          <p:nvPr/>
        </p:nvSpPr>
        <p:spPr>
          <a:xfrm>
            <a:off x="702468" y="203641"/>
            <a:ext cx="10787063" cy="7699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52-69 years of age) up to date with a Mammogram on March 31, 2023 by Material Deprivation Quintile</a:t>
            </a:r>
          </a:p>
        </p:txBody>
      </p:sp>
      <p:sp>
        <p:nvSpPr>
          <p:cNvPr id="6" name="TextBox 5">
            <a:extLst>
              <a:ext uri="{FF2B5EF4-FFF2-40B4-BE49-F238E27FC236}">
                <a16:creationId xmlns:a16="http://schemas.microsoft.com/office/drawing/2014/main" id="{14EAE109-A5E7-9740-B69E-BD0EEFBD2605}"/>
              </a:ext>
            </a:extLst>
          </p:cNvPr>
          <p:cNvSpPr txBox="1"/>
          <p:nvPr/>
        </p:nvSpPr>
        <p:spPr bwMode="auto">
          <a:xfrm>
            <a:off x="8332753" y="1509412"/>
            <a:ext cx="3667903" cy="4001095"/>
          </a:xfrm>
          <a:prstGeom prst="rect">
            <a:avLst/>
          </a:prstGeom>
          <a:noFill/>
          <a:ln w="19050" algn="ctr">
            <a:noFill/>
            <a:miter lim="800000"/>
            <a:headEnd/>
            <a:tailEnd/>
          </a:ln>
        </p:spPr>
        <p:txBody>
          <a:bodyPr wrap="square" lIns="0" tIns="0" rIns="0" bIns="0" rtlCol="0" anchor="t">
            <a:spAutoFit/>
          </a:bodyPr>
          <a:lstStyle/>
          <a:p>
            <a:pPr defTabSz="1219170"/>
            <a:r>
              <a:rPr lang="en-US" sz="2000">
                <a:solidFill>
                  <a:srgbClr val="0A2041"/>
                </a:solidFill>
                <a:latin typeface="+mj-lt"/>
              </a:rPr>
              <a:t>Horizontal axis shows the number of women 52-69 years:</a:t>
            </a:r>
          </a:p>
          <a:p>
            <a:pPr defTabSz="1219170"/>
            <a:endParaRPr lang="en-US" sz="2000">
              <a:solidFill>
                <a:srgbClr val="0A2041"/>
              </a:solidFill>
              <a:latin typeface="+mj-lt"/>
            </a:endParaRPr>
          </a:p>
          <a:p>
            <a:pPr marL="380365" indent="-380365" defTabSz="1219170">
              <a:buFont typeface="Arial" panose="020B0604020202020204" pitchFamily="34" charset="0"/>
              <a:buChar char="•"/>
            </a:pPr>
            <a:r>
              <a:rPr lang="en-US" sz="2000">
                <a:solidFill>
                  <a:srgbClr val="0A2041"/>
                </a:solidFill>
                <a:latin typeface="+mj-lt"/>
              </a:rPr>
              <a:t>Bright green indicates number of women not screened; </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endParaRPr lang="en-US" sz="2000">
              <a:solidFill>
                <a:srgbClr val="0A2041"/>
              </a:solidFill>
              <a:latin typeface="+mj-lt"/>
              <a:cs typeface="Arial"/>
            </a:endParaRPr>
          </a:p>
          <a:p>
            <a:pPr marL="380365" indent="-380365"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latin typeface="+mj-lt"/>
              </a:rPr>
              <a:t>screened.</a:t>
            </a:r>
            <a:endParaRPr lang="en-US" sz="2000">
              <a:solidFill>
                <a:srgbClr val="002060"/>
              </a:solidFill>
              <a:latin typeface="+mj-lt"/>
              <a:cs typeface="Arial"/>
            </a:endParaRPr>
          </a:p>
          <a:p>
            <a:pPr marL="380365" indent="-380365" defTabSz="1219170">
              <a:buFont typeface="Arial" panose="020B0604020202020204" pitchFamily="34" charset="0"/>
              <a:buChar char="•"/>
            </a:pPr>
            <a:r>
              <a:rPr lang="en-US" sz="2000">
                <a:solidFill>
                  <a:srgbClr val="0A2041"/>
                </a:solidFill>
              </a:rPr>
              <a:t>OHT and Ontario average indicated in figure footnote.</a:t>
            </a:r>
            <a:endParaRPr lang="en-US" sz="2000">
              <a:solidFill>
                <a:srgbClr val="0A2041"/>
              </a:solidFill>
              <a:cs typeface="Arial"/>
            </a:endParaRPr>
          </a:p>
        </p:txBody>
      </p:sp>
      <p:sp>
        <p:nvSpPr>
          <p:cNvPr id="11" name="TextBox 10">
            <a:extLst>
              <a:ext uri="{FF2B5EF4-FFF2-40B4-BE49-F238E27FC236}">
                <a16:creationId xmlns:a16="http://schemas.microsoft.com/office/drawing/2014/main" id="{DD31C660-D8CA-443F-807C-0BA0730C25C1}"/>
              </a:ext>
            </a:extLst>
          </p:cNvPr>
          <p:cNvSpPr txBox="1"/>
          <p:nvPr/>
        </p:nvSpPr>
        <p:spPr>
          <a:xfrm>
            <a:off x="407368" y="4725144"/>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6032011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FCBE74-456B-87D7-5C8E-2FB85CF2D6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655C1F-A434-90EB-68E8-973A7CDEAED8}"/>
              </a:ext>
            </a:extLst>
          </p:cNvPr>
          <p:cNvSpPr>
            <a:spLocks noGrp="1"/>
          </p:cNvSpPr>
          <p:nvPr>
            <p:ph type="ctrTitle"/>
          </p:nvPr>
        </p:nvSpPr>
        <p:spPr>
          <a:xfrm>
            <a:off x="678322" y="1431282"/>
            <a:ext cx="10650765" cy="2988300"/>
          </a:xfrm>
        </p:spPr>
        <p:txBody>
          <a:bodyPr>
            <a:normAutofit fontScale="90000"/>
          </a:bodyPr>
          <a:lstStyle/>
          <a:p>
            <a:br>
              <a:rPr lang="en-US">
                <a:latin typeface="Arial Black"/>
              </a:rPr>
            </a:br>
            <a:r>
              <a:rPr lang="en-US">
                <a:latin typeface="Arial Black"/>
              </a:rPr>
              <a:t>Part 1: </a:t>
            </a:r>
            <a:br>
              <a:rPr lang="en-US">
                <a:latin typeface="Arial Black"/>
              </a:rPr>
            </a:br>
            <a:br>
              <a:rPr lang="en-US">
                <a:latin typeface="Arial Black"/>
              </a:rPr>
            </a:br>
            <a:r>
              <a:rPr lang="en-US">
                <a:latin typeface="Arial Black"/>
              </a:rPr>
              <a:t>Overall and Population-specific  HSPN Improvement Indicators</a:t>
            </a:r>
            <a:endParaRPr lang="en-US"/>
          </a:p>
        </p:txBody>
      </p:sp>
    </p:spTree>
    <p:extLst>
      <p:ext uri="{BB962C8B-B14F-4D97-AF65-F5344CB8AC3E}">
        <p14:creationId xmlns:p14="http://schemas.microsoft.com/office/powerpoint/2010/main" val="1208333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ig_mammo_PEM_29.png">
            <a:extLst>
              <a:ext uri="{FF2B5EF4-FFF2-40B4-BE49-F238E27FC236}">
                <a16:creationId xmlns:a16="http://schemas.microsoft.com/office/drawing/2014/main" id="{DC954D06-189F-4E5B-94D9-0CB7A6718CD9}"/>
              </a:ext>
            </a:extLst>
          </p:cNvPr>
          <p:cNvPicPr>
            <a:picLocks noChangeAspect="1"/>
          </p:cNvPicPr>
          <p:nvPr/>
        </p:nvPicPr>
        <p:blipFill>
          <a:blip r:embed="rId3"/>
          <a:srcRect/>
          <a:stretch/>
        </p:blipFill>
        <p:spPr>
          <a:xfrm>
            <a:off x="64232"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50</a:t>
            </a:fld>
            <a:endParaRPr lang="fr-CA"/>
          </a:p>
        </p:txBody>
      </p:sp>
      <p:pic>
        <p:nvPicPr>
          <p:cNvPr id="3" name="Picture 2">
            <a:extLst>
              <a:ext uri="{FF2B5EF4-FFF2-40B4-BE49-F238E27FC236}">
                <a16:creationId xmlns:a16="http://schemas.microsoft.com/office/drawing/2014/main" id="{75BE2FF3-FDC3-754C-8EB8-9FBC8BE9FC75}"/>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70ED5317-0BEF-314A-A71D-E9551B5D955E}"/>
              </a:ext>
            </a:extLst>
          </p:cNvPr>
          <p:cNvSpPr txBox="1">
            <a:spLocks/>
          </p:cNvSpPr>
          <p:nvPr/>
        </p:nvSpPr>
        <p:spPr>
          <a:xfrm>
            <a:off x="702468" y="203641"/>
            <a:ext cx="10787063" cy="7699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52-69 years of age) up to date with a Mammogram on March 31, 2023 by Primary Care Model</a:t>
            </a:r>
          </a:p>
        </p:txBody>
      </p:sp>
      <p:sp>
        <p:nvSpPr>
          <p:cNvPr id="6" name="TextBox 5">
            <a:extLst>
              <a:ext uri="{FF2B5EF4-FFF2-40B4-BE49-F238E27FC236}">
                <a16:creationId xmlns:a16="http://schemas.microsoft.com/office/drawing/2014/main" id="{14EAE109-A5E7-9740-B69E-BD0EEFBD2605}"/>
              </a:ext>
            </a:extLst>
          </p:cNvPr>
          <p:cNvSpPr txBox="1"/>
          <p:nvPr/>
        </p:nvSpPr>
        <p:spPr bwMode="auto">
          <a:xfrm>
            <a:off x="8332753" y="1509412"/>
            <a:ext cx="3667903" cy="4001095"/>
          </a:xfrm>
          <a:prstGeom prst="rect">
            <a:avLst/>
          </a:prstGeom>
          <a:noFill/>
          <a:ln w="19050" algn="ctr">
            <a:noFill/>
            <a:miter lim="800000"/>
            <a:headEnd/>
            <a:tailEnd/>
          </a:ln>
        </p:spPr>
        <p:txBody>
          <a:bodyPr wrap="square" lIns="0" tIns="0" rIns="0" bIns="0" rtlCol="0" anchor="t">
            <a:spAutoFit/>
          </a:bodyPr>
          <a:lstStyle/>
          <a:p>
            <a:pPr defTabSz="1219170"/>
            <a:r>
              <a:rPr lang="en-US" sz="2000">
                <a:solidFill>
                  <a:srgbClr val="0A2041"/>
                </a:solidFill>
                <a:latin typeface="+mj-lt"/>
              </a:rPr>
              <a:t>Horizontal axis shows the number of women 52-69 years:</a:t>
            </a:r>
          </a:p>
          <a:p>
            <a:pPr defTabSz="1219170"/>
            <a:endParaRPr lang="en-US" sz="2000">
              <a:solidFill>
                <a:srgbClr val="0A2041"/>
              </a:solidFill>
              <a:latin typeface="+mj-lt"/>
            </a:endParaRPr>
          </a:p>
          <a:p>
            <a:pPr marL="380365" indent="-380365" defTabSz="1219170">
              <a:buFont typeface="Arial" panose="020B0604020202020204" pitchFamily="34" charset="0"/>
              <a:buChar char="•"/>
            </a:pPr>
            <a:r>
              <a:rPr lang="en-US" sz="2000">
                <a:solidFill>
                  <a:srgbClr val="0A2041"/>
                </a:solidFill>
                <a:latin typeface="+mj-lt"/>
              </a:rPr>
              <a:t>Bright green indicates number of women not screened; </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endParaRPr lang="en-US" sz="2000">
              <a:solidFill>
                <a:srgbClr val="0A2041"/>
              </a:solidFill>
              <a:latin typeface="+mj-lt"/>
              <a:cs typeface="Arial" panose="020B0604020202020204"/>
            </a:endParaRPr>
          </a:p>
          <a:p>
            <a:pPr marL="380365" indent="-380365"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latin typeface="+mj-lt"/>
              </a:rPr>
              <a:t>screened.</a:t>
            </a:r>
            <a:endParaRPr lang="en-US" sz="2000">
              <a:solidFill>
                <a:srgbClr val="002060"/>
              </a:solidFill>
              <a:latin typeface="+mj-lt"/>
              <a:cs typeface="Arial" panose="020B0604020202020204"/>
            </a:endParaRPr>
          </a:p>
          <a:p>
            <a:pPr marL="380365" indent="-380365" defTabSz="1219170">
              <a:buFont typeface="Arial" panose="020B0604020202020204" pitchFamily="34" charset="0"/>
              <a:buChar char="•"/>
            </a:pPr>
            <a:r>
              <a:rPr lang="en-US" sz="2000">
                <a:solidFill>
                  <a:srgbClr val="0A2041"/>
                </a:solidFill>
              </a:rPr>
              <a:t>OHT and Ontario average indicated in figure footnote.</a:t>
            </a:r>
            <a:endParaRPr lang="en-US" sz="2000">
              <a:solidFill>
                <a:srgbClr val="0A2041"/>
              </a:solidFill>
              <a:cs typeface="Arial"/>
            </a:endParaRPr>
          </a:p>
        </p:txBody>
      </p:sp>
      <p:sp>
        <p:nvSpPr>
          <p:cNvPr id="11" name="TextBox 10">
            <a:extLst>
              <a:ext uri="{FF2B5EF4-FFF2-40B4-BE49-F238E27FC236}">
                <a16:creationId xmlns:a16="http://schemas.microsoft.com/office/drawing/2014/main" id="{DD31C660-D8CA-443F-807C-0BA0730C25C1}"/>
              </a:ext>
            </a:extLst>
          </p:cNvPr>
          <p:cNvSpPr txBox="1"/>
          <p:nvPr/>
        </p:nvSpPr>
        <p:spPr>
          <a:xfrm>
            <a:off x="407368" y="4725144"/>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4344835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ig_mammo_CIHIPG_29.png">
            <a:extLst>
              <a:ext uri="{FF2B5EF4-FFF2-40B4-BE49-F238E27FC236}">
                <a16:creationId xmlns:a16="http://schemas.microsoft.com/office/drawing/2014/main" id="{DC954D06-189F-4E5B-94D9-0CB7A6718CD9}"/>
              </a:ext>
            </a:extLst>
          </p:cNvPr>
          <p:cNvPicPr>
            <a:picLocks noChangeAspect="1"/>
          </p:cNvPicPr>
          <p:nvPr/>
        </p:nvPicPr>
        <p:blipFill>
          <a:blip r:embed="rId3"/>
          <a:srcRect/>
          <a:stretch/>
        </p:blipFill>
        <p:spPr>
          <a:xfrm>
            <a:off x="64232"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51</a:t>
            </a:fld>
            <a:endParaRPr lang="fr-CA"/>
          </a:p>
        </p:txBody>
      </p:sp>
      <p:pic>
        <p:nvPicPr>
          <p:cNvPr id="3" name="Picture 2">
            <a:extLst>
              <a:ext uri="{FF2B5EF4-FFF2-40B4-BE49-F238E27FC236}">
                <a16:creationId xmlns:a16="http://schemas.microsoft.com/office/drawing/2014/main" id="{75BE2FF3-FDC3-754C-8EB8-9FBC8BE9FC75}"/>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70ED5317-0BEF-314A-A71D-E9551B5D955E}"/>
              </a:ext>
            </a:extLst>
          </p:cNvPr>
          <p:cNvSpPr txBox="1">
            <a:spLocks/>
          </p:cNvSpPr>
          <p:nvPr/>
        </p:nvSpPr>
        <p:spPr>
          <a:xfrm>
            <a:off x="702468" y="203641"/>
            <a:ext cx="10787063" cy="7699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52-69 years of age) up to date with a Mammogram on March 31, 2023 by CIHI Population Grouping Methodology</a:t>
            </a:r>
          </a:p>
        </p:txBody>
      </p:sp>
      <p:sp>
        <p:nvSpPr>
          <p:cNvPr id="6" name="TextBox 5">
            <a:extLst>
              <a:ext uri="{FF2B5EF4-FFF2-40B4-BE49-F238E27FC236}">
                <a16:creationId xmlns:a16="http://schemas.microsoft.com/office/drawing/2014/main" id="{14EAE109-A5E7-9740-B69E-BD0EEFBD2605}"/>
              </a:ext>
            </a:extLst>
          </p:cNvPr>
          <p:cNvSpPr txBox="1"/>
          <p:nvPr/>
        </p:nvSpPr>
        <p:spPr bwMode="auto">
          <a:xfrm>
            <a:off x="8332753" y="1509412"/>
            <a:ext cx="3667903" cy="4001095"/>
          </a:xfrm>
          <a:prstGeom prst="rect">
            <a:avLst/>
          </a:prstGeom>
          <a:noFill/>
          <a:ln w="19050" algn="ctr">
            <a:noFill/>
            <a:miter lim="800000"/>
            <a:headEnd/>
            <a:tailEnd/>
          </a:ln>
        </p:spPr>
        <p:txBody>
          <a:bodyPr wrap="square" lIns="0" tIns="0" rIns="0" bIns="0" rtlCol="0" anchor="t">
            <a:spAutoFit/>
          </a:bodyPr>
          <a:lstStyle/>
          <a:p>
            <a:pPr defTabSz="1219170"/>
            <a:r>
              <a:rPr lang="en-US" sz="2000">
                <a:solidFill>
                  <a:srgbClr val="0A2041"/>
                </a:solidFill>
                <a:latin typeface="+mj-lt"/>
              </a:rPr>
              <a:t>Horizontal axis shows the number of women 52-69 years:</a:t>
            </a:r>
          </a:p>
          <a:p>
            <a:pPr defTabSz="1219170"/>
            <a:endParaRPr lang="en-US" sz="2000">
              <a:solidFill>
                <a:srgbClr val="0A2041"/>
              </a:solidFill>
              <a:latin typeface="+mj-lt"/>
            </a:endParaRPr>
          </a:p>
          <a:p>
            <a:pPr marL="380365" indent="-380365" defTabSz="1219170">
              <a:buFont typeface="Arial" panose="020B0604020202020204" pitchFamily="34" charset="0"/>
              <a:buChar char="•"/>
            </a:pPr>
            <a:r>
              <a:rPr lang="en-US" sz="2000">
                <a:solidFill>
                  <a:srgbClr val="0A2041"/>
                </a:solidFill>
                <a:latin typeface="+mj-lt"/>
              </a:rPr>
              <a:t>Bright green indicates number of women not screened; </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endParaRPr lang="en-US" sz="2000">
              <a:solidFill>
                <a:srgbClr val="0A2041"/>
              </a:solidFill>
              <a:latin typeface="+mj-lt"/>
              <a:cs typeface="Arial"/>
            </a:endParaRPr>
          </a:p>
          <a:p>
            <a:pPr marL="380365" indent="-380365"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latin typeface="+mj-lt"/>
              </a:rPr>
              <a:t>screened.</a:t>
            </a:r>
            <a:endParaRPr lang="en-US" sz="2000">
              <a:solidFill>
                <a:srgbClr val="002060"/>
              </a:solidFill>
              <a:latin typeface="+mj-lt"/>
              <a:cs typeface="Arial"/>
            </a:endParaRPr>
          </a:p>
          <a:p>
            <a:pPr marL="380365" indent="-380365" defTabSz="1219170">
              <a:buFont typeface="Arial" panose="020B0604020202020204" pitchFamily="34" charset="0"/>
              <a:buChar char="•"/>
            </a:pPr>
            <a:r>
              <a:rPr lang="en-US" sz="2000">
                <a:solidFill>
                  <a:srgbClr val="0A2041"/>
                </a:solidFill>
              </a:rPr>
              <a:t>OHT and Ontario average indicated in figure footnote.</a:t>
            </a:r>
            <a:endParaRPr lang="en-US" sz="2000">
              <a:solidFill>
                <a:srgbClr val="0A2041"/>
              </a:solidFill>
              <a:cs typeface="Arial"/>
            </a:endParaRPr>
          </a:p>
        </p:txBody>
      </p:sp>
      <p:sp>
        <p:nvSpPr>
          <p:cNvPr id="11" name="TextBox 10">
            <a:extLst>
              <a:ext uri="{FF2B5EF4-FFF2-40B4-BE49-F238E27FC236}">
                <a16:creationId xmlns:a16="http://schemas.microsoft.com/office/drawing/2014/main" id="{DD31C660-D8CA-443F-807C-0BA0730C25C1}"/>
              </a:ext>
            </a:extLst>
          </p:cNvPr>
          <p:cNvSpPr txBox="1"/>
          <p:nvPr/>
        </p:nvSpPr>
        <p:spPr>
          <a:xfrm>
            <a:off x="407368" y="4725144"/>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7865597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ig_mammo_BCHSM_29.png">
            <a:extLst>
              <a:ext uri="{FF2B5EF4-FFF2-40B4-BE49-F238E27FC236}">
                <a16:creationId xmlns:a16="http://schemas.microsoft.com/office/drawing/2014/main" id="{DC954D06-189F-4E5B-94D9-0CB7A6718CD9}"/>
              </a:ext>
            </a:extLst>
          </p:cNvPr>
          <p:cNvPicPr>
            <a:picLocks noChangeAspect="1"/>
          </p:cNvPicPr>
          <p:nvPr/>
        </p:nvPicPr>
        <p:blipFill>
          <a:blip r:embed="rId3"/>
          <a:srcRect/>
          <a:stretch/>
        </p:blipFill>
        <p:spPr>
          <a:xfrm>
            <a:off x="64232"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52</a:t>
            </a:fld>
            <a:endParaRPr lang="fr-CA"/>
          </a:p>
        </p:txBody>
      </p:sp>
      <p:pic>
        <p:nvPicPr>
          <p:cNvPr id="3" name="Picture 2">
            <a:extLst>
              <a:ext uri="{FF2B5EF4-FFF2-40B4-BE49-F238E27FC236}">
                <a16:creationId xmlns:a16="http://schemas.microsoft.com/office/drawing/2014/main" id="{75BE2FF3-FDC3-754C-8EB8-9FBC8BE9FC75}"/>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70ED5317-0BEF-314A-A71D-E9551B5D955E}"/>
              </a:ext>
            </a:extLst>
          </p:cNvPr>
          <p:cNvSpPr txBox="1">
            <a:spLocks/>
          </p:cNvSpPr>
          <p:nvPr/>
        </p:nvSpPr>
        <p:spPr>
          <a:xfrm>
            <a:off x="702468" y="203641"/>
            <a:ext cx="10787063" cy="7699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52-69 years of age) up to date with a Mammogram on March 31, 2023 by BC Matrix Segment </a:t>
            </a:r>
          </a:p>
        </p:txBody>
      </p:sp>
      <p:sp>
        <p:nvSpPr>
          <p:cNvPr id="6" name="TextBox 5">
            <a:extLst>
              <a:ext uri="{FF2B5EF4-FFF2-40B4-BE49-F238E27FC236}">
                <a16:creationId xmlns:a16="http://schemas.microsoft.com/office/drawing/2014/main" id="{14EAE109-A5E7-9740-B69E-BD0EEFBD2605}"/>
              </a:ext>
            </a:extLst>
          </p:cNvPr>
          <p:cNvSpPr txBox="1"/>
          <p:nvPr/>
        </p:nvSpPr>
        <p:spPr bwMode="auto">
          <a:xfrm>
            <a:off x="8332753" y="1509412"/>
            <a:ext cx="3667903" cy="4001095"/>
          </a:xfrm>
          <a:prstGeom prst="rect">
            <a:avLst/>
          </a:prstGeom>
          <a:noFill/>
          <a:ln w="19050" algn="ctr">
            <a:noFill/>
            <a:miter lim="800000"/>
            <a:headEnd/>
            <a:tailEnd/>
          </a:ln>
        </p:spPr>
        <p:txBody>
          <a:bodyPr wrap="square" lIns="0" tIns="0" rIns="0" bIns="0" rtlCol="0" anchor="t">
            <a:spAutoFit/>
          </a:bodyPr>
          <a:lstStyle/>
          <a:p>
            <a:pPr defTabSz="1219170"/>
            <a:r>
              <a:rPr lang="en-US" sz="2000">
                <a:solidFill>
                  <a:srgbClr val="0A2041"/>
                </a:solidFill>
                <a:latin typeface="+mj-lt"/>
              </a:rPr>
              <a:t>Horizontal axis shows the number of women 52-69 years:</a:t>
            </a:r>
          </a:p>
          <a:p>
            <a:pPr defTabSz="1219170"/>
            <a:endParaRPr lang="en-US" sz="2000">
              <a:solidFill>
                <a:srgbClr val="0A2041"/>
              </a:solidFill>
              <a:latin typeface="+mj-lt"/>
            </a:endParaRPr>
          </a:p>
          <a:p>
            <a:pPr marL="380365" indent="-380365" defTabSz="1219170">
              <a:buFont typeface="Arial" panose="020B0604020202020204" pitchFamily="34" charset="0"/>
              <a:buChar char="•"/>
            </a:pPr>
            <a:r>
              <a:rPr lang="en-US" sz="2000">
                <a:solidFill>
                  <a:srgbClr val="0A2041"/>
                </a:solidFill>
                <a:latin typeface="+mj-lt"/>
              </a:rPr>
              <a:t>Bright green indicates number of women not screened; </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endParaRPr lang="en-US" sz="2000">
              <a:solidFill>
                <a:srgbClr val="0A2041"/>
              </a:solidFill>
              <a:latin typeface="+mj-lt"/>
              <a:cs typeface="Arial" panose="020B0604020202020204"/>
            </a:endParaRPr>
          </a:p>
          <a:p>
            <a:pPr marL="380365" indent="-380365"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latin typeface="+mj-lt"/>
              </a:rPr>
              <a:t>screened.</a:t>
            </a:r>
            <a:endParaRPr lang="en-US" sz="2000">
              <a:solidFill>
                <a:srgbClr val="002060"/>
              </a:solidFill>
              <a:latin typeface="+mj-lt"/>
              <a:cs typeface="Arial" panose="020B0604020202020204"/>
            </a:endParaRPr>
          </a:p>
          <a:p>
            <a:pPr marL="380365" indent="-380365" defTabSz="1219170">
              <a:buFont typeface="Arial" panose="020B0604020202020204" pitchFamily="34" charset="0"/>
              <a:buChar char="•"/>
            </a:pPr>
            <a:r>
              <a:rPr lang="en-US" sz="2000">
                <a:solidFill>
                  <a:srgbClr val="0A2041"/>
                </a:solidFill>
              </a:rPr>
              <a:t>OHT and Ontario average indicated in figure footnote.</a:t>
            </a:r>
            <a:endParaRPr lang="en-US" sz="2000">
              <a:solidFill>
                <a:srgbClr val="0A2041"/>
              </a:solidFill>
              <a:cs typeface="Arial"/>
            </a:endParaRPr>
          </a:p>
        </p:txBody>
      </p:sp>
      <p:sp>
        <p:nvSpPr>
          <p:cNvPr id="11" name="TextBox 10">
            <a:extLst>
              <a:ext uri="{FF2B5EF4-FFF2-40B4-BE49-F238E27FC236}">
                <a16:creationId xmlns:a16="http://schemas.microsoft.com/office/drawing/2014/main" id="{DD31C660-D8CA-443F-807C-0BA0730C25C1}"/>
              </a:ext>
            </a:extLst>
          </p:cNvPr>
          <p:cNvSpPr txBox="1"/>
          <p:nvPr/>
        </p:nvSpPr>
        <p:spPr>
          <a:xfrm>
            <a:off x="407368" y="4725144"/>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2941978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53</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a:effectLst/>
                <a:latin typeface="+mj-lt"/>
              </a:rPr>
              <a:t>Frequent (4+) emergency department visits for help with MHA</a:t>
            </a:r>
            <a:endParaRPr lang="en-CA" sz="2800" b="1">
              <a:effectLst/>
              <a:latin typeface="+mj-l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916099477"/>
              </p:ext>
            </p:extLst>
          </p:nvPr>
        </p:nvGraphicFramePr>
        <p:xfrm>
          <a:off x="976397" y="991549"/>
          <a:ext cx="10112944" cy="182880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mn-ea"/>
                          <a:cs typeface="+mn-cs"/>
                        </a:rPr>
                        <a:t>Proportion of individuals with an unscheduled emergency department visit that had 4 or more emergency department visits for an MHA reason within a 365-day period</a:t>
                      </a:r>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mn-ea"/>
                          <a:cs typeface="+mn-cs"/>
                        </a:rPr>
                        <a:t>Patient Experience (Timely Access) </a:t>
                      </a:r>
                      <a:endParaRPr lang="en-US"/>
                    </a:p>
                    <a:p>
                      <a:pPr lvl="0">
                        <a:buNone/>
                      </a:pPr>
                      <a:r>
                        <a:rPr lang="en-CA" sz="1800" kern="1200">
                          <a:solidFill>
                            <a:schemeClr val="tx1"/>
                          </a:solidFill>
                          <a:effectLst/>
                          <a:latin typeface="+mn-lt"/>
                          <a:ea typeface="+mn-ea"/>
                          <a:cs typeface="+mn-cs"/>
                        </a:rPr>
                        <a:t>&amp; Cost/Efficiency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238159"/>
            <a:ext cx="9433860" cy="2585323"/>
          </a:xfrm>
          <a:prstGeom prst="rect">
            <a:avLst/>
          </a:prstGeom>
          <a:noFill/>
        </p:spPr>
        <p:txBody>
          <a:bodyPr wrap="square" lIns="91440" tIns="45720" rIns="91440" bIns="45720" rtlCol="0" anchor="t">
            <a:spAutoFit/>
          </a:bodyPr>
          <a:lstStyle/>
          <a:p>
            <a:r>
              <a:rPr lang="en-CA" dirty="0">
                <a:cs typeface="Arial"/>
              </a:rPr>
              <a:t>In this graph, the horizontal axis counts the total number of individuals in your OHT attributed population who were admitted to ED for an MHA-related reason. The colours represent how many had less than 4 or at least 4 or more ED visits for an MHA-related reason. In this graph the size of the bright green matters because it shows the population groups where the largest number of ED visits were incurred.</a:t>
            </a:r>
          </a:p>
          <a:p>
            <a:endParaRPr lang="en-CA" b="1" dirty="0">
              <a:cs typeface="Arial"/>
            </a:endParaRPr>
          </a:p>
          <a:p>
            <a:r>
              <a:rPr lang="en-CA" b="1" dirty="0"/>
              <a:t>Sample Interpretation: </a:t>
            </a:r>
            <a:r>
              <a:rPr lang="en-CA" dirty="0"/>
              <a:t>11.5% of patients in the most deprived communities (Q5) had 4 or more unscheduled ED visits related to MHA. Lower values are preferred and indicate that people with mental health and addictions are able to access care in the community.</a:t>
            </a:r>
            <a:endParaRPr lang="en-CA" dirty="0">
              <a:cs typeface="Arial"/>
            </a:endParaRPr>
          </a:p>
        </p:txBody>
      </p:sp>
    </p:spTree>
    <p:extLst>
      <p:ext uri="{BB962C8B-B14F-4D97-AF65-F5344CB8AC3E}">
        <p14:creationId xmlns:p14="http://schemas.microsoft.com/office/powerpoint/2010/main" val="82701483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mha_fqvisitBCHSM_29.png">
            <a:extLst>
              <a:ext uri="{FF2B5EF4-FFF2-40B4-BE49-F238E27FC236}">
                <a16:creationId xmlns:a16="http://schemas.microsoft.com/office/drawing/2014/main" id="{39D26DC2-0597-4995-8900-5F181C4EE4C7}"/>
              </a:ext>
            </a:extLst>
          </p:cNvPr>
          <p:cNvPicPr>
            <a:picLocks noChangeAspect="1"/>
          </p:cNvPicPr>
          <p:nvPr/>
        </p:nvPicPr>
        <p:blipFill>
          <a:blip r:embed="rId3"/>
          <a:srcRect/>
          <a:stretch/>
        </p:blipFill>
        <p:spPr>
          <a:xfrm>
            <a:off x="140745" y="922599"/>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54</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Number of patients with Frequent (4+) ED visits for MHA</a:t>
            </a:r>
            <a:br>
              <a:rPr lang="en-US" sz="2400"/>
            </a:br>
            <a:r>
              <a:rPr lang="en-US" sz="2400"/>
              <a:t>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60745" y="1057690"/>
            <a:ext cx="3667903" cy="5232202"/>
          </a:xfrm>
          <a:prstGeom prst="rect">
            <a:avLst/>
          </a:prstGeom>
          <a:noFill/>
          <a:ln w="19050" algn="ctr">
            <a:noFill/>
            <a:miter lim="800000"/>
            <a:headEnd/>
            <a:tailEnd/>
          </a:ln>
        </p:spPr>
        <p:txBody>
          <a:bodyPr wrap="square" lIns="0" tIns="0" rIns="0" bIns="0" rtlCol="0" anchor="t">
            <a:spAutoFit/>
          </a:bodyPr>
          <a:lstStyle/>
          <a:p>
            <a:pPr defTabSz="1219170"/>
            <a:r>
              <a:rPr lang="en-US" sz="2000">
                <a:solidFill>
                  <a:srgbClr val="0A2041"/>
                </a:solidFill>
                <a:latin typeface="+mj-lt"/>
              </a:rPr>
              <a:t>Horizontal axis presents number of patients with MHA-related ED visits.</a:t>
            </a:r>
          </a:p>
          <a:p>
            <a:pPr defTabSz="1219170"/>
            <a:endParaRPr lang="en-US" sz="2000">
              <a:solidFill>
                <a:srgbClr val="0A2041"/>
              </a:solidFill>
              <a:latin typeface="+mj-lt"/>
            </a:endParaRPr>
          </a:p>
          <a:p>
            <a:pPr marL="380365" indent="-380365" defTabSz="1219170">
              <a:buFont typeface="Arial" panose="020B0604020202020204" pitchFamily="34" charset="0"/>
              <a:buChar char="•"/>
            </a:pPr>
            <a:r>
              <a:rPr lang="en-US" sz="2000">
                <a:solidFill>
                  <a:srgbClr val="0A2041"/>
                </a:solidFill>
                <a:latin typeface="+mj-lt"/>
              </a:rPr>
              <a:t>Bright green indicates number of patients with 4 or more MHA-related ED visits; </a:t>
            </a:r>
          </a:p>
          <a:p>
            <a:pPr marL="380990" indent="-380990" defTabSz="1219170">
              <a:buFont typeface="Arial" panose="020B0604020202020204" pitchFamily="34" charset="0"/>
              <a:buChar char="•"/>
            </a:pPr>
            <a:r>
              <a:rPr lang="en-US" sz="2000">
                <a:solidFill>
                  <a:srgbClr val="0A2041"/>
                </a:solidFill>
                <a:latin typeface="+mj-lt"/>
              </a:rPr>
              <a:t>Dark blue represents number of patients with at least one MHA-related ED visit; </a:t>
            </a:r>
            <a:endParaRPr lang="en-US" sz="2000">
              <a:solidFill>
                <a:srgbClr val="0A2041"/>
              </a:solidFill>
              <a:latin typeface="+mj-lt"/>
              <a:cs typeface="Arial"/>
            </a:endParaRPr>
          </a:p>
          <a:p>
            <a:pPr marL="380365" indent="-380365" defTabSz="1219170">
              <a:buFont typeface="Arial" panose="020B0604020202020204" pitchFamily="34" charset="0"/>
              <a:buChar char="•"/>
            </a:pPr>
            <a:r>
              <a:rPr lang="en-US" sz="2000">
                <a:solidFill>
                  <a:srgbClr val="0A2041"/>
                </a:solidFill>
                <a:latin typeface="+mj-lt"/>
              </a:rPr>
              <a:t>Percentage to the right is the proportion of the attributable population that had 4+ ED visits within a year;</a:t>
            </a:r>
            <a:endParaRPr lang="en-US" sz="2000">
              <a:solidFill>
                <a:srgbClr val="0A2041"/>
              </a:solidFill>
              <a:latin typeface="+mj-lt"/>
              <a:cs typeface="Arial"/>
            </a:endParaRPr>
          </a:p>
          <a:p>
            <a:pPr marL="380365" indent="-380365" defTabSz="1219170">
              <a:buFont typeface="Arial" panose="020B0604020202020204" pitchFamily="34" charset="0"/>
              <a:buChar char="•"/>
            </a:pPr>
            <a:r>
              <a:rPr lang="en-US" sz="2000">
                <a:solidFill>
                  <a:srgbClr val="0A2041"/>
                </a:solidFill>
              </a:rPr>
              <a:t>OHT and Ontario average indicated in figure footnote.</a:t>
            </a:r>
            <a:endParaRPr lang="en-US" sz="2000">
              <a:solidFill>
                <a:srgbClr val="0A2041"/>
              </a:solidFill>
              <a:cs typeface="Arial"/>
            </a:endParaRPr>
          </a:p>
          <a:p>
            <a:pPr defTabSz="1219170"/>
            <a:endParaRPr lang="en-US" sz="2000">
              <a:solidFill>
                <a:srgbClr val="0A2041"/>
              </a:solidFill>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653136"/>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3578868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mha_fqvisitPEM_29.png">
            <a:extLst>
              <a:ext uri="{FF2B5EF4-FFF2-40B4-BE49-F238E27FC236}">
                <a16:creationId xmlns:a16="http://schemas.microsoft.com/office/drawing/2014/main" id="{F5F7A7C2-0F49-4427-A172-4008955F9E87}"/>
              </a:ext>
            </a:extLst>
          </p:cNvPr>
          <p:cNvPicPr>
            <a:picLocks noChangeAspect="1"/>
          </p:cNvPicPr>
          <p:nvPr/>
        </p:nvPicPr>
        <p:blipFill>
          <a:blip r:embed="rId3"/>
          <a:srcRect/>
          <a:stretch/>
        </p:blipFill>
        <p:spPr>
          <a:xfrm>
            <a:off x="64232" y="108932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55</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Number of patients with Frequent (4+) ED visits for MHA</a:t>
            </a:r>
            <a:br>
              <a:rPr lang="en-US" sz="2400"/>
            </a:br>
            <a:r>
              <a:rPr lang="en-US" sz="2400"/>
              <a:t>by Primary Care Model</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60745" y="1057690"/>
            <a:ext cx="3667903" cy="5232202"/>
          </a:xfrm>
          <a:prstGeom prst="rect">
            <a:avLst/>
          </a:prstGeom>
          <a:noFill/>
          <a:ln w="19050" algn="ctr">
            <a:noFill/>
            <a:miter lim="800000"/>
            <a:headEnd/>
            <a:tailEnd/>
          </a:ln>
        </p:spPr>
        <p:txBody>
          <a:bodyPr wrap="square" lIns="0" tIns="0" rIns="0" bIns="0" rtlCol="0" anchor="t">
            <a:spAutoFit/>
          </a:bodyPr>
          <a:lstStyle/>
          <a:p>
            <a:pPr defTabSz="1219170"/>
            <a:r>
              <a:rPr lang="en-US" sz="2000">
                <a:solidFill>
                  <a:srgbClr val="0A2041"/>
                </a:solidFill>
                <a:latin typeface="+mj-lt"/>
              </a:rPr>
              <a:t>Horizontal axis presents number of patients with MHA-related ED visits.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patients with 4 or more MHA-related ED visits; </a:t>
            </a:r>
          </a:p>
          <a:p>
            <a:pPr marL="380990" indent="-380990" defTabSz="1219170">
              <a:buFont typeface="Arial" panose="020B0604020202020204" pitchFamily="34" charset="0"/>
              <a:buChar char="•"/>
            </a:pPr>
            <a:r>
              <a:rPr lang="en-US" sz="2000">
                <a:solidFill>
                  <a:srgbClr val="0A2041"/>
                </a:solidFill>
                <a:latin typeface="+mj-lt"/>
              </a:rPr>
              <a:t>Dark blue represents number of patients with at least one MHA-related ED visit; </a:t>
            </a:r>
            <a:endParaRPr lang="en-US" sz="2000">
              <a:solidFill>
                <a:srgbClr val="0A2041"/>
              </a:solidFill>
              <a:latin typeface="+mj-lt"/>
              <a:cs typeface="Arial"/>
            </a:endParaRP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the attributable population that had 4+ ED visits within a year;</a:t>
            </a:r>
            <a:endParaRPr lang="en-US" sz="2000">
              <a:solidFill>
                <a:srgbClr val="0A2041"/>
              </a:solidFill>
              <a:latin typeface="+mj-lt"/>
              <a:cs typeface="Arial"/>
            </a:endParaRPr>
          </a:p>
          <a:p>
            <a:pPr marL="380990" indent="-380990" defTabSz="1219170">
              <a:buFont typeface="Arial" panose="020B0604020202020204" pitchFamily="34" charset="0"/>
              <a:buChar char="•"/>
            </a:pPr>
            <a:r>
              <a:rPr lang="en-US" sz="2000">
                <a:solidFill>
                  <a:srgbClr val="0A2041"/>
                </a:solidFill>
              </a:rPr>
              <a:t>OHT and Ontario average indicated in figure footnote.</a:t>
            </a:r>
            <a:endParaRPr lang="en-US" sz="2000">
              <a:solidFill>
                <a:srgbClr val="0A2041"/>
              </a:solidFill>
              <a:cs typeface="Arial"/>
            </a:endParaRPr>
          </a:p>
          <a:p>
            <a:pPr defTabSz="1219170"/>
            <a:endParaRPr lang="en-US" sz="2000">
              <a:solidFill>
                <a:srgbClr val="0A2041"/>
              </a:solidFill>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653136"/>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89198541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mha_fqvisitCIHIPG_29.png">
            <a:extLst>
              <a:ext uri="{FF2B5EF4-FFF2-40B4-BE49-F238E27FC236}">
                <a16:creationId xmlns:a16="http://schemas.microsoft.com/office/drawing/2014/main" id="{F5F7A7C2-0F49-4427-A172-4008955F9E87}"/>
              </a:ext>
            </a:extLst>
          </p:cNvPr>
          <p:cNvPicPr>
            <a:picLocks noChangeAspect="1"/>
          </p:cNvPicPr>
          <p:nvPr/>
        </p:nvPicPr>
        <p:blipFill>
          <a:blip r:embed="rId3"/>
          <a:srcRect/>
          <a:stretch/>
        </p:blipFill>
        <p:spPr>
          <a:xfrm>
            <a:off x="64232" y="108932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56</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Number of patients with Frequent (4+) ED visits for MHA</a:t>
            </a:r>
            <a:br>
              <a:rPr lang="en-US" sz="2400"/>
            </a:br>
            <a:r>
              <a:rPr lang="en-US" sz="2400"/>
              <a:t>by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60745" y="1057690"/>
            <a:ext cx="3667903" cy="5232202"/>
          </a:xfrm>
          <a:prstGeom prst="rect">
            <a:avLst/>
          </a:prstGeom>
          <a:noFill/>
          <a:ln w="19050" algn="ctr">
            <a:noFill/>
            <a:miter lim="800000"/>
            <a:headEnd/>
            <a:tailEnd/>
          </a:ln>
        </p:spPr>
        <p:txBody>
          <a:bodyPr wrap="square" lIns="0" tIns="0" rIns="0" bIns="0" rtlCol="0" anchor="t">
            <a:spAutoFit/>
          </a:bodyPr>
          <a:lstStyle/>
          <a:p>
            <a:pPr defTabSz="1219170"/>
            <a:r>
              <a:rPr lang="en-US" sz="2000">
                <a:solidFill>
                  <a:srgbClr val="0A2041"/>
                </a:solidFill>
                <a:latin typeface="+mj-lt"/>
              </a:rPr>
              <a:t>Horizontal axis presents number of patients with MHA-related ED visits.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patients with 4 or more MHA-related ED visits; </a:t>
            </a:r>
          </a:p>
          <a:p>
            <a:pPr marL="380990" indent="-380990" defTabSz="1219170">
              <a:buFont typeface="Arial" panose="020B0604020202020204" pitchFamily="34" charset="0"/>
              <a:buChar char="•"/>
            </a:pPr>
            <a:r>
              <a:rPr lang="en-US" sz="2000">
                <a:solidFill>
                  <a:srgbClr val="0A2041"/>
                </a:solidFill>
                <a:latin typeface="+mj-lt"/>
              </a:rPr>
              <a:t>Dark blue represents number of patients with at least one MHA-related ED visit; </a:t>
            </a:r>
            <a:endParaRPr lang="en-US" sz="2000">
              <a:solidFill>
                <a:srgbClr val="0A2041"/>
              </a:solidFill>
              <a:latin typeface="+mj-lt"/>
              <a:cs typeface="Arial"/>
            </a:endParaRP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the attributable population that had 4+ ED visits within a year;</a:t>
            </a:r>
            <a:endParaRPr lang="en-US" sz="2000">
              <a:solidFill>
                <a:srgbClr val="0A2041"/>
              </a:solidFill>
              <a:latin typeface="+mj-lt"/>
              <a:cs typeface="Arial"/>
            </a:endParaRPr>
          </a:p>
          <a:p>
            <a:pPr marL="380990" indent="-380990" defTabSz="1219170">
              <a:buFont typeface="Arial" panose="020B0604020202020204" pitchFamily="34" charset="0"/>
              <a:buChar char="•"/>
            </a:pPr>
            <a:r>
              <a:rPr lang="en-US" sz="2000">
                <a:solidFill>
                  <a:srgbClr val="0A2041"/>
                </a:solidFill>
              </a:rPr>
              <a:t>OHT and Ontario average indicated in figure footnote.</a:t>
            </a:r>
            <a:endParaRPr lang="en-US" sz="2000">
              <a:solidFill>
                <a:srgbClr val="0A2041"/>
              </a:solidFill>
              <a:cs typeface="Arial"/>
            </a:endParaRPr>
          </a:p>
          <a:p>
            <a:pPr defTabSz="1219170"/>
            <a:endParaRPr lang="en-US" sz="2000">
              <a:solidFill>
                <a:srgbClr val="0A2041"/>
              </a:solidFill>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653136"/>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35296048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mha_fqvisitBCHSM_29.png">
            <a:extLst>
              <a:ext uri="{FF2B5EF4-FFF2-40B4-BE49-F238E27FC236}">
                <a16:creationId xmlns:a16="http://schemas.microsoft.com/office/drawing/2014/main" id="{F5F7A7C2-0F49-4427-A172-4008955F9E87}"/>
              </a:ext>
            </a:extLst>
          </p:cNvPr>
          <p:cNvPicPr>
            <a:picLocks noChangeAspect="1"/>
          </p:cNvPicPr>
          <p:nvPr/>
        </p:nvPicPr>
        <p:blipFill>
          <a:blip r:embed="rId3"/>
          <a:srcRect/>
          <a:stretch/>
        </p:blipFill>
        <p:spPr>
          <a:xfrm>
            <a:off x="104181" y="1023725"/>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57</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Number of patients with Frequent (4+) ED visits for MHA</a:t>
            </a:r>
            <a:br>
              <a:rPr lang="en-US" sz="2400"/>
            </a:br>
            <a:r>
              <a:rPr lang="en-US" sz="2400"/>
              <a:t>by BC Matrix Segment</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60745" y="1057690"/>
            <a:ext cx="3667903" cy="5232202"/>
          </a:xfrm>
          <a:prstGeom prst="rect">
            <a:avLst/>
          </a:prstGeom>
          <a:noFill/>
          <a:ln w="19050" algn="ctr">
            <a:noFill/>
            <a:miter lim="800000"/>
            <a:headEnd/>
            <a:tailEnd/>
          </a:ln>
        </p:spPr>
        <p:txBody>
          <a:bodyPr wrap="square" lIns="0" tIns="0" rIns="0" bIns="0" rtlCol="0" anchor="t">
            <a:spAutoFit/>
          </a:bodyPr>
          <a:lstStyle/>
          <a:p>
            <a:pPr defTabSz="1219170"/>
            <a:r>
              <a:rPr lang="en-US" sz="2000">
                <a:solidFill>
                  <a:srgbClr val="0A2041"/>
                </a:solidFill>
                <a:latin typeface="+mj-lt"/>
              </a:rPr>
              <a:t>Horizontal axis presents number of patients with MHA-related ED visits.</a:t>
            </a:r>
          </a:p>
          <a:p>
            <a:pPr defTabSz="1219170"/>
            <a:endParaRPr lang="en-US" sz="2000">
              <a:solidFill>
                <a:srgbClr val="0A2041"/>
              </a:solidFill>
              <a:latin typeface="+mj-lt"/>
            </a:endParaRPr>
          </a:p>
          <a:p>
            <a:pPr marL="380365" indent="-380365" defTabSz="1219170">
              <a:buFont typeface="Arial" panose="020B0604020202020204" pitchFamily="34" charset="0"/>
              <a:buChar char="•"/>
            </a:pPr>
            <a:r>
              <a:rPr lang="en-US" sz="2000">
                <a:solidFill>
                  <a:srgbClr val="0A2041"/>
                </a:solidFill>
                <a:latin typeface="+mj-lt"/>
              </a:rPr>
              <a:t>Bright green indicates number of patients with 4 or more MHA-related ED visits; </a:t>
            </a:r>
            <a:endParaRPr lang="en-US" sz="2000">
              <a:solidFill>
                <a:srgbClr val="0A2041"/>
              </a:solidFill>
              <a:latin typeface="+mj-lt"/>
              <a:cs typeface="Arial" panose="020B0604020202020204"/>
            </a:endParaRPr>
          </a:p>
          <a:p>
            <a:pPr marL="380365" indent="-380365" defTabSz="1219170">
              <a:buFont typeface="Arial" panose="020B0604020202020204" pitchFamily="34" charset="0"/>
              <a:buChar char="•"/>
            </a:pPr>
            <a:r>
              <a:rPr lang="en-US" sz="2000">
                <a:solidFill>
                  <a:srgbClr val="0A2041"/>
                </a:solidFill>
                <a:latin typeface="+mj-lt"/>
              </a:rPr>
              <a:t>Dark blue represents number of patients with at least one MHA-related ED visit; </a:t>
            </a:r>
            <a:endParaRPr lang="en-US" sz="2000">
              <a:solidFill>
                <a:srgbClr val="0A2041"/>
              </a:solidFill>
              <a:latin typeface="+mj-lt"/>
              <a:cs typeface="Arial" panose="020B0604020202020204"/>
            </a:endParaRPr>
          </a:p>
          <a:p>
            <a:pPr marL="380365" indent="-380365" defTabSz="1219170">
              <a:buFont typeface="Arial" panose="020B0604020202020204" pitchFamily="34" charset="0"/>
              <a:buChar char="•"/>
            </a:pPr>
            <a:r>
              <a:rPr lang="en-US" sz="2000">
                <a:solidFill>
                  <a:srgbClr val="0A2041"/>
                </a:solidFill>
                <a:latin typeface="+mj-lt"/>
              </a:rPr>
              <a:t>Percentage to the right is the proportion of the attributable population that had 4+ ED visits within a year;</a:t>
            </a:r>
            <a:endParaRPr lang="en-US" sz="2000">
              <a:solidFill>
                <a:srgbClr val="0A2041"/>
              </a:solidFill>
              <a:latin typeface="+mj-lt"/>
              <a:cs typeface="Arial" panose="020B0604020202020204"/>
            </a:endParaRPr>
          </a:p>
          <a:p>
            <a:pPr marL="380365" indent="-380365" defTabSz="1219170">
              <a:buFont typeface="Arial" panose="020B0604020202020204" pitchFamily="34" charset="0"/>
              <a:buChar char="•"/>
            </a:pPr>
            <a:r>
              <a:rPr lang="en-US" sz="2000">
                <a:solidFill>
                  <a:srgbClr val="0A2041"/>
                </a:solidFill>
              </a:rPr>
              <a:t>OHT and Ontario average indicated in figure footnote.</a:t>
            </a:r>
            <a:endParaRPr lang="en-US" sz="2000">
              <a:solidFill>
                <a:srgbClr val="0A2041"/>
              </a:solidFill>
              <a:cs typeface="Arial"/>
            </a:endParaRPr>
          </a:p>
          <a:p>
            <a:pPr defTabSz="1219170"/>
            <a:endParaRPr lang="en-US" sz="2000">
              <a:solidFill>
                <a:srgbClr val="0A2041"/>
              </a:solidFill>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653136"/>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43028471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58</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a:effectLst/>
                <a:latin typeface="+mj-lt"/>
              </a:rPr>
              <a:t>Repeat emergency visits for MHA (within 30 days) </a:t>
            </a:r>
            <a:endParaRPr lang="en-CA" sz="2800" b="1">
              <a:effectLst/>
              <a:latin typeface="+mj-l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4142276755"/>
              </p:ext>
            </p:extLst>
          </p:nvPr>
        </p:nvGraphicFramePr>
        <p:xfrm>
          <a:off x="976397" y="991549"/>
          <a:ext cx="10112944" cy="210312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mn-ea"/>
                          <a:cs typeface="+mn-cs"/>
                        </a:rPr>
                        <a:t>Proportion of unscheduled emergency department visits for care for MH conditions with a second unscheduled emergency department visit for MH or substance abuse within 30 days </a:t>
                      </a:r>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mn-ea"/>
                          <a:cs typeface="+mn-cs"/>
                        </a:rPr>
                        <a:t>Patient Experience </a:t>
                      </a:r>
                    </a:p>
                    <a:p>
                      <a:r>
                        <a:rPr lang="en-CA" sz="1800" kern="1200">
                          <a:solidFill>
                            <a:schemeClr val="tx1"/>
                          </a:solidFill>
                          <a:effectLst/>
                          <a:latin typeface="+mn-lt"/>
                          <a:ea typeface="+mn-ea"/>
                          <a:cs typeface="+mn-cs"/>
                        </a:rPr>
                        <a:t>(Health Service Use)</a:t>
                      </a:r>
                    </a:p>
                    <a:p>
                      <a:r>
                        <a:rPr lang="en-CA" sz="1800" kern="1200">
                          <a:solidFill>
                            <a:schemeClr val="tx1"/>
                          </a:solidFill>
                          <a:effectLst/>
                          <a:latin typeface="+mn-lt"/>
                          <a:ea typeface="+mn-ea"/>
                          <a:cs typeface="+mn-cs"/>
                        </a:rPr>
                        <a:t> </a:t>
                      </a:r>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317048"/>
            <a:ext cx="10113872" cy="2862322"/>
          </a:xfrm>
          <a:prstGeom prst="rect">
            <a:avLst/>
          </a:prstGeom>
          <a:noFill/>
        </p:spPr>
        <p:txBody>
          <a:bodyPr wrap="square" lIns="91440" tIns="45720" rIns="91440" bIns="45720" rtlCol="0" anchor="t">
            <a:spAutoFit/>
          </a:bodyPr>
          <a:lstStyle/>
          <a:p>
            <a:r>
              <a:rPr lang="en-CA" dirty="0">
                <a:cs typeface="Arial"/>
              </a:rPr>
              <a:t>In this graph, the horizontal axis counts the total number of individuals in your OHT attributed population who were discharged from an ED with an MHA-related reason. The colours represent how many did and did not return to the ED for an MHA-related reason within 30 days. In this graph the size of the bright green matters because it shows the population groups where the largest number of ED visits were incurred.</a:t>
            </a:r>
          </a:p>
          <a:p>
            <a:endParaRPr lang="en-CA" dirty="0">
              <a:cs typeface="Arial"/>
            </a:endParaRPr>
          </a:p>
          <a:p>
            <a:r>
              <a:rPr lang="en-CA" b="1" dirty="0"/>
              <a:t>Sample Interpretation: </a:t>
            </a:r>
            <a:r>
              <a:rPr lang="en-CA" dirty="0"/>
              <a:t>Amongst individuals living in the neighbourhoods with the highest material deprivation who present to ED with an MHA concern, 33.4% had a repeat ED visit for MH or substance abuse within 30 days. Lower values for this indicator are preferred and indicate that good follow-up care was provided for an individual after their first presentation. </a:t>
            </a:r>
            <a:endParaRPr lang="en-CA" dirty="0">
              <a:cs typeface="Arial"/>
            </a:endParaRPr>
          </a:p>
        </p:txBody>
      </p:sp>
    </p:spTree>
    <p:extLst>
      <p:ext uri="{BB962C8B-B14F-4D97-AF65-F5344CB8AC3E}">
        <p14:creationId xmlns:p14="http://schemas.microsoft.com/office/powerpoint/2010/main" val="189635686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mha_repeatedBCHSM_29.png">
            <a:extLst>
              <a:ext uri="{FF2B5EF4-FFF2-40B4-BE49-F238E27FC236}">
                <a16:creationId xmlns:a16="http://schemas.microsoft.com/office/drawing/2014/main" id="{8B10E9B7-1FEC-4460-B5B3-6664FD48F91F}"/>
              </a:ext>
            </a:extLst>
          </p:cNvPr>
          <p:cNvPicPr>
            <a:picLocks noChangeAspect="1"/>
          </p:cNvPicPr>
          <p:nvPr/>
        </p:nvPicPr>
        <p:blipFill>
          <a:blip r:embed="rId3"/>
          <a:srcRect/>
          <a:stretch/>
        </p:blipFill>
        <p:spPr>
          <a:xfrm>
            <a:off x="187937" y="1023725"/>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59</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 for MHA within 30 days 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370246" y="1341435"/>
            <a:ext cx="3592537" cy="338554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ED visits for MHA:</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ED visits within 30 days</a:t>
            </a:r>
          </a:p>
          <a:p>
            <a:pPr marL="380990" indent="-380990" defTabSz="1219170">
              <a:buFont typeface="Arial" panose="020B0604020202020204" pitchFamily="34" charset="0"/>
              <a:buChar char="•"/>
            </a:pPr>
            <a:r>
              <a:rPr lang="en-US" sz="2000">
                <a:solidFill>
                  <a:srgbClr val="0A2041"/>
                </a:solidFill>
                <a:latin typeface="+mj-lt"/>
              </a:rPr>
              <a:t>Dark blue represents the number of ED visits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repeat ED visits in the attributable population</a:t>
            </a:r>
            <a:endParaRPr lang="en-US" sz="2000">
              <a:solidFill>
                <a:srgbClr val="002060"/>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29217" y="4746213"/>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18989882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576418"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08F048-4A10-47B1-992F-CD666DE9845B}" type="slidenum">
              <a:rPr kumimoji="0" lang="en-CA" sz="1200" b="0" i="0" u="none" strike="noStrike" kern="1200" cap="none" spc="0" normalizeH="0" baseline="0" noProof="0" dirty="0" smtClean="0">
                <a:ln>
                  <a:noFill/>
                </a:ln>
                <a:solidFill>
                  <a:srgbClr val="0A1A3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CA" sz="1200" b="0" i="0" u="none" strike="noStrike" kern="1200" cap="none" spc="0" normalizeH="0" baseline="0" noProof="0">
              <a:ln>
                <a:noFill/>
              </a:ln>
              <a:solidFill>
                <a:srgbClr val="0A1A31"/>
              </a:solidFill>
              <a:effectLst/>
              <a:uLnTx/>
              <a:uFillTx/>
              <a:latin typeface="Arial" panose="020B0604020202020204" pitchFamily="34" charset="0"/>
              <a:ea typeface="+mn-ea"/>
              <a:cs typeface="Arial" panose="020B0604020202020204" pitchFamily="34" charset="0"/>
            </a:endParaRPr>
          </a:p>
        </p:txBody>
      </p:sp>
      <p:sp>
        <p:nvSpPr>
          <p:cNvPr id="45" name="Rectangle 44"/>
          <p:cNvSpPr/>
          <p:nvPr/>
        </p:nvSpPr>
        <p:spPr>
          <a:xfrm rot="5400000">
            <a:off x="479779" y="213428"/>
            <a:ext cx="1128189" cy="701333"/>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aphicFrame>
        <p:nvGraphicFramePr>
          <p:cNvPr id="7" name="Diagram 6">
            <a:extLst>
              <a:ext uri="{FF2B5EF4-FFF2-40B4-BE49-F238E27FC236}">
                <a16:creationId xmlns:a16="http://schemas.microsoft.com/office/drawing/2014/main" id="{692CBA98-FED8-4395-9552-0B3FD2FA85DA}"/>
              </a:ext>
            </a:extLst>
          </p:cNvPr>
          <p:cNvGraphicFramePr/>
          <p:nvPr>
            <p:extLst>
              <p:ext uri="{D42A27DB-BD31-4B8C-83A1-F6EECF244321}">
                <p14:modId xmlns:p14="http://schemas.microsoft.com/office/powerpoint/2010/main" val="3853497543"/>
              </p:ext>
            </p:extLst>
          </p:nvPr>
        </p:nvGraphicFramePr>
        <p:xfrm>
          <a:off x="342976" y="1418490"/>
          <a:ext cx="2743200" cy="45035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7" name="Diagram 66">
            <a:extLst>
              <a:ext uri="{FF2B5EF4-FFF2-40B4-BE49-F238E27FC236}">
                <a16:creationId xmlns:a16="http://schemas.microsoft.com/office/drawing/2014/main" id="{CE4C2DA3-75AD-4526-9BBC-CF2C9B43B9B5}"/>
              </a:ext>
            </a:extLst>
          </p:cNvPr>
          <p:cNvGraphicFramePr/>
          <p:nvPr>
            <p:extLst>
              <p:ext uri="{D42A27DB-BD31-4B8C-83A1-F6EECF244321}">
                <p14:modId xmlns:p14="http://schemas.microsoft.com/office/powerpoint/2010/main" val="426846196"/>
              </p:ext>
            </p:extLst>
          </p:nvPr>
        </p:nvGraphicFramePr>
        <p:xfrm>
          <a:off x="3359695" y="1407745"/>
          <a:ext cx="2743200" cy="450356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68" name="Diagram 67">
            <a:extLst>
              <a:ext uri="{FF2B5EF4-FFF2-40B4-BE49-F238E27FC236}">
                <a16:creationId xmlns:a16="http://schemas.microsoft.com/office/drawing/2014/main" id="{E27A2468-F227-4FE7-BC8E-87B3D7FA2129}"/>
              </a:ext>
            </a:extLst>
          </p:cNvPr>
          <p:cNvGraphicFramePr/>
          <p:nvPr>
            <p:extLst>
              <p:ext uri="{D42A27DB-BD31-4B8C-83A1-F6EECF244321}">
                <p14:modId xmlns:p14="http://schemas.microsoft.com/office/powerpoint/2010/main" val="3622143309"/>
              </p:ext>
            </p:extLst>
          </p:nvPr>
        </p:nvGraphicFramePr>
        <p:xfrm>
          <a:off x="6376414" y="1407745"/>
          <a:ext cx="2527898" cy="4503561"/>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26" name="Rectangle 25"/>
          <p:cNvSpPr/>
          <p:nvPr/>
        </p:nvSpPr>
        <p:spPr>
          <a:xfrm>
            <a:off x="1160936" y="297192"/>
            <a:ext cx="10962323" cy="830997"/>
          </a:xfrm>
          <a:prstGeom prst="rect">
            <a:avLst/>
          </a:prstGeom>
        </p:spPr>
        <p:txBody>
          <a:bodyPr wrap="square" lIns="91440" tIns="45720" rIns="91440" bIns="45720" anchor="t">
            <a:spAutoFit/>
          </a:bodyPr>
          <a:lstStyle/>
          <a:p>
            <a:pPr algn="ctr" defTabSz="1219170">
              <a:defRPr/>
            </a:pPr>
            <a:r>
              <a:rPr lang="en-US" sz="4800" b="1">
                <a:solidFill>
                  <a:srgbClr val="0B2040"/>
                </a:solidFill>
                <a:cs typeface="Helvetica"/>
              </a:rPr>
              <a:t>HSPN OHT Improvement Indicators</a:t>
            </a:r>
            <a:endParaRPr lang="en-CA" sz="4800" b="1">
              <a:solidFill>
                <a:srgbClr val="0B2040"/>
              </a:solidFill>
              <a:cs typeface="Helvetica"/>
            </a:endParaRPr>
          </a:p>
        </p:txBody>
      </p:sp>
      <p:graphicFrame>
        <p:nvGraphicFramePr>
          <p:cNvPr id="22" name="Diagram 21">
            <a:extLst>
              <a:ext uri="{FF2B5EF4-FFF2-40B4-BE49-F238E27FC236}">
                <a16:creationId xmlns:a16="http://schemas.microsoft.com/office/drawing/2014/main" id="{43B36702-4F42-E40D-5F2F-16FD287CE572}"/>
              </a:ext>
            </a:extLst>
          </p:cNvPr>
          <p:cNvGraphicFramePr/>
          <p:nvPr/>
        </p:nvGraphicFramePr>
        <p:xfrm>
          <a:off x="9179650" y="1407746"/>
          <a:ext cx="2680922" cy="450356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Tree>
    <p:extLst>
      <p:ext uri="{BB962C8B-B14F-4D97-AF65-F5344CB8AC3E}">
        <p14:creationId xmlns:p14="http://schemas.microsoft.com/office/powerpoint/2010/main" val="250925428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mha_repeatedPEM_29.png">
            <a:extLst>
              <a:ext uri="{FF2B5EF4-FFF2-40B4-BE49-F238E27FC236}">
                <a16:creationId xmlns:a16="http://schemas.microsoft.com/office/drawing/2014/main" id="{65192521-7C90-4093-9ED9-AB74FE1CB667}"/>
              </a:ext>
            </a:extLst>
          </p:cNvPr>
          <p:cNvPicPr>
            <a:picLocks noChangeAspect="1"/>
          </p:cNvPicPr>
          <p:nvPr/>
        </p:nvPicPr>
        <p:blipFill>
          <a:blip r:embed="rId3"/>
          <a:srcRect/>
          <a:stretch/>
        </p:blipFill>
        <p:spPr>
          <a:xfrm>
            <a:off x="200819"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60</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 for MHA within 30 days by Primary Care Model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370246" y="1341435"/>
            <a:ext cx="3592537" cy="338554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ED visits for MHA:</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ED visits within 30 days</a:t>
            </a:r>
          </a:p>
          <a:p>
            <a:pPr marL="380990" indent="-380990" defTabSz="1219170">
              <a:buFont typeface="Arial" panose="020B0604020202020204" pitchFamily="34" charset="0"/>
              <a:buChar char="•"/>
            </a:pPr>
            <a:r>
              <a:rPr lang="en-US" sz="2000">
                <a:solidFill>
                  <a:srgbClr val="0A2041"/>
                </a:solidFill>
                <a:latin typeface="+mj-lt"/>
              </a:rPr>
              <a:t>Dark blue represents the number of ED visits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repeat ED visits in the attributable population</a:t>
            </a:r>
            <a:endParaRPr lang="en-US" sz="2000">
              <a:solidFill>
                <a:srgbClr val="002060"/>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29217" y="4746213"/>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863685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mha_repeatedCIHIPG_29.png">
            <a:extLst>
              <a:ext uri="{FF2B5EF4-FFF2-40B4-BE49-F238E27FC236}">
                <a16:creationId xmlns:a16="http://schemas.microsoft.com/office/drawing/2014/main" id="{65192521-7C90-4093-9ED9-AB74FE1CB667}"/>
              </a:ext>
            </a:extLst>
          </p:cNvPr>
          <p:cNvPicPr>
            <a:picLocks noChangeAspect="1"/>
          </p:cNvPicPr>
          <p:nvPr/>
        </p:nvPicPr>
        <p:blipFill>
          <a:blip r:embed="rId3"/>
          <a:srcRect/>
          <a:stretch/>
        </p:blipFill>
        <p:spPr>
          <a:xfrm>
            <a:off x="200819"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61</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 for MHA within 30 days by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370246" y="1341435"/>
            <a:ext cx="3592537" cy="338554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ED visits for MHA:</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ED visits within 30 days</a:t>
            </a:r>
          </a:p>
          <a:p>
            <a:pPr marL="380990" indent="-380990" defTabSz="1219170">
              <a:buFont typeface="Arial" panose="020B0604020202020204" pitchFamily="34" charset="0"/>
              <a:buChar char="•"/>
            </a:pPr>
            <a:r>
              <a:rPr lang="en-US" sz="2000">
                <a:solidFill>
                  <a:srgbClr val="0A2041"/>
                </a:solidFill>
                <a:latin typeface="+mj-lt"/>
              </a:rPr>
              <a:t>Dark blue represents the number of ED visits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repeat ED visits in the attributable population</a:t>
            </a:r>
            <a:endParaRPr lang="en-US" sz="2000">
              <a:solidFill>
                <a:srgbClr val="002060"/>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29217" y="4746213"/>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97270740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mha_repeatedBCHSM_29.png">
            <a:extLst>
              <a:ext uri="{FF2B5EF4-FFF2-40B4-BE49-F238E27FC236}">
                <a16:creationId xmlns:a16="http://schemas.microsoft.com/office/drawing/2014/main" id="{65192521-7C90-4093-9ED9-AB74FE1CB667}"/>
              </a:ext>
            </a:extLst>
          </p:cNvPr>
          <p:cNvPicPr>
            <a:picLocks noChangeAspect="1"/>
          </p:cNvPicPr>
          <p:nvPr/>
        </p:nvPicPr>
        <p:blipFill>
          <a:blip r:embed="rId3"/>
          <a:srcRect/>
          <a:stretch/>
        </p:blipFill>
        <p:spPr>
          <a:xfrm>
            <a:off x="200819"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62</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 for MHA within 30 days by BC Matrix Segment</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370246" y="1341435"/>
            <a:ext cx="3592537" cy="338554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ED visits for MHA:</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ED visits within 30 days</a:t>
            </a:r>
          </a:p>
          <a:p>
            <a:pPr marL="380990" indent="-380990" defTabSz="1219170">
              <a:buFont typeface="Arial" panose="020B0604020202020204" pitchFamily="34" charset="0"/>
              <a:buChar char="•"/>
            </a:pPr>
            <a:r>
              <a:rPr lang="en-US" sz="2000">
                <a:solidFill>
                  <a:srgbClr val="0A2041"/>
                </a:solidFill>
                <a:latin typeface="+mj-lt"/>
              </a:rPr>
              <a:t>Dark blue represents the number of ED visits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repeat ED visits in the attributable population</a:t>
            </a:r>
            <a:endParaRPr lang="en-US" sz="2000">
              <a:solidFill>
                <a:srgbClr val="002060"/>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29217" y="4746213"/>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81066173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63</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6365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a:effectLst/>
                <a:latin typeface="+mj-lt"/>
              </a:rPr>
              <a:t>First contact in the emergency department for MHA</a:t>
            </a:r>
            <a:endParaRPr lang="en-CA" sz="2800" b="1">
              <a:effectLst/>
              <a:latin typeface="+mj-l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1413416636"/>
              </p:ext>
            </p:extLst>
          </p:nvPr>
        </p:nvGraphicFramePr>
        <p:xfrm>
          <a:off x="976397" y="991549"/>
          <a:ext cx="10112944" cy="210312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mn-ea"/>
                          <a:cs typeface="+mn-cs"/>
                        </a:rPr>
                        <a:t>Proportion of incident unscheduled emergency department visits for MHA-care where the patient had no prior MHA-related contact (hospitalization, emergency department or physician visit) </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mn-ea"/>
                          <a:cs typeface="+mn-cs"/>
                        </a:rPr>
                        <a:t>Patient Experience</a:t>
                      </a:r>
                    </a:p>
                    <a:p>
                      <a:r>
                        <a:rPr lang="en-CA" sz="1800" kern="1200">
                          <a:solidFill>
                            <a:schemeClr val="tx1"/>
                          </a:solidFill>
                          <a:effectLst/>
                          <a:latin typeface="+mn-lt"/>
                          <a:ea typeface="+mn-ea"/>
                          <a:cs typeface="+mn-cs"/>
                        </a:rPr>
                        <a:t>(Timely)</a:t>
                      </a:r>
                    </a:p>
                    <a:p>
                      <a:r>
                        <a:rPr lang="en-CA" sz="1800" kern="1200">
                          <a:solidFill>
                            <a:schemeClr val="tx1"/>
                          </a:solidFill>
                          <a:effectLst/>
                          <a:latin typeface="+mn-lt"/>
                          <a:ea typeface="+mn-ea"/>
                          <a:cs typeface="+mn-cs"/>
                        </a:rPr>
                        <a:t>Cost/Efficiency</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220592"/>
            <a:ext cx="10109049" cy="3139321"/>
          </a:xfrm>
          <a:prstGeom prst="rect">
            <a:avLst/>
          </a:prstGeom>
          <a:noFill/>
        </p:spPr>
        <p:txBody>
          <a:bodyPr wrap="square" lIns="91440" tIns="45720" rIns="91440" bIns="45720" rtlCol="0" anchor="t">
            <a:spAutoFit/>
          </a:bodyPr>
          <a:lstStyle/>
          <a:p>
            <a:r>
              <a:rPr lang="en-CA" dirty="0"/>
              <a:t>In this graph, the horizontal axis counts the total number of individuals in your OHT attributed population who were admitted to ED for an MHA-related reason. The colours represent how many had already been identified as having an MHA condition versus those presenting for the first time. In this graph the size of the bright green matters because it shows the population groups where the largest number of ED visits was the location for the first presentation for mental health.</a:t>
            </a:r>
          </a:p>
          <a:p>
            <a:endParaRPr lang="en-CA" b="1" dirty="0">
              <a:cs typeface="Arial"/>
            </a:endParaRPr>
          </a:p>
          <a:p>
            <a:r>
              <a:rPr lang="en-CA" b="1" dirty="0"/>
              <a:t>Sample Interpretation: </a:t>
            </a:r>
            <a:r>
              <a:rPr lang="en-CA" dirty="0"/>
              <a:t>Amongst individuals who lived in the most deprived neighbourhoods (Q5 deprivation) and presented to the emergency department for an MHA concern, 34.4% were presenting for the first time to the health system with an MHA concern. Generally lower values are preferred indicating that people with MHA concerns are identified in the community prior to an urgent care event. </a:t>
            </a:r>
            <a:endParaRPr lang="en-US" sz="1800" dirty="0">
              <a:latin typeface="+mj-lt"/>
              <a:cs typeface="Arial"/>
            </a:endParaRPr>
          </a:p>
        </p:txBody>
      </p:sp>
    </p:spTree>
    <p:extLst>
      <p:ext uri="{BB962C8B-B14F-4D97-AF65-F5344CB8AC3E}">
        <p14:creationId xmlns:p14="http://schemas.microsoft.com/office/powerpoint/2010/main" val="206272624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mha_ed_firstcontactBCHSM_29.png">
            <a:extLst>
              <a:ext uri="{FF2B5EF4-FFF2-40B4-BE49-F238E27FC236}">
                <a16:creationId xmlns:a16="http://schemas.microsoft.com/office/drawing/2014/main" id="{2DC9AF45-EF8F-4A68-8F25-FFD7629AA773}"/>
              </a:ext>
            </a:extLst>
          </p:cNvPr>
          <p:cNvPicPr>
            <a:picLocks noChangeAspect="1"/>
          </p:cNvPicPr>
          <p:nvPr/>
        </p:nvPicPr>
        <p:blipFill>
          <a:blip r:embed="rId3"/>
          <a:srcRect/>
          <a:stretch/>
        </p:blipFill>
        <p:spPr>
          <a:xfrm>
            <a:off x="36215" y="1010396"/>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64</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Emergency Department visits as first point of contact for Mental Health and Addictions-related care 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58303" y="1004295"/>
            <a:ext cx="3816423" cy="523220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total number of individuals with Mental-Health and Addictions-related ED visit </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individuals for whom first contact for MHA was at an ED; </a:t>
            </a:r>
          </a:p>
          <a:p>
            <a:pPr marL="380990" indent="-380990" defTabSz="1219170">
              <a:buFont typeface="Arial" panose="020B0604020202020204" pitchFamily="34" charset="0"/>
              <a:buChar char="•"/>
            </a:pPr>
            <a:r>
              <a:rPr lang="en-US" sz="2000">
                <a:solidFill>
                  <a:srgbClr val="0A2041"/>
                </a:solidFill>
                <a:latin typeface="+mj-lt"/>
              </a:rPr>
              <a:t>Dark blue represents number of individuals with previous contact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each segment with ED as first point of contact for MHA.</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55321107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mha_ed_firstcontactPEM_29.png">
            <a:extLst>
              <a:ext uri="{FF2B5EF4-FFF2-40B4-BE49-F238E27FC236}">
                <a16:creationId xmlns:a16="http://schemas.microsoft.com/office/drawing/2014/main" id="{AD46258B-DB20-4426-8035-226E9AA3901E}"/>
              </a:ext>
            </a:extLst>
          </p:cNvPr>
          <p:cNvPicPr>
            <a:picLocks noChangeAspect="1"/>
          </p:cNvPicPr>
          <p:nvPr/>
        </p:nvPicPr>
        <p:blipFill>
          <a:blip r:embed="rId3"/>
          <a:srcRect/>
          <a:stretch/>
        </p:blipFill>
        <p:spPr>
          <a:xfrm>
            <a:off x="64232" y="1138987"/>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65</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Emergency Department visits as first point of contact for Mental Health and Addictions-related care by Primary Care Model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56240" y="1010396"/>
            <a:ext cx="3816423" cy="523220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total number of individuals with Mental-Health and Addictions-related ED visit </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individuals for whom first contact for MHA was at an ED; </a:t>
            </a:r>
          </a:p>
          <a:p>
            <a:pPr marL="380990" indent="-380990" defTabSz="1219170">
              <a:buFont typeface="Arial" panose="020B0604020202020204" pitchFamily="34" charset="0"/>
              <a:buChar char="•"/>
            </a:pPr>
            <a:r>
              <a:rPr lang="en-US" sz="2000">
                <a:solidFill>
                  <a:srgbClr val="0A2041"/>
                </a:solidFill>
                <a:latin typeface="+mj-lt"/>
              </a:rPr>
              <a:t>Dark blue represents number of individuals with previous contact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each segment with ED as first point of contact for MHA.</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78344480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mha_ed_firstcontactCIHIPG_29.png">
            <a:extLst>
              <a:ext uri="{FF2B5EF4-FFF2-40B4-BE49-F238E27FC236}">
                <a16:creationId xmlns:a16="http://schemas.microsoft.com/office/drawing/2014/main" id="{AD46258B-DB20-4426-8035-226E9AA3901E}"/>
              </a:ext>
            </a:extLst>
          </p:cNvPr>
          <p:cNvPicPr>
            <a:picLocks noChangeAspect="1"/>
          </p:cNvPicPr>
          <p:nvPr/>
        </p:nvPicPr>
        <p:blipFill>
          <a:blip r:embed="rId3"/>
          <a:srcRect/>
          <a:stretch/>
        </p:blipFill>
        <p:spPr>
          <a:xfrm>
            <a:off x="64232" y="1138987"/>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66</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Emergency Department visits as first point of contact for Mental Health and Addictions-related care by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56240" y="1010396"/>
            <a:ext cx="3816423" cy="523220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total number of individuals with Mental-Health and Addictions-related ED visit </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individuals for whom first contact for MHA was at an ED; </a:t>
            </a:r>
          </a:p>
          <a:p>
            <a:pPr marL="380990" indent="-380990" defTabSz="1219170">
              <a:buFont typeface="Arial" panose="020B0604020202020204" pitchFamily="34" charset="0"/>
              <a:buChar char="•"/>
            </a:pPr>
            <a:r>
              <a:rPr lang="en-US" sz="2000">
                <a:solidFill>
                  <a:srgbClr val="0A2041"/>
                </a:solidFill>
                <a:latin typeface="+mj-lt"/>
              </a:rPr>
              <a:t>Dark blue represents number of individuals with previous contact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each segment with ED as first point of contact for MHA.</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24632551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mha_ed_firstcontactBCHSM_29.png">
            <a:extLst>
              <a:ext uri="{FF2B5EF4-FFF2-40B4-BE49-F238E27FC236}">
                <a16:creationId xmlns:a16="http://schemas.microsoft.com/office/drawing/2014/main" id="{AD46258B-DB20-4426-8035-226E9AA3901E}"/>
              </a:ext>
            </a:extLst>
          </p:cNvPr>
          <p:cNvPicPr>
            <a:picLocks noChangeAspect="1"/>
          </p:cNvPicPr>
          <p:nvPr/>
        </p:nvPicPr>
        <p:blipFill>
          <a:blip r:embed="rId3"/>
          <a:srcRect/>
          <a:stretch/>
        </p:blipFill>
        <p:spPr>
          <a:xfrm>
            <a:off x="64232" y="1138987"/>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67</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Emergency Department visits as first point of contact for Mental Health and Addictions-related care by BC Matrix Segment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56240" y="1010396"/>
            <a:ext cx="3816423" cy="523220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total number of individuals with Mental-Health and Addictions-related ED visit </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individuals for whom first contact for MHA was at an ED; </a:t>
            </a:r>
          </a:p>
          <a:p>
            <a:pPr marL="380990" indent="-380990" defTabSz="1219170">
              <a:buFont typeface="Arial" panose="020B0604020202020204" pitchFamily="34" charset="0"/>
              <a:buChar char="•"/>
            </a:pPr>
            <a:r>
              <a:rPr lang="en-US" sz="2000">
                <a:solidFill>
                  <a:srgbClr val="0A2041"/>
                </a:solidFill>
                <a:latin typeface="+mj-lt"/>
              </a:rPr>
              <a:t>Dark blue represents number of individuals with previous contact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each segment with ED as first point of contact for MHA.</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54739220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68</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2800" b="1">
                <a:effectLst/>
                <a:latin typeface="+mj-lt"/>
                <a:ea typeface="Times New Roman" panose="02020603050405020304" pitchFamily="18" charset="0"/>
                <a:cs typeface="Arial" panose="020B0604020202020204" pitchFamily="34" charset="0"/>
              </a:rPr>
              <a:t>Proportion of decedents receiving palliative home care in the last 90 days of life</a:t>
            </a:r>
            <a:endParaRPr lang="en-CA" sz="2800" b="1">
              <a:effectLst/>
              <a:latin typeface="+mj-l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3994051703"/>
              </p:ext>
            </p:extLst>
          </p:nvPr>
        </p:nvGraphicFramePr>
        <p:xfrm>
          <a:off x="877785" y="1442076"/>
          <a:ext cx="10112944" cy="182880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Times New Roman" panose="02020603050405020304" pitchFamily="18" charset="0"/>
                          <a:cs typeface="Arial" panose="020B0604020202020204" pitchFamily="34" charset="0"/>
                        </a:rPr>
                        <a:t>The proportion of decedents that had one or more palliative home care services (excluding care management and placement services) in their last 90 days of life</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Times New Roman" panose="02020603050405020304" pitchFamily="18" charset="0"/>
                          <a:cs typeface="Arial" panose="020B0604020202020204" pitchFamily="34" charset="0"/>
                        </a:rPr>
                        <a:t>Patient Experience </a:t>
                      </a:r>
                      <a:br>
                        <a:rPr lang="en-CA" sz="1800" kern="1200">
                          <a:solidFill>
                            <a:schemeClr val="tx1"/>
                          </a:solidFill>
                          <a:effectLst/>
                          <a:latin typeface="+mn-lt"/>
                          <a:ea typeface="Times New Roman" panose="02020603050405020304" pitchFamily="18" charset="0"/>
                          <a:cs typeface="Arial" panose="020B0604020202020204" pitchFamily="34" charset="0"/>
                        </a:rPr>
                      </a:br>
                      <a:r>
                        <a:rPr lang="en-CA" sz="1800" kern="1200">
                          <a:solidFill>
                            <a:schemeClr val="tx1"/>
                          </a:solidFill>
                          <a:effectLst/>
                          <a:latin typeface="+mn-lt"/>
                          <a:ea typeface="Times New Roman" panose="02020603050405020304" pitchFamily="18" charset="0"/>
                          <a:cs typeface="Arial" panose="020B0604020202020204" pitchFamily="34" charset="0"/>
                        </a:rPr>
                        <a:t>(access)</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p>
                      <a:r>
                        <a:rPr lang="en-CA" sz="1800" kern="1200">
                          <a:solidFill>
                            <a:schemeClr val="tx1"/>
                          </a:solidFill>
                          <a:effectLst/>
                          <a:latin typeface="+mn-lt"/>
                          <a:ea typeface="Times New Roman" panose="02020603050405020304" pitchFamily="18" charset="0"/>
                          <a:cs typeface="Arial" panose="020B0604020202020204" pitchFamily="34" charset="0"/>
                        </a:rPr>
                        <a:t>Health Outcome</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587124"/>
            <a:ext cx="10012594" cy="2585323"/>
          </a:xfrm>
          <a:prstGeom prst="rect">
            <a:avLst/>
          </a:prstGeom>
          <a:noFill/>
        </p:spPr>
        <p:txBody>
          <a:bodyPr wrap="square" lIns="91440" tIns="45720" rIns="91440" bIns="45720" rtlCol="0" anchor="t">
            <a:spAutoFit/>
          </a:bodyPr>
          <a:lstStyle/>
          <a:p>
            <a:r>
              <a:rPr lang="en-CA" dirty="0"/>
              <a:t>In this graph, the horizontal axis counts the total number of individuals in your OHT attributed population who died within the observation year. The colours represent how many did and did not receive palliative home care visit in the last 30 days of life. In this graph the size of the dark blue matters because it shows the population groups which groups did NOT receive palliative home care.</a:t>
            </a:r>
          </a:p>
          <a:p>
            <a:endParaRPr lang="en-CA" dirty="0">
              <a:cs typeface="Arial"/>
            </a:endParaRPr>
          </a:p>
          <a:p>
            <a:r>
              <a:rPr lang="en-CA" b="1" dirty="0"/>
              <a:t>Sample Interpretation: </a:t>
            </a:r>
            <a:r>
              <a:rPr lang="en-CA" dirty="0"/>
              <a:t>7.3% of patients (of the OHT attributed patients who died in the reporting period) in the most deprived communities (Q5) received homecare in the last 90 days of life. Higher values are preferred and indicate good community-based care near the end of life. </a:t>
            </a:r>
            <a:endParaRPr lang="en-US" sz="1800" dirty="0">
              <a:solidFill>
                <a:srgbClr val="0A2041"/>
              </a:solidFill>
              <a:latin typeface="+mj-lt"/>
              <a:cs typeface="Arial"/>
            </a:endParaRPr>
          </a:p>
        </p:txBody>
      </p:sp>
    </p:spTree>
    <p:extLst>
      <p:ext uri="{BB962C8B-B14F-4D97-AF65-F5344CB8AC3E}">
        <p14:creationId xmlns:p14="http://schemas.microsoft.com/office/powerpoint/2010/main" val="424928756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hc_90daysBCHSM_29.png">
            <a:extLst>
              <a:ext uri="{FF2B5EF4-FFF2-40B4-BE49-F238E27FC236}">
                <a16:creationId xmlns:a16="http://schemas.microsoft.com/office/drawing/2014/main" id="{04B061E3-59CB-495C-AC3E-BA868D6D6F07}"/>
              </a:ext>
            </a:extLst>
          </p:cNvPr>
          <p:cNvPicPr>
            <a:picLocks noChangeAspect="1"/>
          </p:cNvPicPr>
          <p:nvPr/>
        </p:nvPicPr>
        <p:blipFill>
          <a:blip r:embed="rId3"/>
          <a:stretch>
            <a:fillRect/>
          </a:stretch>
        </p:blipFill>
        <p:spPr>
          <a:xfrm>
            <a:off x="32120" y="1000801"/>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69</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home care in last 90 days by Material Deprivation Quintile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2120" y="457162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87148C02-0E56-4FAA-87D3-3E602A6D3ECA}"/>
              </a:ext>
            </a:extLst>
          </p:cNvPr>
          <p:cNvSpPr txBox="1"/>
          <p:nvPr/>
        </p:nvSpPr>
        <p:spPr bwMode="auto">
          <a:xfrm>
            <a:off x="8239336" y="819322"/>
            <a:ext cx="3869465" cy="5401479"/>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patients that died in the reporting period.</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individuals that had one or more palliative home care services in their last 90 days of life.</a:t>
            </a:r>
          </a:p>
          <a:p>
            <a:pPr marL="342900" indent="-342900" defTabSz="1219170">
              <a:buFont typeface="Arial" panose="020B0604020202020204" pitchFamily="34" charset="0"/>
              <a:buChar char="•"/>
            </a:pPr>
            <a:r>
              <a:rPr lang="en-US" sz="1950">
                <a:solidFill>
                  <a:srgbClr val="0A2041"/>
                </a:solidFill>
                <a:latin typeface="+mj-lt"/>
              </a:rPr>
              <a:t>Dark blue represents number of individuals without palliative care services.</a:t>
            </a:r>
          </a:p>
          <a:p>
            <a:pPr marL="380990" indent="-380990" defTabSz="1219170">
              <a:buFont typeface="Arial" panose="020B0604020202020204" pitchFamily="34" charset="0"/>
              <a:buChar char="•"/>
            </a:pPr>
            <a:r>
              <a:rPr lang="en-US" sz="1950">
                <a:solidFill>
                  <a:srgbClr val="0A2041"/>
                </a:solidFill>
                <a:latin typeface="+mj-lt"/>
              </a:rPr>
              <a:t>Number to the right is the proportion of decedents that had one or more palliative home care service </a:t>
            </a:r>
          </a:p>
          <a:p>
            <a:pPr marL="380990" indent="-38099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3372501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126A4-9EBC-472E-BC48-073C0719EB4D}"/>
              </a:ext>
            </a:extLst>
          </p:cNvPr>
          <p:cNvSpPr>
            <a:spLocks noGrp="1"/>
          </p:cNvSpPr>
          <p:nvPr>
            <p:ph type="title"/>
          </p:nvPr>
        </p:nvSpPr>
        <p:spPr>
          <a:xfrm>
            <a:off x="767408" y="0"/>
            <a:ext cx="10515600" cy="1325563"/>
          </a:xfrm>
        </p:spPr>
        <p:txBody>
          <a:bodyPr/>
          <a:lstStyle/>
          <a:p>
            <a:r>
              <a:rPr lang="en-CA"/>
              <a:t>Spider Diagrams </a:t>
            </a:r>
          </a:p>
        </p:txBody>
      </p:sp>
      <p:sp>
        <p:nvSpPr>
          <p:cNvPr id="3" name="Content Placeholder 2">
            <a:extLst>
              <a:ext uri="{FF2B5EF4-FFF2-40B4-BE49-F238E27FC236}">
                <a16:creationId xmlns:a16="http://schemas.microsoft.com/office/drawing/2014/main" id="{B44B5254-1E0A-45C0-81B6-B3094A2775BE}"/>
              </a:ext>
            </a:extLst>
          </p:cNvPr>
          <p:cNvSpPr>
            <a:spLocks noGrp="1"/>
          </p:cNvSpPr>
          <p:nvPr>
            <p:ph idx="1"/>
          </p:nvPr>
        </p:nvSpPr>
        <p:spPr>
          <a:xfrm>
            <a:off x="825808" y="1052736"/>
            <a:ext cx="10598784" cy="4608512"/>
          </a:xfrm>
        </p:spPr>
        <p:txBody>
          <a:bodyPr vert="horz" lIns="91440" tIns="45720" rIns="91440" bIns="45720" rtlCol="0" anchor="t">
            <a:normAutofit/>
          </a:bodyPr>
          <a:lstStyle/>
          <a:p>
            <a:r>
              <a:rPr lang="en-US" sz="1800">
                <a:latin typeface="Arial"/>
                <a:ea typeface="Calibri"/>
                <a:cs typeface="Arial"/>
              </a:rPr>
              <a:t>I</a:t>
            </a:r>
            <a:r>
              <a:rPr lang="en-US" sz="1800">
                <a:effectLst/>
                <a:latin typeface="Arial"/>
                <a:ea typeface="Calibri"/>
                <a:cs typeface="Arial"/>
              </a:rPr>
              <a:t>llustrates your OHTs annual rank amongst all OHTs across 10 total population indicators, 5 MHA indicators,</a:t>
            </a:r>
            <a:r>
              <a:rPr lang="en-US" sz="1800">
                <a:latin typeface="Arial"/>
                <a:ea typeface="Calibri"/>
                <a:cs typeface="Arial"/>
              </a:rPr>
              <a:t> </a:t>
            </a:r>
            <a:r>
              <a:rPr lang="en-US" sz="1800">
                <a:effectLst/>
                <a:latin typeface="Arial"/>
                <a:ea typeface="Calibri"/>
                <a:cs typeface="Arial"/>
              </a:rPr>
              <a:t> 5 older/frail adult indicators, and 5 end of lif</a:t>
            </a:r>
            <a:r>
              <a:rPr lang="en-US" sz="1800">
                <a:latin typeface="Arial"/>
                <a:ea typeface="Calibri"/>
                <a:cs typeface="Arial"/>
              </a:rPr>
              <a:t>e indicators </a:t>
            </a:r>
            <a:r>
              <a:rPr lang="en-US" sz="1800">
                <a:effectLst/>
                <a:latin typeface="Arial"/>
                <a:ea typeface="Calibri"/>
                <a:cs typeface="Arial"/>
              </a:rPr>
              <a:t> (2021/22 to 2022/23).</a:t>
            </a:r>
          </a:p>
          <a:p>
            <a:r>
              <a:rPr lang="en-US" sz="1800">
                <a:effectLst/>
                <a:latin typeface="Arial"/>
                <a:ea typeface="Calibri"/>
                <a:cs typeface="Arial"/>
              </a:rPr>
              <a:t>The light grey lines (resembling a spider web) highlight the rank, where closest to the </a:t>
            </a:r>
            <a:r>
              <a:rPr lang="en-US" sz="1800" err="1">
                <a:effectLst/>
                <a:latin typeface="Arial"/>
                <a:ea typeface="Calibri"/>
                <a:cs typeface="Arial"/>
              </a:rPr>
              <a:t>centre</a:t>
            </a:r>
            <a:r>
              <a:rPr lang="en-US" sz="1800">
                <a:effectLst/>
                <a:latin typeface="Arial"/>
                <a:ea typeface="Calibri"/>
                <a:cs typeface="Arial"/>
              </a:rPr>
              <a:t> indicates the best rank amongst all OHTs.</a:t>
            </a:r>
          </a:p>
          <a:p>
            <a:r>
              <a:rPr lang="en-US" sz="1800">
                <a:effectLst/>
                <a:latin typeface="Arial"/>
                <a:ea typeface="Calibri"/>
                <a:cs typeface="Arial"/>
              </a:rPr>
              <a:t>Data points furthest from the </a:t>
            </a:r>
            <a:r>
              <a:rPr lang="en-US" sz="1800" err="1">
                <a:effectLst/>
                <a:latin typeface="Arial"/>
                <a:ea typeface="Calibri"/>
                <a:cs typeface="Arial"/>
              </a:rPr>
              <a:t>centre</a:t>
            </a:r>
            <a:r>
              <a:rPr lang="en-US" sz="1800">
                <a:effectLst/>
                <a:latin typeface="Arial"/>
                <a:ea typeface="Calibri"/>
                <a:cs typeface="Arial"/>
              </a:rPr>
              <a:t> indicate worst rank in comparison to other OHTs.</a:t>
            </a:r>
            <a:r>
              <a:rPr lang="en-US" sz="1800">
                <a:latin typeface="Arial"/>
                <a:ea typeface="Calibri"/>
                <a:cs typeface="Arial"/>
              </a:rPr>
              <a:t> </a:t>
            </a:r>
            <a:endParaRPr lang="en-US" sz="1800">
              <a:latin typeface="Arial" panose="020B0604020202020204" pitchFamily="34" charset="0"/>
              <a:ea typeface="Calibri" panose="020F0502020204030204" pitchFamily="34" charset="0"/>
              <a:cs typeface="Arial"/>
            </a:endParaRPr>
          </a:p>
          <a:p>
            <a:r>
              <a:rPr lang="en-US" sz="1800" b="0">
                <a:effectLst/>
                <a:latin typeface="Arial"/>
                <a:ea typeface="Calibri"/>
                <a:cs typeface="Times New Roman"/>
              </a:rPr>
              <a:t>Each indicator is oriented so that best performance is closest to the </a:t>
            </a:r>
            <a:r>
              <a:rPr lang="en-US" sz="1800" b="0" err="1">
                <a:effectLst/>
                <a:latin typeface="Arial"/>
                <a:ea typeface="Calibri"/>
                <a:cs typeface="Times New Roman"/>
              </a:rPr>
              <a:t>centre</a:t>
            </a:r>
            <a:r>
              <a:rPr lang="en-US" sz="1800" b="0">
                <a:effectLst/>
                <a:latin typeface="Arial"/>
                <a:ea typeface="Calibri"/>
                <a:cs typeface="Times New Roman"/>
              </a:rPr>
              <a:t> whether best is represented by high (e.g., physician follow-up) or low (e.g., premature mortality) absolute scores.</a:t>
            </a:r>
          </a:p>
          <a:p>
            <a:r>
              <a:rPr lang="en-US" sz="1800">
                <a:latin typeface="Arial"/>
                <a:ea typeface="Calibri"/>
                <a:cs typeface="Times New Roman"/>
              </a:rPr>
              <a:t>Spider diagrams measures performance relative to other OHT’s each year.</a:t>
            </a:r>
          </a:p>
          <a:p>
            <a:pPr lvl="1"/>
            <a:r>
              <a:rPr lang="en-US" sz="1800" b="1" i="1">
                <a:latin typeface="Arial"/>
                <a:ea typeface="Calibri"/>
                <a:cs typeface="Times New Roman"/>
              </a:rPr>
              <a:t>Your OHT could have performed better in 2022/23 compared to 2021/22, but if on average the other OHT’s also performed better, your point on your spider diagram may be further away from the </a:t>
            </a:r>
            <a:r>
              <a:rPr lang="en-US" sz="1800" b="1" i="1" err="1">
                <a:latin typeface="Arial"/>
                <a:ea typeface="Calibri"/>
                <a:cs typeface="Times New Roman"/>
              </a:rPr>
              <a:t>centre</a:t>
            </a:r>
            <a:r>
              <a:rPr lang="en-US" sz="1800" b="1" i="1">
                <a:latin typeface="Arial"/>
                <a:ea typeface="Calibri"/>
                <a:cs typeface="Times New Roman"/>
              </a:rPr>
              <a:t>.</a:t>
            </a:r>
            <a:r>
              <a:rPr lang="en-US" sz="1800" b="1">
                <a:latin typeface="Arial"/>
                <a:ea typeface="Calibri"/>
                <a:cs typeface="Times New Roman"/>
              </a:rPr>
              <a:t> </a:t>
            </a:r>
            <a:endParaRPr lang="en-CA" sz="1800" b="1">
              <a:effectLst/>
              <a:latin typeface="Helvetica" panose="020B0604020202020204" pitchFamily="34" charset="0"/>
              <a:ea typeface="Calibri" panose="020F0502020204030204" pitchFamily="34" charset="0"/>
              <a:cs typeface="Times New Roman" panose="02020603050405020304" pitchFamily="18" charset="0"/>
            </a:endParaRPr>
          </a:p>
          <a:p>
            <a:endParaRPr lang="en-CA" sz="1800"/>
          </a:p>
        </p:txBody>
      </p:sp>
      <p:sp>
        <p:nvSpPr>
          <p:cNvPr id="4" name="Slide Number Placeholder 3">
            <a:extLst>
              <a:ext uri="{FF2B5EF4-FFF2-40B4-BE49-F238E27FC236}">
                <a16:creationId xmlns:a16="http://schemas.microsoft.com/office/drawing/2014/main" id="{DBB087A5-0A01-41CE-88CC-EB62C9A1C968}"/>
              </a:ext>
            </a:extLst>
          </p:cNvPr>
          <p:cNvSpPr>
            <a:spLocks noGrp="1"/>
          </p:cNvSpPr>
          <p:nvPr>
            <p:ph type="sldNum" sz="quarter" idx="12"/>
          </p:nvPr>
        </p:nvSpPr>
        <p:spPr/>
        <p:txBody>
          <a:bodyPr/>
          <a:lstStyle/>
          <a:p>
            <a:fld id="{9F4F81F6-E686-4BCF-BA3C-EFC8F861DBA0}" type="slidenum">
              <a:rPr lang="fr-CA" smtClean="0"/>
              <a:pPr/>
              <a:t>7</a:t>
            </a:fld>
            <a:endParaRPr lang="fr-CA"/>
          </a:p>
        </p:txBody>
      </p:sp>
      <p:graphicFrame>
        <p:nvGraphicFramePr>
          <p:cNvPr id="5" name="Table 9">
            <a:extLst>
              <a:ext uri="{FF2B5EF4-FFF2-40B4-BE49-F238E27FC236}">
                <a16:creationId xmlns:a16="http://schemas.microsoft.com/office/drawing/2014/main" id="{778A6EFB-D34F-40DF-B356-D30D63FC02D7}"/>
              </a:ext>
            </a:extLst>
          </p:cNvPr>
          <p:cNvGraphicFramePr>
            <a:graphicFrameLocks/>
          </p:cNvGraphicFramePr>
          <p:nvPr>
            <p:extLst>
              <p:ext uri="{D42A27DB-BD31-4B8C-83A1-F6EECF244321}">
                <p14:modId xmlns:p14="http://schemas.microsoft.com/office/powerpoint/2010/main" val="2953524202"/>
              </p:ext>
            </p:extLst>
          </p:nvPr>
        </p:nvGraphicFramePr>
        <p:xfrm>
          <a:off x="6025208" y="4730100"/>
          <a:ext cx="4805276" cy="1950720"/>
        </p:xfrm>
        <a:graphic>
          <a:graphicData uri="http://schemas.openxmlformats.org/drawingml/2006/table">
            <a:tbl>
              <a:tblPr firstRow="1" bandRow="1">
                <a:tableStyleId>{5C22544A-7EE6-4342-B048-85BDC9FD1C3A}</a:tableStyleId>
              </a:tblPr>
              <a:tblGrid>
                <a:gridCol w="4805276">
                  <a:extLst>
                    <a:ext uri="{9D8B030D-6E8A-4147-A177-3AD203B41FA5}">
                      <a16:colId xmlns:a16="http://schemas.microsoft.com/office/drawing/2014/main" val="1611088246"/>
                    </a:ext>
                  </a:extLst>
                </a:gridCol>
              </a:tblGrid>
              <a:tr h="1554773">
                <a:tc>
                  <a:txBody>
                    <a:bodyPr/>
                    <a:lstStyle/>
                    <a:p>
                      <a:pPr algn="ctr"/>
                      <a:r>
                        <a:rPr lang="en-US" sz="2400">
                          <a:solidFill>
                            <a:srgbClr val="002060"/>
                          </a:solidFill>
                          <a:latin typeface="Helvetica"/>
                        </a:rPr>
                        <a:t>Spider Diagram Interpretation</a:t>
                      </a:r>
                      <a:endParaRPr lang="en-US" sz="2400">
                        <a:solidFill>
                          <a:srgbClr val="002060"/>
                        </a:solidFill>
                        <a:latin typeface="Helvetica" pitchFamily="2" charset="0"/>
                      </a:endParaRPr>
                    </a:p>
                    <a:p>
                      <a:pPr algn="ctr"/>
                      <a:endParaRPr lang="en-US" sz="2400">
                        <a:solidFill>
                          <a:srgbClr val="002060"/>
                        </a:solidFill>
                        <a:latin typeface="Helvetica" pitchFamily="2" charset="0"/>
                      </a:endParaRPr>
                    </a:p>
                    <a:p>
                      <a:pPr algn="ctr"/>
                      <a:r>
                        <a:rPr lang="en-US" sz="2400">
                          <a:solidFill>
                            <a:srgbClr val="002060"/>
                          </a:solidFill>
                          <a:latin typeface="Helvetica"/>
                        </a:rPr>
                        <a:t>“Try to be SMALL” </a:t>
                      </a:r>
                      <a:br>
                        <a:rPr lang="en-US" sz="2400">
                          <a:solidFill>
                            <a:srgbClr val="002060"/>
                          </a:solidFill>
                          <a:latin typeface="Helvetica"/>
                        </a:rPr>
                      </a:br>
                      <a:br>
                        <a:rPr lang="en-US" sz="2400">
                          <a:solidFill>
                            <a:srgbClr val="002060"/>
                          </a:solidFill>
                          <a:latin typeface="Helvetica"/>
                        </a:rPr>
                      </a:br>
                      <a:r>
                        <a:rPr lang="en-US" sz="2400">
                          <a:solidFill>
                            <a:srgbClr val="002060"/>
                          </a:solidFill>
                          <a:latin typeface="Helvetica"/>
                        </a:rPr>
                        <a:t>… on target is better</a:t>
                      </a:r>
                    </a:p>
                  </a:txBody>
                  <a:tcPr marL="121920" marR="121920" marT="60960" marB="60960"/>
                </a:tc>
                <a:extLst>
                  <a:ext uri="{0D108BD9-81ED-4DB2-BD59-A6C34878D82A}">
                    <a16:rowId xmlns:a16="http://schemas.microsoft.com/office/drawing/2014/main" val="1097625843"/>
                  </a:ext>
                </a:extLst>
              </a:tr>
            </a:tbl>
          </a:graphicData>
        </a:graphic>
      </p:graphicFrame>
    </p:spTree>
    <p:extLst>
      <p:ext uri="{BB962C8B-B14F-4D97-AF65-F5344CB8AC3E}">
        <p14:creationId xmlns:p14="http://schemas.microsoft.com/office/powerpoint/2010/main" val="175177802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hc_90daysPEM_29.png">
            <a:extLst>
              <a:ext uri="{FF2B5EF4-FFF2-40B4-BE49-F238E27FC236}">
                <a16:creationId xmlns:a16="http://schemas.microsoft.com/office/drawing/2014/main" id="{70154183-041F-4D5D-992A-54C3C12B7689}"/>
              </a:ext>
            </a:extLst>
          </p:cNvPr>
          <p:cNvPicPr>
            <a:picLocks noChangeAspect="1"/>
          </p:cNvPicPr>
          <p:nvPr/>
        </p:nvPicPr>
        <p:blipFill>
          <a:blip r:embed="rId3"/>
          <a:srcRect/>
          <a:stretch/>
        </p:blipFill>
        <p:spPr>
          <a:xfrm>
            <a:off x="47328" y="10175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70</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home care in last 90 days by Primary Care Model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39336" y="819322"/>
            <a:ext cx="3869465" cy="5401479"/>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patients that died in the reporting period.</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individuals that had one or more palliative home care services in their last 90 days of life.</a:t>
            </a:r>
          </a:p>
          <a:p>
            <a:pPr marL="342900" indent="-342900" defTabSz="1219170">
              <a:buFont typeface="Arial" panose="020B0604020202020204" pitchFamily="34" charset="0"/>
              <a:buChar char="•"/>
            </a:pPr>
            <a:r>
              <a:rPr lang="en-US" sz="1950">
                <a:solidFill>
                  <a:srgbClr val="0A2041"/>
                </a:solidFill>
                <a:latin typeface="+mj-lt"/>
              </a:rPr>
              <a:t>Dark blue represents number of individuals without palliative care services.</a:t>
            </a:r>
          </a:p>
          <a:p>
            <a:pPr marL="380990" indent="-380990" defTabSz="1219170">
              <a:buFont typeface="Arial" panose="020B0604020202020204" pitchFamily="34" charset="0"/>
              <a:buChar char="•"/>
            </a:pPr>
            <a:r>
              <a:rPr lang="en-US" sz="1950">
                <a:solidFill>
                  <a:srgbClr val="0A2041"/>
                </a:solidFill>
                <a:latin typeface="+mj-lt"/>
              </a:rPr>
              <a:t>Number to the right is the proportion of decedents that had one or more palliative home care service </a:t>
            </a:r>
          </a:p>
          <a:p>
            <a:pPr marL="380990" indent="-380990" defTabSz="1219170">
              <a:buFont typeface="Arial" panose="020B0604020202020204" pitchFamily="34" charset="0"/>
              <a:buChar char="•"/>
            </a:pPr>
            <a:r>
              <a:rPr lang="en-US" sz="195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119336" y="459992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65001860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hc_90daysCIHIPG_29.png">
            <a:extLst>
              <a:ext uri="{FF2B5EF4-FFF2-40B4-BE49-F238E27FC236}">
                <a16:creationId xmlns:a16="http://schemas.microsoft.com/office/drawing/2014/main" id="{70154183-041F-4D5D-992A-54C3C12B7689}"/>
              </a:ext>
            </a:extLst>
          </p:cNvPr>
          <p:cNvPicPr>
            <a:picLocks noChangeAspect="1"/>
          </p:cNvPicPr>
          <p:nvPr/>
        </p:nvPicPr>
        <p:blipFill>
          <a:blip r:embed="rId3"/>
          <a:srcRect/>
          <a:stretch/>
        </p:blipFill>
        <p:spPr>
          <a:xfrm>
            <a:off x="47328" y="10175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71</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home care in last 90 days by CIHI Population Grouping Methodology</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83199" y="4565924"/>
            <a:ext cx="2363147" cy="577081"/>
          </a:xfrm>
          <a:prstGeom prst="rect">
            <a:avLst/>
          </a:prstGeom>
          <a:noFill/>
        </p:spPr>
        <p:txBody>
          <a:bodyPr wrap="none" rtlCol="0">
            <a:spAutoFit/>
          </a:bodyPr>
          <a:lstStyle/>
          <a:p>
            <a:r>
              <a:rPr lang="en-US" sz="1050" dirty="0">
                <a:solidFill>
                  <a:srgbClr val="FF0000"/>
                </a:solidFill>
              </a:rPr>
              <a:t>Blank rows represent segments</a:t>
            </a:r>
          </a:p>
          <a:p>
            <a:r>
              <a:rPr lang="en-US" sz="1050" dirty="0">
                <a:solidFill>
                  <a:srgbClr val="FF0000"/>
                </a:solidFill>
              </a:rPr>
              <a:t>with no events, small counts &lt; 5,</a:t>
            </a:r>
          </a:p>
          <a:p>
            <a:r>
              <a:rPr lang="en-US" sz="1050" dirty="0">
                <a:solidFill>
                  <a:srgbClr val="FF0000"/>
                </a:solidFill>
              </a:rPr>
              <a:t>or with &lt; 30 patients in denominator.</a:t>
            </a:r>
          </a:p>
        </p:txBody>
      </p:sp>
      <p:sp>
        <p:nvSpPr>
          <p:cNvPr id="8" name="TextBox 7">
            <a:extLst>
              <a:ext uri="{FF2B5EF4-FFF2-40B4-BE49-F238E27FC236}">
                <a16:creationId xmlns:a16="http://schemas.microsoft.com/office/drawing/2014/main" id="{D7226C47-54EE-4DCD-B5D9-D79A9FC666E3}"/>
              </a:ext>
            </a:extLst>
          </p:cNvPr>
          <p:cNvSpPr txBox="1"/>
          <p:nvPr/>
        </p:nvSpPr>
        <p:spPr bwMode="auto">
          <a:xfrm>
            <a:off x="8239336" y="819322"/>
            <a:ext cx="3869465" cy="5401479"/>
          </a:xfrm>
          <a:prstGeom prst="rect">
            <a:avLst/>
          </a:prstGeom>
          <a:noFill/>
          <a:ln w="19050" algn="ctr">
            <a:noFill/>
            <a:miter lim="800000"/>
            <a:headEnd/>
            <a:tailEnd/>
          </a:ln>
        </p:spPr>
        <p:txBody>
          <a:bodyPr wrap="square" lIns="0" tIns="0" rIns="0" bIns="0" rtlCol="0">
            <a:spAutoFit/>
          </a:bodyPr>
          <a:lstStyle/>
          <a:p>
            <a:pPr defTabSz="1219170"/>
            <a:r>
              <a:rPr lang="en-US" sz="1950" dirty="0">
                <a:solidFill>
                  <a:srgbClr val="0A2041"/>
                </a:solidFill>
                <a:latin typeface="+mj-lt"/>
              </a:rPr>
              <a:t>Horizontal axis shows the number of OHT attributed patients that died in the reporting period.</a:t>
            </a:r>
          </a:p>
          <a:p>
            <a:pPr defTabSz="1219170"/>
            <a:endParaRPr lang="en-US" sz="1950" dirty="0">
              <a:solidFill>
                <a:srgbClr val="0A2041"/>
              </a:solidFill>
              <a:latin typeface="+mj-lt"/>
            </a:endParaRPr>
          </a:p>
          <a:p>
            <a:pPr marL="342900" indent="-342900" defTabSz="1219170">
              <a:buFont typeface="Arial" panose="020B0604020202020204" pitchFamily="34" charset="0"/>
              <a:buChar char="•"/>
            </a:pPr>
            <a:r>
              <a:rPr lang="en-US" sz="1950" dirty="0">
                <a:solidFill>
                  <a:srgbClr val="0A2041"/>
                </a:solidFill>
                <a:latin typeface="+mj-lt"/>
              </a:rPr>
              <a:t>Bright green indicates number of individuals that had one or more palliative home care services in their last 90 days of life.</a:t>
            </a:r>
          </a:p>
          <a:p>
            <a:pPr marL="342900" indent="-342900" defTabSz="1219170">
              <a:buFont typeface="Arial" panose="020B0604020202020204" pitchFamily="34" charset="0"/>
              <a:buChar char="•"/>
            </a:pPr>
            <a:r>
              <a:rPr lang="en-US" sz="1950" dirty="0">
                <a:solidFill>
                  <a:srgbClr val="0A2041"/>
                </a:solidFill>
                <a:latin typeface="+mj-lt"/>
              </a:rPr>
              <a:t>Dark blue represents number of individuals without palliative care services.</a:t>
            </a:r>
          </a:p>
          <a:p>
            <a:pPr marL="380990" indent="-380990" defTabSz="1219170">
              <a:buFont typeface="Arial" panose="020B0604020202020204" pitchFamily="34" charset="0"/>
              <a:buChar char="•"/>
            </a:pPr>
            <a:r>
              <a:rPr lang="en-US" sz="1950" dirty="0">
                <a:solidFill>
                  <a:srgbClr val="0A2041"/>
                </a:solidFill>
                <a:latin typeface="+mj-lt"/>
              </a:rPr>
              <a:t>Number to the right is the proportion of decedents that had one or more palliative home care service </a:t>
            </a:r>
          </a:p>
          <a:p>
            <a:pPr marL="380990" indent="-380990" defTabSz="1219170">
              <a:buFont typeface="Arial" panose="020B0604020202020204" pitchFamily="34" charset="0"/>
              <a:buChar char="•"/>
            </a:pPr>
            <a:r>
              <a:rPr lang="en-US" sz="1950" dirty="0">
                <a:solidFill>
                  <a:srgbClr val="0A2041"/>
                </a:solidFill>
              </a:rPr>
              <a:t>OHT and Ontario average indicated in figure footnote.</a:t>
            </a:r>
          </a:p>
        </p:txBody>
      </p:sp>
    </p:spTree>
    <p:extLst>
      <p:ext uri="{BB962C8B-B14F-4D97-AF65-F5344CB8AC3E}">
        <p14:creationId xmlns:p14="http://schemas.microsoft.com/office/powerpoint/2010/main" val="86438309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hc_90daysBCHSM_29.png">
            <a:extLst>
              <a:ext uri="{FF2B5EF4-FFF2-40B4-BE49-F238E27FC236}">
                <a16:creationId xmlns:a16="http://schemas.microsoft.com/office/drawing/2014/main" id="{70154183-041F-4D5D-992A-54C3C12B7689}"/>
              </a:ext>
            </a:extLst>
          </p:cNvPr>
          <p:cNvPicPr>
            <a:picLocks noChangeAspect="1"/>
          </p:cNvPicPr>
          <p:nvPr/>
        </p:nvPicPr>
        <p:blipFill>
          <a:blip r:embed="rId3"/>
          <a:srcRect/>
          <a:stretch/>
        </p:blipFill>
        <p:spPr>
          <a:xfrm>
            <a:off x="47328" y="10175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72</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home care in last 90 days by BC Matrix Segment</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47328" y="459992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4CF9EFF4-FACB-479E-907F-7C019AA8EBF1}"/>
              </a:ext>
            </a:extLst>
          </p:cNvPr>
          <p:cNvSpPr txBox="1"/>
          <p:nvPr/>
        </p:nvSpPr>
        <p:spPr bwMode="auto">
          <a:xfrm>
            <a:off x="8239336" y="819322"/>
            <a:ext cx="3869465" cy="5401479"/>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patients that died in the reporting period.</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individuals that had one or more palliative home care services in their last 90 days of life.</a:t>
            </a:r>
          </a:p>
          <a:p>
            <a:pPr marL="342900" indent="-342900" defTabSz="1219170">
              <a:buFont typeface="Arial" panose="020B0604020202020204" pitchFamily="34" charset="0"/>
              <a:buChar char="•"/>
            </a:pPr>
            <a:r>
              <a:rPr lang="en-US" sz="1950">
                <a:solidFill>
                  <a:srgbClr val="0A2041"/>
                </a:solidFill>
                <a:latin typeface="+mj-lt"/>
              </a:rPr>
              <a:t>Dark blue represents number of individuals without palliative care services.</a:t>
            </a:r>
          </a:p>
          <a:p>
            <a:pPr marL="380990" indent="-380990" defTabSz="1219170">
              <a:buFont typeface="Arial" panose="020B0604020202020204" pitchFamily="34" charset="0"/>
              <a:buChar char="•"/>
            </a:pPr>
            <a:r>
              <a:rPr lang="en-US" sz="1950">
                <a:solidFill>
                  <a:srgbClr val="0A2041"/>
                </a:solidFill>
                <a:latin typeface="+mj-lt"/>
              </a:rPr>
              <a:t>Number to the right is the proportion of decedents that had one or more palliative home care service </a:t>
            </a:r>
          </a:p>
          <a:p>
            <a:pPr marL="380990" indent="-38099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421668167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73</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2800" b="1">
                <a:effectLst/>
                <a:latin typeface="+mj-lt"/>
                <a:ea typeface="Times New Roman" panose="02020603050405020304" pitchFamily="18" charset="0"/>
                <a:cs typeface="Arial" panose="020B0604020202020204" pitchFamily="34" charset="0"/>
              </a:rPr>
              <a:t>Proportion of decedents with 1 or more emergency department visits in the last 30 days of life</a:t>
            </a:r>
            <a:endParaRPr lang="en-CA" sz="2800" b="1">
              <a:effectLst/>
              <a:latin typeface="+mj-l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807464839"/>
              </p:ext>
            </p:extLst>
          </p:nvPr>
        </p:nvGraphicFramePr>
        <p:xfrm>
          <a:off x="976397" y="1442076"/>
          <a:ext cx="10112944" cy="1816524"/>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Times New Roman" panose="02020603050405020304" pitchFamily="18" charset="0"/>
                          <a:cs typeface="Arial" panose="020B0604020202020204" pitchFamily="34" charset="0"/>
                        </a:rPr>
                        <a:t>The proportion of decedents that had one or more unplanned emergency department visits in their last 30 days of life</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Times New Roman" panose="02020603050405020304" pitchFamily="18" charset="0"/>
                          <a:cs typeface="Arial"/>
                        </a:rPr>
                        <a:t>Patient Experience (access)</a:t>
                      </a:r>
                    </a:p>
                    <a:p>
                      <a:r>
                        <a:rPr lang="en-CA" sz="1800" kern="1200">
                          <a:solidFill>
                            <a:schemeClr val="tx1"/>
                          </a:solidFill>
                          <a:effectLst/>
                          <a:latin typeface="+mn-lt"/>
                          <a:ea typeface="Times New Roman" panose="02020603050405020304" pitchFamily="18" charset="0"/>
                          <a:cs typeface="Arial"/>
                        </a:rPr>
                        <a:t>&amp; Cost/Efficiency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452086"/>
            <a:ext cx="10109049" cy="2862322"/>
          </a:xfrm>
          <a:prstGeom prst="rect">
            <a:avLst/>
          </a:prstGeom>
          <a:noFill/>
        </p:spPr>
        <p:txBody>
          <a:bodyPr wrap="square" lIns="91440" tIns="45720" rIns="91440" bIns="45720" rtlCol="0" anchor="t">
            <a:spAutoFit/>
          </a:bodyPr>
          <a:lstStyle/>
          <a:p>
            <a:r>
              <a:rPr lang="en-CA" dirty="0"/>
              <a:t>In this graph the horizontal axis counts the total number of individuals in your OHT attributed population who died within the observation year. The colours represent how many did and did not visit an emergency department in the last 30 days of life. In this graph the size of the bright green matters because it shows the population groups where the largest number of ED visits were incurred.</a:t>
            </a:r>
          </a:p>
          <a:p>
            <a:endParaRPr lang="en-CA" b="1" dirty="0">
              <a:cs typeface="Arial"/>
            </a:endParaRPr>
          </a:p>
          <a:p>
            <a:r>
              <a:rPr lang="en-CA" b="1" dirty="0"/>
              <a:t>Sample Interpretation: </a:t>
            </a:r>
            <a:r>
              <a:rPr lang="en-CA" dirty="0"/>
              <a:t>55.9% of patients (of the OHT attributed patients that died in the reporting period) in the most deprived communities (Q5) had one or more ED visit in their last 30 days of life. Lower values are preferred and indicate good care and symptom management for individuals near the end of life. </a:t>
            </a:r>
            <a:endParaRPr lang="en-US" sz="1800" dirty="0">
              <a:solidFill>
                <a:srgbClr val="0A2041"/>
              </a:solidFill>
              <a:latin typeface="+mj-lt"/>
              <a:cs typeface="Arial"/>
            </a:endParaRPr>
          </a:p>
        </p:txBody>
      </p:sp>
    </p:spTree>
    <p:extLst>
      <p:ext uri="{BB962C8B-B14F-4D97-AF65-F5344CB8AC3E}">
        <p14:creationId xmlns:p14="http://schemas.microsoft.com/office/powerpoint/2010/main" val="152017038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edvisit_30dBCHSM_29.png">
            <a:extLst>
              <a:ext uri="{FF2B5EF4-FFF2-40B4-BE49-F238E27FC236}">
                <a16:creationId xmlns:a16="http://schemas.microsoft.com/office/drawing/2014/main" id="{1E12BC96-235F-4C44-8158-3508A3160643}"/>
              </a:ext>
            </a:extLst>
          </p:cNvPr>
          <p:cNvPicPr>
            <a:picLocks noChangeAspect="1"/>
          </p:cNvPicPr>
          <p:nvPr/>
        </p:nvPicPr>
        <p:blipFill>
          <a:blip r:embed="rId3"/>
          <a:stretch>
            <a:fillRect/>
          </a:stretch>
        </p:blipFill>
        <p:spPr>
          <a:xfrm>
            <a:off x="151037" y="1023725"/>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74</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ED visit in last 30 days by Material Deprivation Quintile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12" name="TextBox 11">
            <a:extLst>
              <a:ext uri="{FF2B5EF4-FFF2-40B4-BE49-F238E27FC236}">
                <a16:creationId xmlns:a16="http://schemas.microsoft.com/office/drawing/2014/main" id="{A41A6369-0754-4363-8A57-18789B2CD307}"/>
              </a:ext>
            </a:extLst>
          </p:cNvPr>
          <p:cNvSpPr txBox="1"/>
          <p:nvPr/>
        </p:nvSpPr>
        <p:spPr bwMode="auto">
          <a:xfrm>
            <a:off x="8184232" y="878301"/>
            <a:ext cx="3879859"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patients that died in the reporting period.</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individuals that had one or more ED visit in their last 30 days of life.</a:t>
            </a:r>
          </a:p>
          <a:p>
            <a:pPr marL="342900" indent="-342900" defTabSz="1219170">
              <a:buFont typeface="Arial" panose="020B0604020202020204" pitchFamily="34" charset="0"/>
              <a:buChar char="•"/>
            </a:pPr>
            <a:r>
              <a:rPr lang="en-US" sz="1950">
                <a:solidFill>
                  <a:srgbClr val="0A2041"/>
                </a:solidFill>
                <a:latin typeface="+mj-lt"/>
              </a:rPr>
              <a:t>Dark blue represents number of individuals without ED visit in their last 30 days of life. </a:t>
            </a:r>
          </a:p>
          <a:p>
            <a:pPr marL="380990" indent="-380990" defTabSz="1219170">
              <a:buFont typeface="Arial" panose="020B0604020202020204" pitchFamily="34" charset="0"/>
              <a:buChar char="•"/>
            </a:pPr>
            <a:r>
              <a:rPr lang="en-US" sz="1950">
                <a:solidFill>
                  <a:srgbClr val="0A2041"/>
                </a:solidFill>
                <a:latin typeface="+mj-lt"/>
              </a:rPr>
              <a:t>Number to the right is the proportion of decedents that had one or more ED visit in their last 30 days. </a:t>
            </a:r>
          </a:p>
          <a:p>
            <a:pPr marL="380990" indent="-38099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209874895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75</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ED visit in last 30  days by Primary Care Model </a:t>
            </a:r>
          </a:p>
        </p:txBody>
      </p:sp>
      <p:pic>
        <p:nvPicPr>
          <p:cNvPr id="5" name="Picture 4" descr="fig_edvisit_30dPEM_29.png">
            <a:extLst>
              <a:ext uri="{FF2B5EF4-FFF2-40B4-BE49-F238E27FC236}">
                <a16:creationId xmlns:a16="http://schemas.microsoft.com/office/drawing/2014/main" id="{8A219E0F-1D59-4D1F-8CFB-D6B3277333CB}"/>
              </a:ext>
            </a:extLst>
          </p:cNvPr>
          <p:cNvPicPr>
            <a:picLocks noChangeAspect="1"/>
          </p:cNvPicPr>
          <p:nvPr/>
        </p:nvPicPr>
        <p:blipFill>
          <a:blip r:embed="rId3"/>
          <a:srcRect/>
          <a:stretch/>
        </p:blipFill>
        <p:spPr>
          <a:xfrm>
            <a:off x="64232" y="1136350"/>
            <a:ext cx="8120000" cy="5220000"/>
          </a:xfrm>
          <a:prstGeom prst="rect">
            <a:avLst/>
          </a:prstGeom>
        </p:spPr>
      </p:pic>
      <p:sp>
        <p:nvSpPr>
          <p:cNvPr id="6" name="TextBox 5">
            <a:extLst>
              <a:ext uri="{FF2B5EF4-FFF2-40B4-BE49-F238E27FC236}">
                <a16:creationId xmlns:a16="http://schemas.microsoft.com/office/drawing/2014/main" id="{3B203843-466C-E341-B0CC-895EED9CB157}"/>
              </a:ext>
            </a:extLst>
          </p:cNvPr>
          <p:cNvSpPr txBox="1"/>
          <p:nvPr/>
        </p:nvSpPr>
        <p:spPr bwMode="auto">
          <a:xfrm>
            <a:off x="8184232" y="878301"/>
            <a:ext cx="3879859"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patients that died in the reporting period.</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individuals that had one or more ED visit in their last 30 days of life.</a:t>
            </a:r>
          </a:p>
          <a:p>
            <a:pPr marL="342900" indent="-342900" defTabSz="1219170">
              <a:buFont typeface="Arial" panose="020B0604020202020204" pitchFamily="34" charset="0"/>
              <a:buChar char="•"/>
            </a:pPr>
            <a:r>
              <a:rPr lang="en-US" sz="1950">
                <a:solidFill>
                  <a:srgbClr val="0A2041"/>
                </a:solidFill>
                <a:latin typeface="+mj-lt"/>
              </a:rPr>
              <a:t>Dark blue represents number of individuals without ED visit in their last 30 days of life. </a:t>
            </a:r>
          </a:p>
          <a:p>
            <a:pPr marL="380990" indent="-380990" defTabSz="1219170">
              <a:buFont typeface="Arial" panose="020B0604020202020204" pitchFamily="34" charset="0"/>
              <a:buChar char="•"/>
            </a:pPr>
            <a:r>
              <a:rPr lang="en-US" sz="1950">
                <a:solidFill>
                  <a:srgbClr val="0A2041"/>
                </a:solidFill>
                <a:latin typeface="+mj-lt"/>
              </a:rPr>
              <a:t>Number to the right is the proportion of decedents that had one or more ED visit in their last 30 days. </a:t>
            </a:r>
          </a:p>
          <a:p>
            <a:pPr marL="380990" indent="-380990" defTabSz="1219170">
              <a:buFont typeface="Arial" panose="020B0604020202020204" pitchFamily="34" charset="0"/>
              <a:buChar char="•"/>
            </a:pPr>
            <a:r>
              <a:rPr lang="en-US" sz="195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427429559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76</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ED visit in last 30  days by CIHI Population Grouping Methodology</a:t>
            </a:r>
          </a:p>
        </p:txBody>
      </p:sp>
      <p:pic>
        <p:nvPicPr>
          <p:cNvPr id="5" name="Picture 4" descr="fig_edvisit_30dCIHIPG_29.png">
            <a:extLst>
              <a:ext uri="{FF2B5EF4-FFF2-40B4-BE49-F238E27FC236}">
                <a16:creationId xmlns:a16="http://schemas.microsoft.com/office/drawing/2014/main" id="{8A219E0F-1D59-4D1F-8CFB-D6B3277333CB}"/>
              </a:ext>
            </a:extLst>
          </p:cNvPr>
          <p:cNvPicPr>
            <a:picLocks noChangeAspect="1"/>
          </p:cNvPicPr>
          <p:nvPr/>
        </p:nvPicPr>
        <p:blipFill>
          <a:blip r:embed="rId3"/>
          <a:srcRect/>
          <a:stretch/>
        </p:blipFill>
        <p:spPr>
          <a:xfrm>
            <a:off x="64232" y="1136350"/>
            <a:ext cx="8120000" cy="5220000"/>
          </a:xfrm>
          <a:prstGeom prst="rect">
            <a:avLst/>
          </a:prstGeom>
        </p:spPr>
      </p:pic>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C572957C-1AF0-4CC4-9156-D113430D3ED2}"/>
              </a:ext>
            </a:extLst>
          </p:cNvPr>
          <p:cNvSpPr txBox="1"/>
          <p:nvPr/>
        </p:nvSpPr>
        <p:spPr bwMode="auto">
          <a:xfrm>
            <a:off x="8184232" y="878301"/>
            <a:ext cx="3879859"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patients that died in the reporting period.</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individuals that had one or more ED visit in their last 30 days of life.</a:t>
            </a:r>
          </a:p>
          <a:p>
            <a:pPr marL="342900" indent="-342900" defTabSz="1219170">
              <a:buFont typeface="Arial" panose="020B0604020202020204" pitchFamily="34" charset="0"/>
              <a:buChar char="•"/>
            </a:pPr>
            <a:r>
              <a:rPr lang="en-US" sz="1950">
                <a:solidFill>
                  <a:srgbClr val="0A2041"/>
                </a:solidFill>
                <a:latin typeface="+mj-lt"/>
              </a:rPr>
              <a:t>Dark blue represents number of individuals without ED visit in their last 30 days of life. </a:t>
            </a:r>
          </a:p>
          <a:p>
            <a:pPr marL="380990" indent="-380990" defTabSz="1219170">
              <a:buFont typeface="Arial" panose="020B0604020202020204" pitchFamily="34" charset="0"/>
              <a:buChar char="•"/>
            </a:pPr>
            <a:r>
              <a:rPr lang="en-US" sz="1950">
                <a:solidFill>
                  <a:srgbClr val="0A2041"/>
                </a:solidFill>
                <a:latin typeface="+mj-lt"/>
              </a:rPr>
              <a:t>Number to the right is the proportion of decedents that had one or more ED visit in their last 30 days. </a:t>
            </a:r>
          </a:p>
          <a:p>
            <a:pPr marL="380990" indent="-38099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110251346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77</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ED visit in last 30 days by BC Matrix Segment</a:t>
            </a:r>
          </a:p>
        </p:txBody>
      </p:sp>
      <p:pic>
        <p:nvPicPr>
          <p:cNvPr id="5" name="Picture 4" descr="fig_edvisit_30dBCHSM_29.png">
            <a:extLst>
              <a:ext uri="{FF2B5EF4-FFF2-40B4-BE49-F238E27FC236}">
                <a16:creationId xmlns:a16="http://schemas.microsoft.com/office/drawing/2014/main" id="{8A219E0F-1D59-4D1F-8CFB-D6B3277333CB}"/>
              </a:ext>
            </a:extLst>
          </p:cNvPr>
          <p:cNvPicPr>
            <a:picLocks noChangeAspect="1"/>
          </p:cNvPicPr>
          <p:nvPr/>
        </p:nvPicPr>
        <p:blipFill>
          <a:blip r:embed="rId3"/>
          <a:srcRect/>
          <a:stretch/>
        </p:blipFill>
        <p:spPr>
          <a:xfrm>
            <a:off x="64232" y="1136350"/>
            <a:ext cx="8120000" cy="5220000"/>
          </a:xfrm>
          <a:prstGeom prst="rect">
            <a:avLst/>
          </a:prstGeom>
        </p:spPr>
      </p:pic>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FF7E77B7-6D07-4287-9EFC-A799BDB1471D}"/>
              </a:ext>
            </a:extLst>
          </p:cNvPr>
          <p:cNvSpPr txBox="1"/>
          <p:nvPr/>
        </p:nvSpPr>
        <p:spPr bwMode="auto">
          <a:xfrm>
            <a:off x="8184232" y="878301"/>
            <a:ext cx="3879859"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patients that died in the reporting period.</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individuals that had one or more ED visit in their last 30 days of life.</a:t>
            </a:r>
          </a:p>
          <a:p>
            <a:pPr marL="342900" indent="-342900" defTabSz="1219170">
              <a:buFont typeface="Arial" panose="020B0604020202020204" pitchFamily="34" charset="0"/>
              <a:buChar char="•"/>
            </a:pPr>
            <a:r>
              <a:rPr lang="en-US" sz="1950">
                <a:solidFill>
                  <a:srgbClr val="0A2041"/>
                </a:solidFill>
                <a:latin typeface="+mj-lt"/>
              </a:rPr>
              <a:t>Dark blue represents number of individuals without ED visit in their last 30 days of life. </a:t>
            </a:r>
          </a:p>
          <a:p>
            <a:pPr marL="380990" indent="-380990" defTabSz="1219170">
              <a:buFont typeface="Arial" panose="020B0604020202020204" pitchFamily="34" charset="0"/>
              <a:buChar char="•"/>
            </a:pPr>
            <a:r>
              <a:rPr lang="en-US" sz="1950">
                <a:solidFill>
                  <a:srgbClr val="0A2041"/>
                </a:solidFill>
                <a:latin typeface="+mj-lt"/>
              </a:rPr>
              <a:t>Number to the right is the proportion of decedents that had one or more ED visit in their last 30 days. </a:t>
            </a:r>
          </a:p>
          <a:p>
            <a:pPr marL="380990" indent="-38099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269356446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78</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600"/>
              </a:spcBef>
              <a:spcAft>
                <a:spcPts val="600"/>
              </a:spcAft>
            </a:pPr>
            <a:r>
              <a:rPr lang="en-CA" sz="2800" b="1">
                <a:effectLst/>
                <a:latin typeface="+mj-lt"/>
                <a:ea typeface="Times New Roman" panose="02020603050405020304" pitchFamily="18" charset="0"/>
                <a:cs typeface="Arial" panose="020B0604020202020204" pitchFamily="34" charset="0"/>
              </a:rPr>
              <a:t>Repeat fall-related emergency visits, among those identified as frail</a:t>
            </a:r>
            <a:endParaRPr lang="en-CA" sz="2800" b="1">
              <a:effectLst/>
              <a:latin typeface="+mj-l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2740441267"/>
              </p:ext>
            </p:extLst>
          </p:nvPr>
        </p:nvGraphicFramePr>
        <p:xfrm>
          <a:off x="976397" y="1112930"/>
          <a:ext cx="10112944" cy="182880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b="0" kern="1200">
                          <a:solidFill>
                            <a:schemeClr val="tx1"/>
                          </a:solidFill>
                          <a:effectLst/>
                          <a:latin typeface="+mn-lt"/>
                          <a:ea typeface="Times New Roman" panose="02020603050405020304" pitchFamily="18" charset="0"/>
                          <a:cs typeface="Arial" panose="020B0604020202020204" pitchFamily="34" charset="0"/>
                        </a:rPr>
                        <a:t>Proportion of older adults &gt;65 years of age identified as being frail that had 2 or more unscheduled emergency department visit for fall-related injuries</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b="0" kern="1200" dirty="0">
                          <a:solidFill>
                            <a:schemeClr val="tx1"/>
                          </a:solidFill>
                          <a:effectLst/>
                          <a:latin typeface="+mn-lt"/>
                          <a:ea typeface="Times New Roman" panose="02020603050405020304" pitchFamily="18" charset="0"/>
                          <a:cs typeface="Arial" panose="020B0604020202020204" pitchFamily="34" charset="0"/>
                        </a:rPr>
                        <a:t>Health outcome</a:t>
                      </a:r>
                      <a:endParaRPr lang="en-CA" sz="1800" kern="1200" dirty="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081480"/>
            <a:ext cx="10113872" cy="3139321"/>
          </a:xfrm>
          <a:prstGeom prst="rect">
            <a:avLst/>
          </a:prstGeom>
          <a:noFill/>
        </p:spPr>
        <p:txBody>
          <a:bodyPr wrap="square" lIns="91440" tIns="45720" rIns="91440" bIns="45720" rtlCol="0" anchor="t">
            <a:spAutoFit/>
          </a:bodyPr>
          <a:lstStyle/>
          <a:p>
            <a:r>
              <a:rPr lang="en-CA" dirty="0"/>
              <a:t>In this graph, the horizontal axis counts the total number of individuals in your OHT attributed population who were frail while the bright green indicates the number who were admitted to an emergency department two or more times for fall-related injuries. In this graph the size of the bright green matters because it shows the population groups where the largest number of ED visits were incurred.</a:t>
            </a:r>
            <a:endParaRPr lang="en-CA" dirty="0">
              <a:cs typeface="Arial"/>
            </a:endParaRPr>
          </a:p>
          <a:p>
            <a:endParaRPr lang="en-CA" dirty="0"/>
          </a:p>
          <a:p>
            <a:r>
              <a:rPr lang="en-CA" b="1" dirty="0"/>
              <a:t>Sample Interpretation: </a:t>
            </a:r>
            <a:r>
              <a:rPr lang="en-CA" dirty="0"/>
              <a:t>2.9% of frail older adults in the most deprived communities (Q5) had two or more ED visits for fall-related injuries. Lower values are generally preferred. While staying active may lead to falls, good community-based fall prevention and high levels of physical activity and health should lead to lower rates of injuries resulting from falls and fewer ED visits for fall-related injuries. </a:t>
            </a:r>
            <a:endParaRPr lang="en-CA" sz="1800" dirty="0">
              <a:solidFill>
                <a:srgbClr val="0A1A31"/>
              </a:solidFill>
              <a:latin typeface="+mj-lt"/>
              <a:cs typeface="Arial"/>
            </a:endParaRPr>
          </a:p>
        </p:txBody>
      </p:sp>
    </p:spTree>
    <p:extLst>
      <p:ext uri="{BB962C8B-B14F-4D97-AF65-F5344CB8AC3E}">
        <p14:creationId xmlns:p14="http://schemas.microsoft.com/office/powerpoint/2010/main" val="377093025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frail_fallBCHSM_29.png">
            <a:extLst>
              <a:ext uri="{FF2B5EF4-FFF2-40B4-BE49-F238E27FC236}">
                <a16:creationId xmlns:a16="http://schemas.microsoft.com/office/drawing/2014/main" id="{F9C117A2-18D7-4BD8-93E3-74AF870F2378}"/>
              </a:ext>
            </a:extLst>
          </p:cNvPr>
          <p:cNvPicPr>
            <a:picLocks noChangeAspect="1"/>
          </p:cNvPicPr>
          <p:nvPr/>
        </p:nvPicPr>
        <p:blipFill>
          <a:blip r:embed="rId3"/>
          <a:srcRect/>
          <a:stretch/>
        </p:blipFill>
        <p:spPr>
          <a:xfrm>
            <a:off x="739254" y="931379"/>
            <a:ext cx="7539970" cy="4847123"/>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79</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Proportion of frail population with repeated fall-related ED visits by Material Deprivation Quintile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5783278" y="5639023"/>
            <a:ext cx="2363147" cy="577081"/>
          </a:xfrm>
          <a:prstGeom prst="rect">
            <a:avLst/>
          </a:prstGeom>
          <a:noFill/>
        </p:spPr>
        <p:txBody>
          <a:bodyPr wrap="none" lIns="91440" tIns="45720" rIns="91440" bIns="45720" rtlCol="0" anchor="t">
            <a:spAutoFit/>
          </a:bodyPr>
          <a:lstStyle/>
          <a:p>
            <a:r>
              <a:rPr lang="en-US" sz="1050">
                <a:solidFill>
                  <a:srgbClr val="FF0000"/>
                </a:solidFill>
                <a:cs typeface="Arial"/>
              </a:rPr>
              <a:t>Blank rows represent segments</a:t>
            </a:r>
            <a:endParaRPr lang="en-US"/>
          </a:p>
          <a:p>
            <a:r>
              <a:rPr lang="en-US" sz="1050">
                <a:solidFill>
                  <a:srgbClr val="FF0000"/>
                </a:solidFill>
                <a:cs typeface="Arial"/>
              </a:rPr>
              <a:t>with no events, small counts &lt; 5,</a:t>
            </a:r>
            <a:endParaRPr lang="en-US"/>
          </a:p>
          <a:p>
            <a:r>
              <a:rPr lang="en-US" sz="1050">
                <a:solidFill>
                  <a:srgbClr val="FF0000"/>
                </a:solidFill>
                <a:cs typeface="Arial"/>
              </a:rPr>
              <a:t>or with &lt; 30 patients in denominator.</a:t>
            </a:r>
            <a:endParaRPr lang="en-US"/>
          </a:p>
        </p:txBody>
      </p:sp>
      <p:sp>
        <p:nvSpPr>
          <p:cNvPr id="8" name="TextBox 7">
            <a:extLst>
              <a:ext uri="{FF2B5EF4-FFF2-40B4-BE49-F238E27FC236}">
                <a16:creationId xmlns:a16="http://schemas.microsoft.com/office/drawing/2014/main" id="{D03E2C97-F827-4FEB-A9E4-D83E9E660BE0}"/>
              </a:ext>
            </a:extLst>
          </p:cNvPr>
          <p:cNvSpPr txBox="1"/>
          <p:nvPr/>
        </p:nvSpPr>
        <p:spPr bwMode="auto">
          <a:xfrm>
            <a:off x="8472770" y="824014"/>
            <a:ext cx="3647503"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population age 66 years or older that were frail. </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frail patients with 2 or more fall-related ED visit. </a:t>
            </a:r>
          </a:p>
          <a:p>
            <a:pPr marL="342900" indent="-342900" defTabSz="1219170">
              <a:buFont typeface="Arial" panose="020B0604020202020204" pitchFamily="34" charset="0"/>
              <a:buChar char="•"/>
            </a:pPr>
            <a:r>
              <a:rPr lang="en-US" sz="1950">
                <a:solidFill>
                  <a:srgbClr val="0A2041"/>
                </a:solidFill>
                <a:latin typeface="+mj-lt"/>
              </a:rPr>
              <a:t>Dark blue indicates the number of frail patients without 2 or more fall-related ED visits. </a:t>
            </a:r>
          </a:p>
          <a:p>
            <a:pPr marL="342900" indent="-342900" defTabSz="1219170">
              <a:buFont typeface="Arial" panose="020B0604020202020204" pitchFamily="34" charset="0"/>
              <a:buChar char="•"/>
            </a:pPr>
            <a:r>
              <a:rPr lang="en-US" sz="1950">
                <a:solidFill>
                  <a:srgbClr val="0A2041"/>
                </a:solidFill>
                <a:latin typeface="+mj-lt"/>
              </a:rPr>
              <a:t>Number to the right is the proportion frail patients with 2 or more fall-related ED visits. </a:t>
            </a:r>
          </a:p>
          <a:p>
            <a:pPr marL="342900" indent="-34290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13493735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IG_TotalPop_Radar29.png">
            <a:extLst>
              <a:ext uri="{FF2B5EF4-FFF2-40B4-BE49-F238E27FC236}">
                <a16:creationId xmlns:a16="http://schemas.microsoft.com/office/drawing/2014/main" id="{19A73D34-0309-4A3E-820F-03EB8DFB87CD}"/>
              </a:ext>
            </a:extLst>
          </p:cNvPr>
          <p:cNvPicPr>
            <a:picLocks noChangeAspect="1"/>
          </p:cNvPicPr>
          <p:nvPr/>
        </p:nvPicPr>
        <p:blipFill>
          <a:blip r:embed="rId2"/>
          <a:stretch>
            <a:fillRect/>
          </a:stretch>
        </p:blipFill>
        <p:spPr>
          <a:xfrm>
            <a:off x="1847528" y="764705"/>
            <a:ext cx="8136903" cy="5424602"/>
          </a:xfrm>
          <a:prstGeom prst="rect">
            <a:avLst/>
          </a:prstGeom>
        </p:spPr>
      </p:pic>
      <p:sp>
        <p:nvSpPr>
          <p:cNvPr id="2" name="Slide Number Placeholder 1">
            <a:extLst>
              <a:ext uri="{FF2B5EF4-FFF2-40B4-BE49-F238E27FC236}">
                <a16:creationId xmlns:a16="http://schemas.microsoft.com/office/drawing/2014/main" id="{EBD2406F-9AD2-441E-8452-3D760386BF59}"/>
              </a:ext>
            </a:extLst>
          </p:cNvPr>
          <p:cNvSpPr>
            <a:spLocks noGrp="1"/>
          </p:cNvSpPr>
          <p:nvPr>
            <p:ph type="sldNum" sz="quarter" idx="10"/>
          </p:nvPr>
        </p:nvSpPr>
        <p:spPr/>
        <p:txBody>
          <a:bodyPr/>
          <a:lstStyle/>
          <a:p>
            <a:fld id="{9F4F81F6-E686-4BCF-BA3C-EFC8F861DBA0}" type="slidenum">
              <a:rPr lang="fr-CA" smtClean="0"/>
              <a:pPr/>
              <a:t>8</a:t>
            </a:fld>
            <a:endParaRPr lang="fr-CA"/>
          </a:p>
        </p:txBody>
      </p:sp>
      <p:sp>
        <p:nvSpPr>
          <p:cNvPr id="7" name="Title 1">
            <a:extLst>
              <a:ext uri="{FF2B5EF4-FFF2-40B4-BE49-F238E27FC236}">
                <a16:creationId xmlns:a16="http://schemas.microsoft.com/office/drawing/2014/main" id="{C0BC1556-050F-4ECE-91F7-17900CCC3013}"/>
              </a:ext>
            </a:extLst>
          </p:cNvPr>
          <p:cNvSpPr txBox="1">
            <a:spLocks/>
          </p:cNvSpPr>
          <p:nvPr/>
        </p:nvSpPr>
        <p:spPr>
          <a:xfrm>
            <a:off x="191344" y="136525"/>
            <a:ext cx="1152128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3600" b="1"/>
              <a:t>Spider Diagrams for Total Population Indicators</a:t>
            </a:r>
          </a:p>
        </p:txBody>
      </p:sp>
    </p:spTree>
    <p:extLst>
      <p:ext uri="{BB962C8B-B14F-4D97-AF65-F5344CB8AC3E}">
        <p14:creationId xmlns:p14="http://schemas.microsoft.com/office/powerpoint/2010/main" val="3768688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80</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Proportion of frail population with repeated fall-related ED visits by Primary Care Model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72770" y="824014"/>
            <a:ext cx="3647503"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population age 66 years or older that were frail. </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frail patients with 2 or more fall-related ED visit. </a:t>
            </a:r>
          </a:p>
          <a:p>
            <a:pPr marL="342900" indent="-342900" defTabSz="1219170">
              <a:buFont typeface="Arial" panose="020B0604020202020204" pitchFamily="34" charset="0"/>
              <a:buChar char="•"/>
            </a:pPr>
            <a:r>
              <a:rPr lang="en-US" sz="1950">
                <a:solidFill>
                  <a:srgbClr val="0A2041"/>
                </a:solidFill>
                <a:latin typeface="+mj-lt"/>
              </a:rPr>
              <a:t>Dark blue indicates the number of frail patients without 2 or more fall-related ED visits. </a:t>
            </a:r>
          </a:p>
          <a:p>
            <a:pPr marL="342900" indent="-342900" defTabSz="1219170">
              <a:buFont typeface="Arial" panose="020B0604020202020204" pitchFamily="34" charset="0"/>
              <a:buChar char="•"/>
            </a:pPr>
            <a:r>
              <a:rPr lang="en-US" sz="1950">
                <a:solidFill>
                  <a:srgbClr val="0A2041"/>
                </a:solidFill>
                <a:latin typeface="+mj-lt"/>
              </a:rPr>
              <a:t>Number to the right is the proportion frail patients with 2 or more fall-related ED visits. </a:t>
            </a:r>
          </a:p>
          <a:p>
            <a:pPr marL="342900" indent="-342900" defTabSz="1219170">
              <a:buFont typeface="Arial" panose="020B0604020202020204" pitchFamily="34" charset="0"/>
              <a:buChar char="•"/>
            </a:pPr>
            <a:r>
              <a:rPr lang="en-US" sz="195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pic>
        <p:nvPicPr>
          <p:cNvPr id="9" name="Picture 8" descr="fig_frail_fallPEM_29.png">
            <a:extLst>
              <a:ext uri="{FF2B5EF4-FFF2-40B4-BE49-F238E27FC236}">
                <a16:creationId xmlns:a16="http://schemas.microsoft.com/office/drawing/2014/main" id="{99A1A8E4-7B54-4396-BC49-02DEDAFCE79B}"/>
              </a:ext>
            </a:extLst>
          </p:cNvPr>
          <p:cNvPicPr>
            <a:picLocks noChangeAspect="1"/>
          </p:cNvPicPr>
          <p:nvPr/>
        </p:nvPicPr>
        <p:blipFill>
          <a:blip r:embed="rId4"/>
          <a:srcRect/>
          <a:stretch/>
        </p:blipFill>
        <p:spPr>
          <a:xfrm>
            <a:off x="363960" y="1023725"/>
            <a:ext cx="8120000" cy="5220000"/>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109097485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81</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Proportion of frail population with repeated fall-related ED visits by CIHI Population Grouping Methodology</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pic>
        <p:nvPicPr>
          <p:cNvPr id="9" name="Picture 8" descr="fig_frail_fallCIHIPG_29.png">
            <a:extLst>
              <a:ext uri="{FF2B5EF4-FFF2-40B4-BE49-F238E27FC236}">
                <a16:creationId xmlns:a16="http://schemas.microsoft.com/office/drawing/2014/main" id="{99A1A8E4-7B54-4396-BC49-02DEDAFCE79B}"/>
              </a:ext>
            </a:extLst>
          </p:cNvPr>
          <p:cNvPicPr>
            <a:picLocks noChangeAspect="1"/>
          </p:cNvPicPr>
          <p:nvPr/>
        </p:nvPicPr>
        <p:blipFill>
          <a:blip r:embed="rId4"/>
          <a:srcRect/>
          <a:stretch/>
        </p:blipFill>
        <p:spPr>
          <a:xfrm>
            <a:off x="363960" y="1023725"/>
            <a:ext cx="8120000" cy="5220000"/>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C63C7EDB-1F3A-4AEF-A399-D20D17FB3DB1}"/>
              </a:ext>
            </a:extLst>
          </p:cNvPr>
          <p:cNvSpPr txBox="1"/>
          <p:nvPr/>
        </p:nvSpPr>
        <p:spPr bwMode="auto">
          <a:xfrm>
            <a:off x="8472770" y="824014"/>
            <a:ext cx="3647503"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population age 66 years or older that were frail. </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frail patients with 2 or more fall-related ED visit. </a:t>
            </a:r>
          </a:p>
          <a:p>
            <a:pPr marL="342900" indent="-342900" defTabSz="1219170">
              <a:buFont typeface="Arial" panose="020B0604020202020204" pitchFamily="34" charset="0"/>
              <a:buChar char="•"/>
            </a:pPr>
            <a:r>
              <a:rPr lang="en-US" sz="1950">
                <a:solidFill>
                  <a:srgbClr val="0A2041"/>
                </a:solidFill>
                <a:latin typeface="+mj-lt"/>
              </a:rPr>
              <a:t>Dark blue indicates the number of frail patients without 2 or more fall-related ED visits. </a:t>
            </a:r>
          </a:p>
          <a:p>
            <a:pPr marL="342900" indent="-342900" defTabSz="1219170">
              <a:buFont typeface="Arial" panose="020B0604020202020204" pitchFamily="34" charset="0"/>
              <a:buChar char="•"/>
            </a:pPr>
            <a:r>
              <a:rPr lang="en-US" sz="1950">
                <a:solidFill>
                  <a:srgbClr val="0A2041"/>
                </a:solidFill>
                <a:latin typeface="+mj-lt"/>
              </a:rPr>
              <a:t>Number to the right is the proportion frail patients with 2 or more fall-related ED visits. </a:t>
            </a:r>
          </a:p>
          <a:p>
            <a:pPr marL="342900" indent="-34290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387654849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82</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Proportion of frail population with repeated fall-related ED visits by BC Matrix Segment</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pic>
        <p:nvPicPr>
          <p:cNvPr id="9" name="Picture 8" descr="fig_frail_fallBCHSM_29.png">
            <a:extLst>
              <a:ext uri="{FF2B5EF4-FFF2-40B4-BE49-F238E27FC236}">
                <a16:creationId xmlns:a16="http://schemas.microsoft.com/office/drawing/2014/main" id="{99A1A8E4-7B54-4396-BC49-02DEDAFCE79B}"/>
              </a:ext>
            </a:extLst>
          </p:cNvPr>
          <p:cNvPicPr>
            <a:picLocks noChangeAspect="1"/>
          </p:cNvPicPr>
          <p:nvPr/>
        </p:nvPicPr>
        <p:blipFill>
          <a:blip r:embed="rId4"/>
          <a:srcRect/>
          <a:stretch/>
        </p:blipFill>
        <p:spPr>
          <a:xfrm>
            <a:off x="363960" y="1023725"/>
            <a:ext cx="8120000" cy="5220000"/>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4136731C-EA37-42FE-93C5-5DB7D012491D}"/>
              </a:ext>
            </a:extLst>
          </p:cNvPr>
          <p:cNvSpPr txBox="1"/>
          <p:nvPr/>
        </p:nvSpPr>
        <p:spPr bwMode="auto">
          <a:xfrm>
            <a:off x="8472770" y="824014"/>
            <a:ext cx="3647503"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population age 66 years or older that were frail. </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frail patients with 2 or more fall-related ED visit. </a:t>
            </a:r>
          </a:p>
          <a:p>
            <a:pPr marL="342900" indent="-342900" defTabSz="1219170">
              <a:buFont typeface="Arial" panose="020B0604020202020204" pitchFamily="34" charset="0"/>
              <a:buChar char="•"/>
            </a:pPr>
            <a:r>
              <a:rPr lang="en-US" sz="1950">
                <a:solidFill>
                  <a:srgbClr val="0A2041"/>
                </a:solidFill>
                <a:latin typeface="+mj-lt"/>
              </a:rPr>
              <a:t>Dark blue indicates the number of frail patients without 2 or more fall-related ED visits. </a:t>
            </a:r>
          </a:p>
          <a:p>
            <a:pPr marL="342900" indent="-342900" defTabSz="1219170">
              <a:buFont typeface="Arial" panose="020B0604020202020204" pitchFamily="34" charset="0"/>
              <a:buChar char="•"/>
            </a:pPr>
            <a:r>
              <a:rPr lang="en-US" sz="1950">
                <a:solidFill>
                  <a:srgbClr val="0A2041"/>
                </a:solidFill>
                <a:latin typeface="+mj-lt"/>
              </a:rPr>
              <a:t>Number to the right is the proportion frail patients with 2 or more fall-related ED visits. </a:t>
            </a:r>
          </a:p>
          <a:p>
            <a:pPr marL="342900" indent="-34290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219386303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355C311-9684-1143-96EB-BF6077E11052}"/>
              </a:ext>
            </a:extLst>
          </p:cNvPr>
          <p:cNvSpPr>
            <a:spLocks noGrp="1"/>
          </p:cNvSpPr>
          <p:nvPr>
            <p:ph type="sldNum" sz="quarter" idx="10"/>
          </p:nvPr>
        </p:nvSpPr>
        <p:spPr/>
        <p:txBody>
          <a:bodyPr/>
          <a:lstStyle/>
          <a:p>
            <a:fld id="{9F4F81F6-E686-4BCF-BA3C-EFC8F861DBA0}" type="slidenum">
              <a:rPr lang="fr-CA" smtClean="0"/>
              <a:pPr/>
              <a:t>83</a:t>
            </a:fld>
            <a:endParaRPr lang="fr-CA"/>
          </a:p>
        </p:txBody>
      </p:sp>
      <p:sp>
        <p:nvSpPr>
          <p:cNvPr id="3" name="Title 1">
            <a:extLst>
              <a:ext uri="{FF2B5EF4-FFF2-40B4-BE49-F238E27FC236}">
                <a16:creationId xmlns:a16="http://schemas.microsoft.com/office/drawing/2014/main" id="{666D97AC-E131-314A-8DAB-FE1E3E5528E6}"/>
              </a:ext>
            </a:extLst>
          </p:cNvPr>
          <p:cNvSpPr txBox="1">
            <a:spLocks/>
          </p:cNvSpPr>
          <p:nvPr/>
        </p:nvSpPr>
        <p:spPr>
          <a:xfrm>
            <a:off x="516345" y="438918"/>
            <a:ext cx="11141840" cy="66056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267">
                <a:cs typeface="Arial"/>
              </a:rPr>
              <a:t>Notes</a:t>
            </a:r>
            <a:endParaRPr lang="en-US" sz="4267" b="1" u="sng"/>
          </a:p>
        </p:txBody>
      </p:sp>
      <p:sp>
        <p:nvSpPr>
          <p:cNvPr id="4" name="TextBox 3">
            <a:extLst>
              <a:ext uri="{FF2B5EF4-FFF2-40B4-BE49-F238E27FC236}">
                <a16:creationId xmlns:a16="http://schemas.microsoft.com/office/drawing/2014/main" id="{C3C3394E-E02D-4041-85BB-A382BDFCDC0D}"/>
              </a:ext>
            </a:extLst>
          </p:cNvPr>
          <p:cNvSpPr txBox="1"/>
          <p:nvPr/>
        </p:nvSpPr>
        <p:spPr>
          <a:xfrm>
            <a:off x="600075" y="1197215"/>
            <a:ext cx="10938333" cy="3600986"/>
          </a:xfrm>
          <a:prstGeom prst="rect">
            <a:avLst/>
          </a:prstGeom>
          <a:noFill/>
        </p:spPr>
        <p:txBody>
          <a:bodyPr wrap="square" lIns="91440" tIns="45720" rIns="91440" bIns="45720" rtlCol="0" anchor="t">
            <a:spAutoFit/>
          </a:bodyPr>
          <a:lstStyle/>
          <a:p>
            <a:pPr defTabSz="1219170">
              <a:defRPr/>
            </a:pPr>
            <a:endParaRPr lang="en-US" sz="2400">
              <a:solidFill>
                <a:srgbClr val="0A2041"/>
              </a:solidFill>
              <a:latin typeface="+mj-lt"/>
            </a:endParaRPr>
          </a:p>
          <a:p>
            <a:pPr marL="456565" indent="-456565" defTabSz="1219170">
              <a:buFont typeface="Arial" panose="020B0604020202020204" pitchFamily="34" charset="0"/>
              <a:buChar char="•"/>
              <a:defRPr/>
            </a:pPr>
            <a:r>
              <a:rPr lang="en-US" sz="2400">
                <a:solidFill>
                  <a:srgbClr val="0A2041"/>
                </a:solidFill>
                <a:latin typeface="+mj-lt"/>
                <a:cs typeface="Arial" panose="020B0604020202020204"/>
              </a:rPr>
              <a:t>There is an accompanying report with further details about the indicators included in this report. </a:t>
            </a:r>
            <a:endParaRPr lang="en-US" sz="2400">
              <a:solidFill>
                <a:srgbClr val="0A2041"/>
              </a:solidFill>
              <a:latin typeface="+mj-lt"/>
            </a:endParaRPr>
          </a:p>
          <a:p>
            <a:pPr marL="456565" indent="-456565" defTabSz="1219170">
              <a:buFont typeface="Arial" panose="020B0604020202020204" pitchFamily="34" charset="0"/>
              <a:buChar char="•"/>
              <a:defRPr/>
            </a:pPr>
            <a:r>
              <a:rPr lang="en-US" sz="2400">
                <a:solidFill>
                  <a:srgbClr val="0A2041"/>
                </a:solidFill>
                <a:latin typeface="+mj-lt"/>
              </a:rPr>
              <a:t>For details on specification of BC Health System Matrix and other indicator definitions please see:</a:t>
            </a:r>
            <a:endParaRPr lang="en-US" sz="2400">
              <a:solidFill>
                <a:srgbClr val="0A2041"/>
              </a:solidFill>
              <a:latin typeface="+mj-lt"/>
              <a:cs typeface="Arial"/>
            </a:endParaRPr>
          </a:p>
          <a:p>
            <a:pPr lvl="2" defTabSz="1219170">
              <a:defRPr/>
            </a:pPr>
            <a:r>
              <a:rPr lang="en-US" sz="2000">
                <a:solidFill>
                  <a:srgbClr val="0A2041"/>
                </a:solidFill>
              </a:rPr>
              <a:t>Mondor L, Hall RE, and </a:t>
            </a:r>
            <a:r>
              <a:rPr lang="en-US" sz="2000" err="1">
                <a:solidFill>
                  <a:srgbClr val="0A2041"/>
                </a:solidFill>
              </a:rPr>
              <a:t>Wodchis</a:t>
            </a:r>
            <a:r>
              <a:rPr lang="en-US" sz="2000">
                <a:solidFill>
                  <a:srgbClr val="0A2041"/>
                </a:solidFill>
              </a:rPr>
              <a:t> WP. Population Segmentation for Ontario Health Teams using the British Columbia Health System Matrix. Toronto, ON: Health System Performance Network. 2021. available </a:t>
            </a:r>
            <a:r>
              <a:rPr lang="en-US" sz="2000">
                <a:solidFill>
                  <a:srgbClr val="002060"/>
                </a:solidFill>
              </a:rPr>
              <a:t>at </a:t>
            </a:r>
            <a:r>
              <a:rPr lang="en-US" sz="2000">
                <a:solidFill>
                  <a:srgbClr val="002060"/>
                </a:solidFill>
                <a:hlinkClick r:id="rId2">
                  <a:extLst>
                    <a:ext uri="{A12FA001-AC4F-418D-AE19-62706E023703}">
                      <ahyp:hlinkClr xmlns:ahyp="http://schemas.microsoft.com/office/drawing/2018/hyperlinkcolor" val="tx"/>
                    </a:ext>
                  </a:extLst>
                </a:hlinkClick>
              </a:rPr>
              <a:t>https://hspn.ca/evaluation/oht/reports/</a:t>
            </a:r>
            <a:r>
              <a:rPr lang="en-US" sz="2000">
                <a:solidFill>
                  <a:srgbClr val="002060"/>
                </a:solidFill>
              </a:rPr>
              <a:t> </a:t>
            </a:r>
            <a:endParaRPr lang="en-US" sz="2400">
              <a:solidFill>
                <a:srgbClr val="0A2041"/>
              </a:solidFill>
              <a:latin typeface="+mj-lt"/>
            </a:endParaRPr>
          </a:p>
          <a:p>
            <a:pPr marL="456565" indent="-456565" defTabSz="1219170">
              <a:buFont typeface="Arial" panose="020B0604020202020204" pitchFamily="34" charset="0"/>
              <a:buChar char="•"/>
              <a:defRPr/>
            </a:pPr>
            <a:endParaRPr lang="en-US" sz="2400">
              <a:solidFill>
                <a:srgbClr val="0A2041"/>
              </a:solidFill>
              <a:latin typeface="+mj-lt"/>
              <a:cs typeface="Arial" panose="020B0604020202020204"/>
            </a:endParaRPr>
          </a:p>
          <a:p>
            <a:pPr marL="456565" indent="-456565" defTabSz="1219170">
              <a:buFont typeface="Arial" panose="020B0604020202020204" pitchFamily="34" charset="0"/>
              <a:buChar char="•"/>
              <a:defRPr/>
            </a:pPr>
            <a:endParaRPr lang="en-US" sz="2400">
              <a:solidFill>
                <a:srgbClr val="0A2041"/>
              </a:solidFill>
              <a:latin typeface="+mj-lt"/>
              <a:cs typeface="Arial" panose="020B0604020202020204"/>
            </a:endParaRPr>
          </a:p>
        </p:txBody>
      </p:sp>
    </p:spTree>
    <p:extLst>
      <p:ext uri="{BB962C8B-B14F-4D97-AF65-F5344CB8AC3E}">
        <p14:creationId xmlns:p14="http://schemas.microsoft.com/office/powerpoint/2010/main" val="246101502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355C311-9684-1143-96EB-BF6077E11052}"/>
              </a:ext>
            </a:extLst>
          </p:cNvPr>
          <p:cNvSpPr>
            <a:spLocks noGrp="1"/>
          </p:cNvSpPr>
          <p:nvPr>
            <p:ph type="sldNum" sz="quarter" idx="10"/>
          </p:nvPr>
        </p:nvSpPr>
        <p:spPr/>
        <p:txBody>
          <a:bodyPr/>
          <a:lstStyle/>
          <a:p>
            <a:fld id="{9F4F81F6-E686-4BCF-BA3C-EFC8F861DBA0}" type="slidenum">
              <a:rPr lang="fr-CA" smtClean="0"/>
              <a:pPr/>
              <a:t>84</a:t>
            </a:fld>
            <a:endParaRPr lang="fr-CA"/>
          </a:p>
        </p:txBody>
      </p:sp>
      <p:sp>
        <p:nvSpPr>
          <p:cNvPr id="3" name="Title 1">
            <a:extLst>
              <a:ext uri="{FF2B5EF4-FFF2-40B4-BE49-F238E27FC236}">
                <a16:creationId xmlns:a16="http://schemas.microsoft.com/office/drawing/2014/main" id="{666D97AC-E131-314A-8DAB-FE1E3E5528E6}"/>
              </a:ext>
            </a:extLst>
          </p:cNvPr>
          <p:cNvSpPr txBox="1">
            <a:spLocks/>
          </p:cNvSpPr>
          <p:nvPr/>
        </p:nvSpPr>
        <p:spPr>
          <a:xfrm>
            <a:off x="516345" y="438918"/>
            <a:ext cx="11141840" cy="66056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267">
                <a:cs typeface="Arial"/>
              </a:rPr>
              <a:t>Notes</a:t>
            </a:r>
            <a:endParaRPr lang="en-US" sz="4267" b="1" u="sng"/>
          </a:p>
        </p:txBody>
      </p:sp>
      <p:sp>
        <p:nvSpPr>
          <p:cNvPr id="4" name="TextBox 3">
            <a:extLst>
              <a:ext uri="{FF2B5EF4-FFF2-40B4-BE49-F238E27FC236}">
                <a16:creationId xmlns:a16="http://schemas.microsoft.com/office/drawing/2014/main" id="{C3C3394E-E02D-4041-85BB-A382BDFCDC0D}"/>
              </a:ext>
            </a:extLst>
          </p:cNvPr>
          <p:cNvSpPr txBox="1"/>
          <p:nvPr/>
        </p:nvSpPr>
        <p:spPr>
          <a:xfrm>
            <a:off x="600075" y="1197215"/>
            <a:ext cx="10938333" cy="4616648"/>
          </a:xfrm>
          <a:prstGeom prst="rect">
            <a:avLst/>
          </a:prstGeom>
          <a:noFill/>
        </p:spPr>
        <p:txBody>
          <a:bodyPr wrap="square" rtlCol="0">
            <a:spAutoFit/>
          </a:bodyPr>
          <a:lstStyle/>
          <a:p>
            <a:pPr marL="457189" indent="-457189" defTabSz="1219170">
              <a:buFont typeface="Arial" panose="020B0604020202020204" pitchFamily="34" charset="0"/>
              <a:buChar char="•"/>
              <a:defRPr/>
            </a:pPr>
            <a:endParaRPr lang="en-US" sz="2400">
              <a:solidFill>
                <a:srgbClr val="0A2041"/>
              </a:solidFill>
              <a:latin typeface="+mj-lt"/>
            </a:endParaRPr>
          </a:p>
          <a:p>
            <a:pPr marL="457189" indent="-457189" defTabSz="1219170">
              <a:buFont typeface="Arial" panose="020B0604020202020204" pitchFamily="34" charset="0"/>
              <a:buChar char="•"/>
              <a:defRPr/>
            </a:pPr>
            <a:r>
              <a:rPr lang="en-US">
                <a:solidFill>
                  <a:srgbClr val="0A2041"/>
                </a:solidFill>
                <a:latin typeface="+mj-lt"/>
              </a:rPr>
              <a:t>This research was supported by a grant from the Ontario Ministry of Health and Long-Term Care (MOHLTC) to the Health System Performance Research Network (Agreement #694). This study was supported by ICES, which is also funded by an annual grant from the MOHLTC. The opinions, results and conclusions reported in this paper are those of the authors and are independent from the funding sources. No endorsement by ICES or the Ontario MOHLTC is intended or should be inferred. Parts of this material are based on data and/or information compiled and provided by CIHI. However, the analyses, conclusions, opinions and statements expressed in the material are those of the author(s), and not necessarily those of CIHI. Parts of this material are based on data and information provided by Cancer Care Ontario (CCO). The opinions, results, view, and conclusions reported in this paper are those of the authors and do not necessarily reflect those of CCO. No endorsement by CCO is intended or should be inferred. Parts of this material are based on data and information provided by Ontario Health (OH). The opinions, results, view, and conclusions reported in this paper are those of the authors and do not necessarily reflect those of OH. No endorsement by OH is intended or should be inferred. We thank the Toronto Community Health Profiles Partnership for providing access to the Ontario Marginalization Index and IQVIA Solutions Canada Inc. for use of their Drug Information File.</a:t>
            </a:r>
          </a:p>
        </p:txBody>
      </p:sp>
      <p:pic>
        <p:nvPicPr>
          <p:cNvPr id="5" name="Picture 4">
            <a:extLst>
              <a:ext uri="{FF2B5EF4-FFF2-40B4-BE49-F238E27FC236}">
                <a16:creationId xmlns:a16="http://schemas.microsoft.com/office/drawing/2014/main" id="{2D7ADE6A-9592-CE49-81D3-04ED74C535E9}"/>
              </a:ext>
            </a:extLst>
          </p:cNvPr>
          <p:cNvPicPr>
            <a:picLocks noChangeAspect="1"/>
          </p:cNvPicPr>
          <p:nvPr/>
        </p:nvPicPr>
        <p:blipFill>
          <a:blip r:embed="rId2"/>
          <a:stretch>
            <a:fillRect/>
          </a:stretch>
        </p:blipFill>
        <p:spPr>
          <a:xfrm>
            <a:off x="10166515" y="6243725"/>
            <a:ext cx="630921" cy="613299"/>
          </a:xfrm>
          <a:prstGeom prst="rect">
            <a:avLst/>
          </a:prstGeom>
        </p:spPr>
      </p:pic>
    </p:spTree>
    <p:extLst>
      <p:ext uri="{BB962C8B-B14F-4D97-AF65-F5344CB8AC3E}">
        <p14:creationId xmlns:p14="http://schemas.microsoft.com/office/powerpoint/2010/main" val="256664449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576418" y="6356350"/>
            <a:ext cx="2743200" cy="365125"/>
          </a:xfrm>
        </p:spPr>
        <p:txBody>
          <a:bodyPr/>
          <a:lstStyle/>
          <a:p>
            <a:fld id="{D308F048-4A10-47B1-992F-CD666DE9845B}" type="slidenum">
              <a:rPr lang="en-CA" smtClean="0">
                <a:solidFill>
                  <a:schemeClr val="tx1"/>
                </a:solidFill>
                <a:latin typeface="+mj-lt"/>
                <a:cs typeface="Arial" panose="020B0604020202020204" pitchFamily="34" charset="0"/>
              </a:rPr>
              <a:t>85</a:t>
            </a:fld>
            <a:endParaRPr lang="en-CA">
              <a:solidFill>
                <a:schemeClr val="tx1"/>
              </a:solidFill>
              <a:latin typeface="+mj-lt"/>
              <a:cs typeface="Arial" panose="020B0604020202020204" pitchFamily="34" charset="0"/>
            </a:endParaRPr>
          </a:p>
        </p:txBody>
      </p:sp>
      <p:sp>
        <p:nvSpPr>
          <p:cNvPr id="26" name="Rectangle 25"/>
          <p:cNvSpPr/>
          <p:nvPr/>
        </p:nvSpPr>
        <p:spPr>
          <a:xfrm>
            <a:off x="1831767" y="511034"/>
            <a:ext cx="3780023" cy="954107"/>
          </a:xfrm>
          <a:prstGeom prst="rect">
            <a:avLst/>
          </a:prstGeom>
        </p:spPr>
        <p:txBody>
          <a:bodyPr wrap="square"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B2040"/>
                </a:solidFill>
                <a:effectLst/>
                <a:uLnTx/>
                <a:uFillTx/>
                <a:latin typeface="+mj-lt"/>
              </a:rPr>
              <a:t>Central OHT Evaluation Team</a:t>
            </a:r>
            <a:endParaRPr kumimoji="0" lang="en-US" sz="2800" b="0" i="0" u="none" strike="noStrike" kern="1200" cap="none" spc="0" normalizeH="0" baseline="0" noProof="0">
              <a:ln>
                <a:noFill/>
              </a:ln>
              <a:solidFill>
                <a:srgbClr val="0B2040"/>
              </a:solidFill>
              <a:effectLst/>
              <a:uLnTx/>
              <a:uFillTx/>
              <a:latin typeface="+mj-lt"/>
            </a:endParaRPr>
          </a:p>
        </p:txBody>
      </p:sp>
      <p:sp>
        <p:nvSpPr>
          <p:cNvPr id="27" name="TextBox 26">
            <a:extLst>
              <a:ext uri="{FF2B5EF4-FFF2-40B4-BE49-F238E27FC236}">
                <a16:creationId xmlns:a16="http://schemas.microsoft.com/office/drawing/2014/main" id="{A149EFE4-A595-4237-9CFA-E40C38D78D22}"/>
              </a:ext>
            </a:extLst>
          </p:cNvPr>
          <p:cNvSpPr txBox="1"/>
          <p:nvPr/>
        </p:nvSpPr>
        <p:spPr bwMode="auto">
          <a:xfrm rot="16200000">
            <a:off x="5248473" y="1158229"/>
            <a:ext cx="1847395" cy="307777"/>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B2040"/>
                </a:solidFill>
                <a:effectLst/>
                <a:uLnTx/>
                <a:uFillTx/>
                <a:latin typeface="+mj-lt"/>
                <a:ea typeface="Ebrima"/>
                <a:cs typeface="Ebrima"/>
              </a:rPr>
              <a:t>Co-Leads </a:t>
            </a:r>
          </a:p>
        </p:txBody>
      </p:sp>
      <p:pic>
        <p:nvPicPr>
          <p:cNvPr id="29" name="Picture 28"/>
          <p:cNvPicPr preferRelativeResize="0">
            <a:picLocks/>
          </p:cNvPicPr>
          <p:nvPr/>
        </p:nvPicPr>
        <p:blipFill rotWithShape="1">
          <a:blip r:embed="rId3" cstate="screen">
            <a:extLst>
              <a:ext uri="{28A0092B-C50C-407E-A947-70E740481C1C}">
                <a14:useLocalDpi xmlns:a14="http://schemas.microsoft.com/office/drawing/2010/main"/>
              </a:ext>
            </a:extLst>
          </a:blip>
          <a:srcRect/>
          <a:stretch/>
        </p:blipFill>
        <p:spPr>
          <a:xfrm>
            <a:off x="7717002" y="530658"/>
            <a:ext cx="1260000" cy="1260000"/>
          </a:xfrm>
          <a:prstGeom prst="ellipse">
            <a:avLst/>
          </a:prstGeom>
        </p:spPr>
      </p:pic>
      <p:sp>
        <p:nvSpPr>
          <p:cNvPr id="30" name="Rectangle 29"/>
          <p:cNvSpPr/>
          <p:nvPr/>
        </p:nvSpPr>
        <p:spPr>
          <a:xfrm rot="16200000">
            <a:off x="-508482" y="4149626"/>
            <a:ext cx="2031517"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B2040"/>
                </a:solidFill>
                <a:effectLst/>
                <a:uLnTx/>
                <a:uFillTx/>
                <a:latin typeface="+mj-lt"/>
                <a:ea typeface="Ebrima"/>
                <a:cs typeface="Ebrima"/>
              </a:rPr>
              <a:t>Team Members</a:t>
            </a:r>
            <a:endParaRPr kumimoji="0" lang="en-CA" sz="2000" b="0" i="0" u="none" strike="noStrike" kern="1200" cap="none" spc="0" normalizeH="0" baseline="0" noProof="0">
              <a:ln>
                <a:noFill/>
              </a:ln>
              <a:solidFill>
                <a:srgbClr val="0B2040"/>
              </a:solidFill>
              <a:effectLst/>
              <a:uLnTx/>
              <a:uFillTx/>
              <a:latin typeface="+mj-lt"/>
            </a:endParaRPr>
          </a:p>
        </p:txBody>
      </p:sp>
      <p:pic>
        <p:nvPicPr>
          <p:cNvPr id="31" name="Picture 30"/>
          <p:cNvPicPr preferRelativeResize="0">
            <a:picLocks/>
          </p:cNvPicPr>
          <p:nvPr/>
        </p:nvPicPr>
        <p:blipFill rotWithShape="1">
          <a:blip r:embed="rId4" cstate="screen">
            <a:extLst>
              <a:ext uri="{28A0092B-C50C-407E-A947-70E740481C1C}">
                <a14:useLocalDpi xmlns:a14="http://schemas.microsoft.com/office/drawing/2010/main"/>
              </a:ext>
            </a:extLst>
          </a:blip>
          <a:srcRect r="-497"/>
          <a:stretch/>
        </p:blipFill>
        <p:spPr>
          <a:xfrm>
            <a:off x="2042228" y="2513264"/>
            <a:ext cx="1260000" cy="1260000"/>
          </a:xfrm>
          <a:prstGeom prst="ellipse">
            <a:avLst/>
          </a:prstGeom>
        </p:spPr>
      </p:pic>
      <p:pic>
        <p:nvPicPr>
          <p:cNvPr id="34" name="Picture 33"/>
          <p:cNvPicPr preferRelativeResize="0">
            <a:picLocks/>
          </p:cNvPicPr>
          <p:nvPr/>
        </p:nvPicPr>
        <p:blipFill rotWithShape="1">
          <a:blip r:embed="rId5" cstate="screen">
            <a:extLst>
              <a:ext uri="{28A0092B-C50C-407E-A947-70E740481C1C}">
                <a14:useLocalDpi xmlns:a14="http://schemas.microsoft.com/office/drawing/2010/main"/>
              </a:ext>
            </a:extLst>
          </a:blip>
          <a:srcRect/>
          <a:stretch/>
        </p:blipFill>
        <p:spPr>
          <a:xfrm>
            <a:off x="6614583" y="2513264"/>
            <a:ext cx="1260000" cy="1260000"/>
          </a:xfrm>
          <a:prstGeom prst="ellipse">
            <a:avLst/>
          </a:prstGeom>
        </p:spPr>
      </p:pic>
      <p:sp>
        <p:nvSpPr>
          <p:cNvPr id="35" name="TextBox 34">
            <a:extLst>
              <a:ext uri="{FF2B5EF4-FFF2-40B4-BE49-F238E27FC236}">
                <a16:creationId xmlns:a16="http://schemas.microsoft.com/office/drawing/2014/main" id="{BE5034A2-A627-4EAB-8B01-BFC8B9D3D82C}"/>
              </a:ext>
            </a:extLst>
          </p:cNvPr>
          <p:cNvSpPr txBox="1"/>
          <p:nvPr/>
        </p:nvSpPr>
        <p:spPr bwMode="auto">
          <a:xfrm>
            <a:off x="1590645" y="3924804"/>
            <a:ext cx="2131133" cy="276999"/>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B2040"/>
                </a:solidFill>
                <a:effectLst/>
                <a:uLnTx/>
                <a:uFillTx/>
                <a:latin typeface="+mj-lt"/>
                <a:ea typeface="+mn-ea"/>
                <a:cs typeface="+mn-cs"/>
              </a:rPr>
              <a:t>Dr. Gaya Embuldeniya</a:t>
            </a:r>
            <a:r>
              <a:rPr kumimoji="0" lang="en-US" sz="1800" b="0" i="0" u="none" strike="noStrike" kern="1200" cap="none" spc="0" normalizeH="0" baseline="0" noProof="0">
                <a:ln>
                  <a:noFill/>
                </a:ln>
                <a:solidFill>
                  <a:srgbClr val="0B2040"/>
                </a:solidFill>
                <a:effectLst/>
                <a:uLnTx/>
                <a:uFillTx/>
                <a:latin typeface="+mj-lt"/>
                <a:ea typeface="+mn-ea"/>
                <a:cs typeface="+mn-cs"/>
              </a:rPr>
              <a:t> </a:t>
            </a:r>
          </a:p>
        </p:txBody>
      </p:sp>
      <p:sp>
        <p:nvSpPr>
          <p:cNvPr id="36" name="TextBox 35">
            <a:extLst>
              <a:ext uri="{FF2B5EF4-FFF2-40B4-BE49-F238E27FC236}">
                <a16:creationId xmlns:a16="http://schemas.microsoft.com/office/drawing/2014/main" id="{79A538C4-207F-4CFD-858C-FE1982CFF937}"/>
              </a:ext>
            </a:extLst>
          </p:cNvPr>
          <p:cNvSpPr txBox="1"/>
          <p:nvPr/>
        </p:nvSpPr>
        <p:spPr bwMode="auto">
          <a:xfrm>
            <a:off x="8456565" y="3903053"/>
            <a:ext cx="2032909"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noProof="0">
                <a:solidFill>
                  <a:srgbClr val="0B2040"/>
                </a:solidFill>
                <a:latin typeface="+mj-lt"/>
              </a:rPr>
              <a:t>Priyanka Gayen</a:t>
            </a:r>
            <a:endParaRPr kumimoji="0" lang="en-US" sz="1600" b="0" i="0" u="none" strike="noStrike" kern="1200" cap="none" spc="0" normalizeH="0" baseline="0" noProof="0">
              <a:ln>
                <a:noFill/>
              </a:ln>
              <a:solidFill>
                <a:srgbClr val="0B2040"/>
              </a:solidFill>
              <a:effectLst/>
              <a:uLnTx/>
              <a:uFillTx/>
              <a:latin typeface="+mj-lt"/>
              <a:ea typeface="+mn-ea"/>
              <a:cs typeface="+mn-cs"/>
            </a:endParaRPr>
          </a:p>
        </p:txBody>
      </p:sp>
      <p:sp>
        <p:nvSpPr>
          <p:cNvPr id="37" name="TextBox 36">
            <a:extLst>
              <a:ext uri="{FF2B5EF4-FFF2-40B4-BE49-F238E27FC236}">
                <a16:creationId xmlns:a16="http://schemas.microsoft.com/office/drawing/2014/main" id="{B9167573-1010-45C8-932E-6292A550D432}"/>
              </a:ext>
            </a:extLst>
          </p:cNvPr>
          <p:cNvSpPr txBox="1"/>
          <p:nvPr/>
        </p:nvSpPr>
        <p:spPr bwMode="auto">
          <a:xfrm>
            <a:off x="6326059" y="5817857"/>
            <a:ext cx="1620498"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a:solidFill>
                  <a:srgbClr val="0B2040"/>
                </a:solidFill>
                <a:latin typeface="+mj-lt"/>
              </a:rPr>
              <a:t>Emily Charron</a:t>
            </a:r>
            <a:endParaRPr kumimoji="0" lang="en-US" sz="1600" b="0" i="0" strike="noStrike" kern="1200" cap="none" spc="0" normalizeH="0" baseline="0" noProof="0">
              <a:ln>
                <a:noFill/>
              </a:ln>
              <a:solidFill>
                <a:srgbClr val="0B2040"/>
              </a:solidFill>
              <a:effectLst/>
              <a:uLnTx/>
              <a:uFillTx/>
              <a:latin typeface="+mj-lt"/>
              <a:ea typeface="+mn-ea"/>
              <a:cs typeface="+mn-cs"/>
            </a:endParaRPr>
          </a:p>
        </p:txBody>
      </p:sp>
      <p:sp>
        <p:nvSpPr>
          <p:cNvPr id="39" name="TextBox 38">
            <a:extLst>
              <a:ext uri="{FF2B5EF4-FFF2-40B4-BE49-F238E27FC236}">
                <a16:creationId xmlns:a16="http://schemas.microsoft.com/office/drawing/2014/main" id="{51FFE79F-B3A2-4736-B0F4-15A80B76D7B8}"/>
              </a:ext>
            </a:extLst>
          </p:cNvPr>
          <p:cNvSpPr txBox="1"/>
          <p:nvPr/>
        </p:nvSpPr>
        <p:spPr bwMode="auto">
          <a:xfrm>
            <a:off x="6172170" y="3924804"/>
            <a:ext cx="2092287"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B2040"/>
                </a:solidFill>
                <a:effectLst/>
                <a:uLnTx/>
                <a:uFillTx/>
                <a:latin typeface="+mj-lt"/>
                <a:ea typeface="+mn-ea"/>
                <a:cs typeface="+mn-cs"/>
              </a:rPr>
              <a:t>Nusrat S. Nessa</a:t>
            </a:r>
            <a:endParaRPr kumimoji="0" lang="en-US" sz="1800" b="0" i="0" u="none" strike="noStrike" kern="1200" cap="none" spc="0" normalizeH="0" baseline="0" noProof="0">
              <a:ln>
                <a:noFill/>
              </a:ln>
              <a:solidFill>
                <a:srgbClr val="0B2040"/>
              </a:solidFill>
              <a:effectLst/>
              <a:uLnTx/>
              <a:uFillTx/>
              <a:latin typeface="+mj-lt"/>
              <a:ea typeface="+mn-ea"/>
              <a:cs typeface="+mn-cs"/>
            </a:endParaRPr>
          </a:p>
        </p:txBody>
      </p:sp>
      <p:sp>
        <p:nvSpPr>
          <p:cNvPr id="40" name="TextBox 39">
            <a:extLst>
              <a:ext uri="{FF2B5EF4-FFF2-40B4-BE49-F238E27FC236}">
                <a16:creationId xmlns:a16="http://schemas.microsoft.com/office/drawing/2014/main" id="{C4AB3210-9354-4A49-A50F-31F7720696B7}"/>
              </a:ext>
            </a:extLst>
          </p:cNvPr>
          <p:cNvSpPr txBox="1"/>
          <p:nvPr/>
        </p:nvSpPr>
        <p:spPr bwMode="auto">
          <a:xfrm>
            <a:off x="7420533" y="1985426"/>
            <a:ext cx="2072064"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B2040"/>
                </a:solidFill>
                <a:effectLst/>
                <a:uLnTx/>
                <a:uFillTx/>
                <a:latin typeface="+mj-lt"/>
                <a:ea typeface="+mn-ea"/>
                <a:cs typeface="+mn-cs"/>
              </a:rPr>
              <a:t>Dr. Walter P. Wodchis</a:t>
            </a:r>
          </a:p>
        </p:txBody>
      </p:sp>
      <p:sp>
        <p:nvSpPr>
          <p:cNvPr id="41" name="TextBox 40">
            <a:extLst>
              <a:ext uri="{FF2B5EF4-FFF2-40B4-BE49-F238E27FC236}">
                <a16:creationId xmlns:a16="http://schemas.microsoft.com/office/drawing/2014/main" id="{B821AC3F-90FA-4FD5-B936-25A1B77C8FDF}"/>
              </a:ext>
            </a:extLst>
          </p:cNvPr>
          <p:cNvSpPr txBox="1"/>
          <p:nvPr/>
        </p:nvSpPr>
        <p:spPr bwMode="auto">
          <a:xfrm>
            <a:off x="9879369" y="1972363"/>
            <a:ext cx="1620498"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B2040"/>
                </a:solidFill>
                <a:effectLst/>
                <a:uLnTx/>
                <a:uFillTx/>
                <a:latin typeface="+mj-lt"/>
                <a:ea typeface="+mn-ea"/>
                <a:cs typeface="+mn-cs"/>
              </a:rPr>
              <a:t>Dr. </a:t>
            </a:r>
            <a:r>
              <a:rPr lang="en-US" sz="1600">
                <a:solidFill>
                  <a:srgbClr val="0B2040"/>
                </a:solidFill>
                <a:latin typeface="+mj-lt"/>
              </a:rPr>
              <a:t>Kaileah McKellar</a:t>
            </a:r>
            <a:endParaRPr kumimoji="0" lang="en-US" sz="1800" b="0" i="0" u="none" strike="noStrike" kern="1200" cap="none" spc="0" normalizeH="0" baseline="0" noProof="0">
              <a:ln>
                <a:noFill/>
              </a:ln>
              <a:solidFill>
                <a:srgbClr val="0B2040"/>
              </a:solidFill>
              <a:effectLst/>
              <a:uLnTx/>
              <a:uFillTx/>
              <a:latin typeface="+mj-lt"/>
              <a:ea typeface="+mn-ea"/>
              <a:cs typeface="+mn-cs"/>
            </a:endParaRPr>
          </a:p>
        </p:txBody>
      </p:sp>
      <p:pic>
        <p:nvPicPr>
          <p:cNvPr id="42" name="Picture 41">
            <a:extLst>
              <a:ext uri="{FF2B5EF4-FFF2-40B4-BE49-F238E27FC236}">
                <a16:creationId xmlns:a16="http://schemas.microsoft.com/office/drawing/2014/main" id="{154E53D7-DDA5-6F4D-8563-CE24C0EC87E1}"/>
              </a:ext>
            </a:extLst>
          </p:cNvPr>
          <p:cNvPicPr preferRelativeResize="0">
            <a:picLocks/>
          </p:cNvPicPr>
          <p:nvPr/>
        </p:nvPicPr>
        <p:blipFill>
          <a:blip r:embed="rId6" cstate="screen">
            <a:extLst>
              <a:ext uri="{28A0092B-C50C-407E-A947-70E740481C1C}">
                <a14:useLocalDpi xmlns:a14="http://schemas.microsoft.com/office/drawing/2010/main"/>
              </a:ext>
            </a:extLst>
          </a:blip>
          <a:srcRect/>
          <a:stretch/>
        </p:blipFill>
        <p:spPr>
          <a:xfrm>
            <a:off x="10121989" y="582436"/>
            <a:ext cx="1260000" cy="1260000"/>
          </a:xfrm>
          <a:prstGeom prst="ellipse">
            <a:avLst/>
          </a:prstGeom>
        </p:spPr>
      </p:pic>
      <p:sp>
        <p:nvSpPr>
          <p:cNvPr id="45" name="Rectangle 44"/>
          <p:cNvSpPr/>
          <p:nvPr/>
        </p:nvSpPr>
        <p:spPr>
          <a:xfrm rot="5400000">
            <a:off x="-127355" y="820563"/>
            <a:ext cx="2342459" cy="701333"/>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mj-lt"/>
            </a:endParaRPr>
          </a:p>
        </p:txBody>
      </p:sp>
      <p:sp>
        <p:nvSpPr>
          <p:cNvPr id="24" name="TextBox 23">
            <a:extLst>
              <a:ext uri="{FF2B5EF4-FFF2-40B4-BE49-F238E27FC236}">
                <a16:creationId xmlns:a16="http://schemas.microsoft.com/office/drawing/2014/main" id="{B9167573-1010-45C8-932E-6292A550D432}"/>
              </a:ext>
            </a:extLst>
          </p:cNvPr>
          <p:cNvSpPr txBox="1"/>
          <p:nvPr/>
        </p:nvSpPr>
        <p:spPr bwMode="auto">
          <a:xfrm>
            <a:off x="1831767" y="5817858"/>
            <a:ext cx="1620498"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a:solidFill>
                  <a:srgbClr val="0B2040"/>
                </a:solidFill>
                <a:latin typeface="+mj-lt"/>
              </a:rPr>
              <a:t>Trisha Martin</a:t>
            </a:r>
            <a:endParaRPr kumimoji="0" lang="en-US" sz="1600" b="0" i="0" u="none" strike="noStrike" kern="1200" cap="none" spc="0" normalizeH="0" baseline="0" noProof="0">
              <a:ln>
                <a:noFill/>
              </a:ln>
              <a:solidFill>
                <a:srgbClr val="0B2040"/>
              </a:solidFill>
              <a:effectLst/>
              <a:uLnTx/>
              <a:uFillTx/>
              <a:latin typeface="+mj-lt"/>
              <a:ea typeface="+mn-ea"/>
              <a:cs typeface="+mn-cs"/>
            </a:endParaRPr>
          </a:p>
        </p:txBody>
      </p:sp>
      <p:sp>
        <p:nvSpPr>
          <p:cNvPr id="2" name="Oval 1"/>
          <p:cNvSpPr/>
          <p:nvPr/>
        </p:nvSpPr>
        <p:spPr>
          <a:xfrm>
            <a:off x="2026211" y="4394392"/>
            <a:ext cx="1260000" cy="1260000"/>
          </a:xfrm>
          <a:prstGeom prst="ellipse">
            <a:avLst/>
          </a:prstGeom>
          <a:blipFill dpi="0" rotWithShape="1">
            <a:blip r:embed="rId7" cstate="print">
              <a:extLst>
                <a:ext uri="{28A0092B-C50C-407E-A947-70E740481C1C}">
                  <a14:useLocalDpi xmlns:a14="http://schemas.microsoft.com/office/drawing/2010/main" val="0"/>
                </a:ext>
              </a:extLst>
            </a:blip>
            <a:srcRect/>
            <a:stretch>
              <a:fillRect l="-23000" r="-7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mj-lt"/>
            </a:endParaRPr>
          </a:p>
        </p:txBody>
      </p:sp>
      <p:sp>
        <p:nvSpPr>
          <p:cNvPr id="23" name="TextBox 22">
            <a:extLst>
              <a:ext uri="{FF2B5EF4-FFF2-40B4-BE49-F238E27FC236}">
                <a16:creationId xmlns:a16="http://schemas.microsoft.com/office/drawing/2014/main" id="{2F10F204-452E-9047-82A1-3ED2B39FBF6C}"/>
              </a:ext>
            </a:extLst>
          </p:cNvPr>
          <p:cNvSpPr txBox="1"/>
          <p:nvPr/>
        </p:nvSpPr>
        <p:spPr bwMode="auto">
          <a:xfrm>
            <a:off x="4085139" y="3924804"/>
            <a:ext cx="1620498"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B2040"/>
                </a:solidFill>
                <a:effectLst/>
                <a:uLnTx/>
                <a:uFillTx/>
                <a:latin typeface="+mj-lt"/>
                <a:ea typeface="+mn-ea"/>
                <a:cs typeface="+mn-cs"/>
              </a:rPr>
              <a:t>Chris Bai</a:t>
            </a:r>
          </a:p>
        </p:txBody>
      </p:sp>
      <p:pic>
        <p:nvPicPr>
          <p:cNvPr id="25" name="Picture 24">
            <a:extLst>
              <a:ext uri="{FF2B5EF4-FFF2-40B4-BE49-F238E27FC236}">
                <a16:creationId xmlns:a16="http://schemas.microsoft.com/office/drawing/2014/main" id="{C2D51E01-BC17-3A4F-9CE5-C24018645555}"/>
              </a:ext>
            </a:extLst>
          </p:cNvPr>
          <p:cNvPicPr preferRelativeResize="0">
            <a:picLocks/>
          </p:cNvPicPr>
          <p:nvPr/>
        </p:nvPicPr>
        <p:blipFill>
          <a:blip r:embed="rId8" cstate="screen">
            <a:extLst>
              <a:ext uri="{28A0092B-C50C-407E-A947-70E740481C1C}">
                <a14:useLocalDpi xmlns:a14="http://schemas.microsoft.com/office/drawing/2010/main"/>
              </a:ext>
            </a:extLst>
          </a:blip>
          <a:srcRect/>
          <a:stretch/>
        </p:blipFill>
        <p:spPr>
          <a:xfrm>
            <a:off x="4328405" y="2513264"/>
            <a:ext cx="1260001" cy="1260000"/>
          </a:xfrm>
          <a:prstGeom prst="ellipse">
            <a:avLst/>
          </a:prstGeom>
        </p:spPr>
      </p:pic>
      <p:sp>
        <p:nvSpPr>
          <p:cNvPr id="47" name="Oval 46"/>
          <p:cNvSpPr/>
          <p:nvPr/>
        </p:nvSpPr>
        <p:spPr>
          <a:xfrm>
            <a:off x="8868136" y="2513264"/>
            <a:ext cx="1260000" cy="1260000"/>
          </a:xfrm>
          <a:prstGeom prst="ellipse">
            <a:avLst/>
          </a:prstGeom>
          <a:blipFill dpi="0" rotWithShape="1">
            <a:blip r:embed="rId9"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mj-lt"/>
            </a:endParaRPr>
          </a:p>
        </p:txBody>
      </p:sp>
      <p:sp>
        <p:nvSpPr>
          <p:cNvPr id="48" name="Oval 47"/>
          <p:cNvSpPr/>
          <p:nvPr/>
        </p:nvSpPr>
        <p:spPr>
          <a:xfrm>
            <a:off x="4265388" y="4380435"/>
            <a:ext cx="1260000" cy="1260000"/>
          </a:xfrm>
          <a:prstGeom prst="ellipse">
            <a:avLst/>
          </a:prstGeom>
          <a:blipFill dpi="0" rotWithShape="1">
            <a:blip r:embed="rId10"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mj-lt"/>
            </a:endParaRPr>
          </a:p>
        </p:txBody>
      </p:sp>
      <p:sp>
        <p:nvSpPr>
          <p:cNvPr id="49" name="Oval 48"/>
          <p:cNvSpPr/>
          <p:nvPr/>
        </p:nvSpPr>
        <p:spPr>
          <a:xfrm>
            <a:off x="6588000" y="4415710"/>
            <a:ext cx="1260000" cy="1260000"/>
          </a:xfrm>
          <a:prstGeom prst="ellipse">
            <a:avLst/>
          </a:prstGeom>
          <a:blipFill dpi="0" rotWithShape="1">
            <a:blip r:embed="rId11" cstate="print">
              <a:extLst>
                <a:ext uri="{28A0092B-C50C-407E-A947-70E740481C1C}">
                  <a14:useLocalDpi xmlns:a14="http://schemas.microsoft.com/office/drawing/2010/main" val="0"/>
                </a:ext>
              </a:extLst>
            </a:blip>
            <a:srcRect/>
            <a:stretch>
              <a:fillRect l="2000" t="-2000" r="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288000" rIns="0" rtlCol="0" anchor="ctr"/>
          <a:lstStyle/>
          <a:p>
            <a:pPr algn="ctr"/>
            <a:endParaRPr lang="en-CA">
              <a:latin typeface="+mj-lt"/>
            </a:endParaRPr>
          </a:p>
        </p:txBody>
      </p:sp>
      <p:sp>
        <p:nvSpPr>
          <p:cNvPr id="50" name="Oval 49"/>
          <p:cNvSpPr/>
          <p:nvPr/>
        </p:nvSpPr>
        <p:spPr>
          <a:xfrm>
            <a:off x="8861989" y="4349681"/>
            <a:ext cx="1260000" cy="1260000"/>
          </a:xfrm>
          <a:prstGeom prst="ellipse">
            <a:avLst/>
          </a:prstGeom>
          <a:blipFill dpi="0" rotWithShape="1">
            <a:blip r:embed="rId12">
              <a:extLst>
                <a:ext uri="{28A0092B-C50C-407E-A947-70E740481C1C}">
                  <a14:useLocalDpi xmlns:a14="http://schemas.microsoft.com/office/drawing/2010/main" val="0"/>
                </a:ext>
              </a:extLst>
            </a:blip>
            <a:srcRect/>
            <a:stretch>
              <a:fillRect l="3000" t="-2000" r="3000" b="-11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mj-lt"/>
            </a:endParaRPr>
          </a:p>
        </p:txBody>
      </p:sp>
      <p:sp>
        <p:nvSpPr>
          <p:cNvPr id="51" name="TextBox 50">
            <a:extLst>
              <a:ext uri="{FF2B5EF4-FFF2-40B4-BE49-F238E27FC236}">
                <a16:creationId xmlns:a16="http://schemas.microsoft.com/office/drawing/2014/main" id="{B9167573-1010-45C8-932E-6292A550D432}"/>
              </a:ext>
            </a:extLst>
          </p:cNvPr>
          <p:cNvSpPr txBox="1"/>
          <p:nvPr/>
        </p:nvSpPr>
        <p:spPr bwMode="auto">
          <a:xfrm>
            <a:off x="4133050" y="5817858"/>
            <a:ext cx="1620498"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noProof="0">
                <a:solidFill>
                  <a:srgbClr val="0B2040"/>
                </a:solidFill>
                <a:latin typeface="+mj-lt"/>
              </a:rPr>
              <a:t>Vijay Kunaratnam</a:t>
            </a:r>
            <a:endParaRPr kumimoji="0" lang="en-US" sz="1600" b="0" i="0" strike="noStrike" kern="1200" cap="none" spc="0" normalizeH="0" baseline="0" noProof="0">
              <a:ln>
                <a:noFill/>
              </a:ln>
              <a:solidFill>
                <a:srgbClr val="0B2040"/>
              </a:solidFill>
              <a:effectLst/>
              <a:uLnTx/>
              <a:uFillTx/>
              <a:latin typeface="+mj-lt"/>
              <a:ea typeface="+mn-ea"/>
              <a:cs typeface="+mn-cs"/>
            </a:endParaRPr>
          </a:p>
        </p:txBody>
      </p:sp>
      <p:sp>
        <p:nvSpPr>
          <p:cNvPr id="52" name="TextBox 51">
            <a:extLst>
              <a:ext uri="{FF2B5EF4-FFF2-40B4-BE49-F238E27FC236}">
                <a16:creationId xmlns:a16="http://schemas.microsoft.com/office/drawing/2014/main" id="{B9167573-1010-45C8-932E-6292A550D432}"/>
              </a:ext>
            </a:extLst>
          </p:cNvPr>
          <p:cNvSpPr txBox="1"/>
          <p:nvPr/>
        </p:nvSpPr>
        <p:spPr bwMode="auto">
          <a:xfrm>
            <a:off x="8662770" y="5810088"/>
            <a:ext cx="1620498"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noProof="0">
                <a:solidFill>
                  <a:srgbClr val="0B2040"/>
                </a:solidFill>
                <a:latin typeface="+mj-lt"/>
              </a:rPr>
              <a:t>Victor Rentes</a:t>
            </a:r>
            <a:endParaRPr kumimoji="0" lang="en-US" sz="1600" b="0" i="0" strike="noStrike" kern="1200" cap="none" spc="0" normalizeH="0" baseline="0" noProof="0">
              <a:ln>
                <a:noFill/>
              </a:ln>
              <a:solidFill>
                <a:srgbClr val="0B2040"/>
              </a:solidFill>
              <a:effectLst/>
              <a:uLnTx/>
              <a:uFillTx/>
              <a:latin typeface="+mj-lt"/>
              <a:ea typeface="+mn-ea"/>
              <a:cs typeface="+mn-cs"/>
            </a:endParaRPr>
          </a:p>
        </p:txBody>
      </p:sp>
    </p:spTree>
    <p:extLst>
      <p:ext uri="{BB962C8B-B14F-4D97-AF65-F5344CB8AC3E}">
        <p14:creationId xmlns:p14="http://schemas.microsoft.com/office/powerpoint/2010/main" val="933445408"/>
      </p:ext>
    </p:extLst>
  </p:cSld>
  <p:clrMapOvr>
    <a:masterClrMapping/>
  </p:clrMapOvr>
  <mc:AlternateContent xmlns:mc="http://schemas.openxmlformats.org/markup-compatibility/2006" xmlns:p14="http://schemas.microsoft.com/office/powerpoint/2010/main">
    <mc:Choice Requires="p14">
      <p:transition spd="slow" p14:dur="2000" advClick="0" advTm="13000">
        <p:pull/>
      </p:transition>
    </mc:Choice>
    <mc:Fallback xmlns="">
      <p:transition spd="slow" advClick="0" advTm="13000">
        <p:pull/>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576418" y="6356350"/>
            <a:ext cx="2743200" cy="365125"/>
          </a:xfrm>
        </p:spPr>
        <p:txBody>
          <a:bodyPr/>
          <a:lstStyle/>
          <a:p>
            <a:fld id="{D308F048-4A10-47B1-992F-CD666DE9845B}" type="slidenum">
              <a:rPr lang="en-CA">
                <a:solidFill>
                  <a:srgbClr val="0B2040"/>
                </a:solidFill>
                <a:latin typeface="Arial" panose="020B0604020202020204" pitchFamily="34" charset="0"/>
                <a:cs typeface="Arial" panose="020B0604020202020204" pitchFamily="34" charset="0"/>
              </a:rPr>
              <a:t>86</a:t>
            </a:fld>
            <a:endParaRPr lang="en-CA">
              <a:solidFill>
                <a:srgbClr val="0B2040"/>
              </a:solidFill>
              <a:latin typeface="Arial" panose="020B0604020202020204" pitchFamily="34" charset="0"/>
              <a:cs typeface="Arial" panose="020B0604020202020204" pitchFamily="34" charset="0"/>
            </a:endParaRPr>
          </a:p>
        </p:txBody>
      </p:sp>
      <p:sp>
        <p:nvSpPr>
          <p:cNvPr id="26" name="Rectangle 25"/>
          <p:cNvSpPr/>
          <p:nvPr/>
        </p:nvSpPr>
        <p:spPr>
          <a:xfrm>
            <a:off x="2111450" y="783340"/>
            <a:ext cx="4463974" cy="600164"/>
          </a:xfrm>
          <a:prstGeom prst="rect">
            <a:avLst/>
          </a:prstGeom>
        </p:spPr>
        <p:txBody>
          <a:bodyPr wrap="square" anchor="t">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300" b="1" i="0" u="none" strike="noStrike" kern="1200" cap="none" spc="0" normalizeH="0" baseline="0" noProof="0">
                <a:ln>
                  <a:noFill/>
                </a:ln>
                <a:solidFill>
                  <a:srgbClr val="0B2040"/>
                </a:solidFill>
                <a:effectLst/>
                <a:uLnTx/>
                <a:uFillTx/>
                <a:latin typeface="Arial Black" panose="020B0A04020102020204" pitchFamily="34" charset="0"/>
              </a:rPr>
              <a:t>THANK YOU!</a:t>
            </a:r>
            <a:endParaRPr kumimoji="0" lang="en-US" sz="1350" b="0" i="0" u="none" strike="noStrike" kern="1200" cap="none" spc="0" normalizeH="0" baseline="0" noProof="0">
              <a:ln>
                <a:noFill/>
              </a:ln>
              <a:solidFill>
                <a:srgbClr val="0B2040"/>
              </a:solidFill>
              <a:effectLst/>
              <a:uLnTx/>
              <a:uFillTx/>
              <a:latin typeface="Arial Black" panose="020B0A04020102020204" pitchFamily="34" charset="0"/>
            </a:endParaRPr>
          </a:p>
        </p:txBody>
      </p:sp>
      <p:sp>
        <p:nvSpPr>
          <p:cNvPr id="45" name="Rectangle 44"/>
          <p:cNvSpPr/>
          <p:nvPr/>
        </p:nvSpPr>
        <p:spPr>
          <a:xfrm>
            <a:off x="9849541" y="682171"/>
            <a:ext cx="2342459" cy="701333"/>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4100" name="Picture 4" descr="Twitter — Wikipédia"/>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126204" y="2036683"/>
            <a:ext cx="885246" cy="720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101218" y="2205347"/>
            <a:ext cx="2101718" cy="369332"/>
          </a:xfrm>
          <a:prstGeom prst="rect">
            <a:avLst/>
          </a:prstGeom>
        </p:spPr>
        <p:txBody>
          <a:bodyPr wrap="square">
            <a:spAutoFit/>
          </a:bodyPr>
          <a:lstStyle/>
          <a:p>
            <a:r>
              <a:rPr lang="en-US">
                <a:solidFill>
                  <a:srgbClr val="0B2040"/>
                </a:solidFill>
                <a:latin typeface="Arial" panose="020B0604020202020204" pitchFamily="34" charset="0"/>
                <a:cs typeface="Arial" panose="020B0604020202020204" pitchFamily="34" charset="0"/>
              </a:rPr>
              <a:t>@</a:t>
            </a:r>
            <a:r>
              <a:rPr lang="en-US" err="1">
                <a:solidFill>
                  <a:srgbClr val="0B2040"/>
                </a:solidFill>
                <a:latin typeface="Arial" panose="020B0604020202020204" pitchFamily="34" charset="0"/>
                <a:cs typeface="Arial" panose="020B0604020202020204" pitchFamily="34" charset="0"/>
              </a:rPr>
              <a:t>infohspn</a:t>
            </a:r>
            <a:r>
              <a:rPr lang="en-US">
                <a:solidFill>
                  <a:srgbClr val="0B2040"/>
                </a:solidFill>
                <a:latin typeface="Arial" panose="020B0604020202020204" pitchFamily="34" charset="0"/>
                <a:cs typeface="Arial" panose="020B0604020202020204" pitchFamily="34" charset="0"/>
              </a:rPr>
              <a:t> </a:t>
            </a:r>
            <a:endParaRPr lang="en-CA">
              <a:solidFill>
                <a:srgbClr val="0B2040"/>
              </a:solidFill>
              <a:latin typeface="Arial" panose="020B0604020202020204" pitchFamily="34" charset="0"/>
              <a:cs typeface="Arial" panose="020B0604020202020204" pitchFamily="34" charset="0"/>
            </a:endParaRPr>
          </a:p>
        </p:txBody>
      </p:sp>
      <p:sp>
        <p:nvSpPr>
          <p:cNvPr id="6" name="Rectangle 5"/>
          <p:cNvSpPr/>
          <p:nvPr/>
        </p:nvSpPr>
        <p:spPr>
          <a:xfrm>
            <a:off x="3101218" y="3151165"/>
            <a:ext cx="3591682" cy="369332"/>
          </a:xfrm>
          <a:prstGeom prst="rect">
            <a:avLst/>
          </a:prstGeom>
        </p:spPr>
        <p:txBody>
          <a:bodyPr wrap="square">
            <a:spAutoFit/>
          </a:bodyPr>
          <a:lstStyle/>
          <a:p>
            <a:r>
              <a:rPr lang="en-US" err="1">
                <a:solidFill>
                  <a:srgbClr val="0B2040"/>
                </a:solidFill>
                <a:latin typeface="Arial" panose="020B0604020202020204" pitchFamily="34" charset="0"/>
                <a:cs typeface="Arial" panose="020B0604020202020204" pitchFamily="34" charset="0"/>
              </a:rPr>
              <a:t>OHT.Evaluation@utoronto.ca</a:t>
            </a:r>
            <a:endParaRPr lang="en-US">
              <a:solidFill>
                <a:srgbClr val="0B2040"/>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26204" y="2973635"/>
            <a:ext cx="720000" cy="720000"/>
          </a:xfrm>
          <a:prstGeom prst="rect">
            <a:avLst/>
          </a:prstGeom>
        </p:spPr>
      </p:pic>
      <p:pic>
        <p:nvPicPr>
          <p:cNvPr id="9" name="Picture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11450" y="3866219"/>
            <a:ext cx="900000" cy="900000"/>
          </a:xfrm>
          <a:prstGeom prst="rect">
            <a:avLst/>
          </a:prstGeom>
        </p:spPr>
      </p:pic>
      <p:sp>
        <p:nvSpPr>
          <p:cNvPr id="46" name="Rectangle 45"/>
          <p:cNvSpPr/>
          <p:nvPr/>
        </p:nvSpPr>
        <p:spPr>
          <a:xfrm>
            <a:off x="3101218" y="4125224"/>
            <a:ext cx="4744334" cy="369332"/>
          </a:xfrm>
          <a:prstGeom prst="rect">
            <a:avLst/>
          </a:prstGeom>
        </p:spPr>
        <p:txBody>
          <a:bodyPr wrap="square">
            <a:spAutoFit/>
          </a:bodyPr>
          <a:lstStyle/>
          <a:p>
            <a:r>
              <a:rPr lang="en-US">
                <a:solidFill>
                  <a:srgbClr val="0B2040"/>
                </a:solidFill>
                <a:latin typeface="Arial" panose="020B0604020202020204" pitchFamily="34" charset="0"/>
                <a:cs typeface="Arial" panose="020B0604020202020204" pitchFamily="34" charset="0"/>
              </a:rPr>
              <a:t>The Health System Performance Network</a:t>
            </a:r>
          </a:p>
        </p:txBody>
      </p:sp>
      <p:sp>
        <p:nvSpPr>
          <p:cNvPr id="10" name="Rectangle 9"/>
          <p:cNvSpPr/>
          <p:nvPr/>
        </p:nvSpPr>
        <p:spPr>
          <a:xfrm>
            <a:off x="3101218" y="5099283"/>
            <a:ext cx="992579" cy="369332"/>
          </a:xfrm>
          <a:prstGeom prst="rect">
            <a:avLst/>
          </a:prstGeom>
        </p:spPr>
        <p:txBody>
          <a:bodyPr wrap="square">
            <a:spAutoFit/>
          </a:bodyPr>
          <a:lstStyle/>
          <a:p>
            <a:r>
              <a:rPr lang="en-CA">
                <a:solidFill>
                  <a:srgbClr val="0B2040"/>
                </a:solidFill>
                <a:latin typeface="Arial" panose="020B0604020202020204" pitchFamily="34" charset="0"/>
                <a:cs typeface="Arial" panose="020B0604020202020204" pitchFamily="34" charset="0"/>
              </a:rPr>
              <a:t>hspn.ca</a:t>
            </a:r>
          </a:p>
        </p:txBody>
      </p:sp>
      <p:pic>
        <p:nvPicPr>
          <p:cNvPr id="11" name="Picture 10"/>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196330" y="4938803"/>
            <a:ext cx="720000" cy="720000"/>
          </a:xfrm>
          <a:prstGeom prst="rect">
            <a:avLst/>
          </a:prstGeom>
        </p:spPr>
      </p:pic>
    </p:spTree>
    <p:extLst>
      <p:ext uri="{BB962C8B-B14F-4D97-AF65-F5344CB8AC3E}">
        <p14:creationId xmlns:p14="http://schemas.microsoft.com/office/powerpoint/2010/main" val="1562378509"/>
      </p:ext>
    </p:extLst>
  </p:cSld>
  <p:clrMapOvr>
    <a:masterClrMapping/>
  </p:clrMapOvr>
  <p:transition spd="slow" advClick="0" advTm="7000">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BD2406F-9AD2-441E-8452-3D760386BF59}"/>
              </a:ext>
            </a:extLst>
          </p:cNvPr>
          <p:cNvSpPr>
            <a:spLocks noGrp="1"/>
          </p:cNvSpPr>
          <p:nvPr>
            <p:ph type="sldNum" sz="quarter" idx="10"/>
          </p:nvPr>
        </p:nvSpPr>
        <p:spPr/>
        <p:txBody>
          <a:bodyPr/>
          <a:lstStyle/>
          <a:p>
            <a:fld id="{9F4F81F6-E686-4BCF-BA3C-EFC8F861DBA0}" type="slidenum">
              <a:rPr lang="fr-CA" smtClean="0"/>
              <a:pPr/>
              <a:t>9</a:t>
            </a:fld>
            <a:endParaRPr lang="fr-CA"/>
          </a:p>
        </p:txBody>
      </p:sp>
      <p:pic>
        <p:nvPicPr>
          <p:cNvPr id="6" name="Picture 5" descr="FIG_MHA_Radar29.png">
            <a:extLst>
              <a:ext uri="{FF2B5EF4-FFF2-40B4-BE49-F238E27FC236}">
                <a16:creationId xmlns:a16="http://schemas.microsoft.com/office/drawing/2014/main" id="{18D5237A-BF22-448C-98D0-2A0874021FAD}"/>
              </a:ext>
            </a:extLst>
          </p:cNvPr>
          <p:cNvPicPr>
            <a:picLocks noChangeAspect="1"/>
          </p:cNvPicPr>
          <p:nvPr/>
        </p:nvPicPr>
        <p:blipFill>
          <a:blip r:embed="rId2"/>
          <a:stretch>
            <a:fillRect/>
          </a:stretch>
        </p:blipFill>
        <p:spPr>
          <a:xfrm>
            <a:off x="1928537" y="692696"/>
            <a:ext cx="8262917" cy="5508612"/>
          </a:xfrm>
          <a:prstGeom prst="rect">
            <a:avLst/>
          </a:prstGeom>
        </p:spPr>
      </p:pic>
      <p:sp>
        <p:nvSpPr>
          <p:cNvPr id="7" name="Title 1">
            <a:extLst>
              <a:ext uri="{FF2B5EF4-FFF2-40B4-BE49-F238E27FC236}">
                <a16:creationId xmlns:a16="http://schemas.microsoft.com/office/drawing/2014/main" id="{C0BC1556-050F-4ECE-91F7-17900CCC3013}"/>
              </a:ext>
            </a:extLst>
          </p:cNvPr>
          <p:cNvSpPr txBox="1">
            <a:spLocks/>
          </p:cNvSpPr>
          <p:nvPr/>
        </p:nvSpPr>
        <p:spPr>
          <a:xfrm>
            <a:off x="263352" y="92437"/>
            <a:ext cx="1159264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3600" b="1"/>
              <a:t>Spider Diagrams for MHA Indicators</a:t>
            </a:r>
          </a:p>
        </p:txBody>
      </p:sp>
    </p:spTree>
    <p:extLst>
      <p:ext uri="{BB962C8B-B14F-4D97-AF65-F5344CB8AC3E}">
        <p14:creationId xmlns:p14="http://schemas.microsoft.com/office/powerpoint/2010/main" val="2843147832"/>
      </p:ext>
    </p:extLst>
  </p:cSld>
  <p:clrMapOvr>
    <a:masterClrMapping/>
  </p:clrMapOvr>
</p:sld>
</file>

<file path=ppt/theme/theme1.xml><?xml version="1.0" encoding="utf-8"?>
<a:theme xmlns:a="http://schemas.openxmlformats.org/drawingml/2006/main" name="Office Theme">
  <a:themeElements>
    <a:clrScheme name="HSPN Palette">
      <a:dk1>
        <a:srgbClr val="0A1A31"/>
      </a:dk1>
      <a:lt1>
        <a:srgbClr val="FFFFFF"/>
      </a:lt1>
      <a:dk2>
        <a:srgbClr val="0A1A31"/>
      </a:dk2>
      <a:lt2>
        <a:srgbClr val="FFFFFF"/>
      </a:lt2>
      <a:accent1>
        <a:srgbClr val="C7EA95"/>
      </a:accent1>
      <a:accent2>
        <a:srgbClr val="2E80BC"/>
      </a:accent2>
      <a:accent3>
        <a:srgbClr val="EE654F"/>
      </a:accent3>
      <a:accent4>
        <a:srgbClr val="7BB4A9"/>
      </a:accent4>
      <a:accent5>
        <a:srgbClr val="FFC000"/>
      </a:accent5>
      <a:accent6>
        <a:srgbClr val="C490AA"/>
      </a:accent6>
      <a:hlink>
        <a:srgbClr val="7BB4A9"/>
      </a:hlink>
      <a:folHlink>
        <a:srgbClr val="7BB4A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SPN Template.potx" id="{C774F8E6-D990-4362-85BE-619AE60FB77B}" vid="{618B01FF-DDE8-47E4-9C4F-A881B5507482}"/>
    </a:ext>
  </a:extLst>
</a:theme>
</file>

<file path=ppt/theme/theme2.xml><?xml version="1.0" encoding="utf-8"?>
<a:theme xmlns:a="http://schemas.openxmlformats.org/drawingml/2006/main" name="3_Theme1rise">
  <a:themeElements>
    <a:clrScheme name="Custom 2">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168DED"/>
      </a:hlink>
      <a:folHlink>
        <a:srgbClr val="168DED"/>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chemeClr val="tx1"/>
            </a:solidFill>
            <a:effectLst/>
            <a:latin typeface="Verdana" pitchFamily="-107" charset="0"/>
            <a:ea typeface="ＭＳ Ｐゴシック" pitchFamily="-107" charset="-128"/>
            <a:cs typeface="ＭＳ Ｐゴシック" pitchFamily="-107"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chemeClr val="tx1"/>
            </a:solidFill>
            <a:effectLst/>
            <a:latin typeface="Verdana" pitchFamily="-107" charset="0"/>
            <a:ea typeface="ＭＳ Ｐゴシック" pitchFamily="-107" charset="-128"/>
            <a:cs typeface="ＭＳ Ｐゴシック" pitchFamily="-107"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1rise" id="{97BB389A-C3B2-4AD6-985D-30CBF53BA380}" vid="{4F088452-851D-4A31-8593-1337E5C35ACA}"/>
    </a:ext>
  </a:extLst>
</a:theme>
</file>

<file path=ppt/theme/theme3.xml><?xml version="1.0" encoding="utf-8"?>
<a:theme xmlns:a="http://schemas.openxmlformats.org/drawingml/2006/main" name="4_Theme1rise">
  <a:themeElements>
    <a:clrScheme name="Custom 2">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168DED"/>
      </a:hlink>
      <a:folHlink>
        <a:srgbClr val="168DED"/>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chemeClr val="tx1"/>
            </a:solidFill>
            <a:effectLst/>
            <a:latin typeface="Verdana" pitchFamily="-107" charset="0"/>
            <a:ea typeface="ＭＳ Ｐゴシック" pitchFamily="-107" charset="-128"/>
            <a:cs typeface="ＭＳ Ｐゴシック" pitchFamily="-107"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chemeClr val="tx1"/>
            </a:solidFill>
            <a:effectLst/>
            <a:latin typeface="Verdana" pitchFamily="-107" charset="0"/>
            <a:ea typeface="ＭＳ Ｐゴシック" pitchFamily="-107" charset="-128"/>
            <a:cs typeface="ＭＳ Ｐゴシック" pitchFamily="-107"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1rise" id="{97BB389A-C3B2-4AD6-985D-30CBF53BA380}" vid="{4F088452-851D-4A31-8593-1337E5C35AC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HSPN Palette">
      <a:dk1>
        <a:srgbClr val="0A1A31"/>
      </a:dk1>
      <a:lt1>
        <a:srgbClr val="FFFFFF"/>
      </a:lt1>
      <a:dk2>
        <a:srgbClr val="0A1A31"/>
      </a:dk2>
      <a:lt2>
        <a:srgbClr val="FFFFFF"/>
      </a:lt2>
      <a:accent1>
        <a:srgbClr val="C7EA95"/>
      </a:accent1>
      <a:accent2>
        <a:srgbClr val="2E80BC"/>
      </a:accent2>
      <a:accent3>
        <a:srgbClr val="EE654F"/>
      </a:accent3>
      <a:accent4>
        <a:srgbClr val="7BB4A9"/>
      </a:accent4>
      <a:accent5>
        <a:srgbClr val="FFC000"/>
      </a:accent5>
      <a:accent6>
        <a:srgbClr val="C490AA"/>
      </a:accent6>
      <a:hlink>
        <a:srgbClr val="7BB4A9"/>
      </a:hlink>
      <a:folHlink>
        <a:srgbClr val="7BB4A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HSPN Template</Template>
  <TotalTime>17</TotalTime>
  <Words>9011</Words>
  <Application>Microsoft Macintosh PowerPoint</Application>
  <PresentationFormat>Widescreen</PresentationFormat>
  <Paragraphs>923</Paragraphs>
  <Slides>86</Slides>
  <Notes>71</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86</vt:i4>
      </vt:variant>
    </vt:vector>
  </HeadingPairs>
  <TitlesOfParts>
    <vt:vector size="97" baseType="lpstr">
      <vt:lpstr>Arial</vt:lpstr>
      <vt:lpstr>Arial Black</vt:lpstr>
      <vt:lpstr>Calibri</vt:lpstr>
      <vt:lpstr>Courier New</vt:lpstr>
      <vt:lpstr>Helvetica</vt:lpstr>
      <vt:lpstr>Times New Roman</vt:lpstr>
      <vt:lpstr>Verdana</vt:lpstr>
      <vt:lpstr>Wingdings</vt:lpstr>
      <vt:lpstr>Office Theme</vt:lpstr>
      <vt:lpstr>3_Theme1rise</vt:lpstr>
      <vt:lpstr>4_Theme1rise</vt:lpstr>
      <vt:lpstr>OHT Indicators &amp; Population Segmentation</vt:lpstr>
      <vt:lpstr>How to use this report - 1</vt:lpstr>
      <vt:lpstr>How to use this report - 2</vt:lpstr>
      <vt:lpstr>List of Acronyms </vt:lpstr>
      <vt:lpstr> Part 1:   Overall and Population-specific  HSPN Improvement Indicators</vt:lpstr>
      <vt:lpstr>PowerPoint Presentation</vt:lpstr>
      <vt:lpstr>Spider Diagrams </vt:lpstr>
      <vt:lpstr>PowerPoint Presentation</vt:lpstr>
      <vt:lpstr>PowerPoint Presentation</vt:lpstr>
      <vt:lpstr>PowerPoint Presentation</vt:lpstr>
      <vt:lpstr>PowerPoint Presentation</vt:lpstr>
      <vt:lpstr> Introduction to Part 2:   Selecting indicators and defining stratification / segmentation approaches </vt:lpstr>
      <vt:lpstr>How did we select indicators for this report?</vt:lpstr>
      <vt:lpstr>PowerPoint Presentation</vt:lpstr>
      <vt:lpstr>PowerPoint Presentation</vt:lpstr>
      <vt:lpstr>Stratification / Segmentation </vt:lpstr>
      <vt:lpstr>Material Deprivation Quintile</vt:lpstr>
      <vt:lpstr>PowerPoint Presentation</vt:lpstr>
      <vt:lpstr>PowerPoint Presentation</vt:lpstr>
      <vt:lpstr>PowerPoint Presentation</vt:lpstr>
      <vt:lpstr>PowerPoint Presentation</vt:lpstr>
      <vt:lpstr> Part 2:   12 Select Indicators  with 4 Stratifications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Nusrat Nessa</dc:creator>
  <cp:lastModifiedBy>Laraib Abrar</cp:lastModifiedBy>
  <cp:revision>62</cp:revision>
  <dcterms:created xsi:type="dcterms:W3CDTF">2022-01-12T21:19:05Z</dcterms:created>
  <dcterms:modified xsi:type="dcterms:W3CDTF">2024-01-26T19:52:19Z</dcterms:modified>
</cp:coreProperties>
</file>