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73"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6075" r:id="rId16"/>
    <p:sldId id="2145705980" r:id="rId17"/>
    <p:sldId id="2145706074" r:id="rId18"/>
    <p:sldId id="2145705976" r:id="rId19"/>
    <p:sldId id="2145706005" r:id="rId20"/>
    <p:sldId id="2145705991" r:id="rId21"/>
    <p:sldId id="2145705996" r:id="rId22"/>
    <p:sldId id="4317" r:id="rId23"/>
    <p:sldId id="2145706073" r:id="rId24"/>
    <p:sldId id="2145706069" r:id="rId25"/>
    <p:sldId id="2145706076" r:id="rId26"/>
    <p:sldId id="2145706017" r:id="rId27"/>
    <p:sldId id="2145706019" r:id="rId28"/>
    <p:sldId id="2145706018" r:id="rId29"/>
    <p:sldId id="2145706010" r:id="rId30"/>
    <p:sldId id="2145706077" r:id="rId31"/>
    <p:sldId id="2145706020" r:id="rId32"/>
    <p:sldId id="2145706022" r:id="rId33"/>
    <p:sldId id="2145706021" r:id="rId34"/>
    <p:sldId id="2145706011" r:id="rId35"/>
    <p:sldId id="2145706078" r:id="rId36"/>
    <p:sldId id="2145706023" r:id="rId37"/>
    <p:sldId id="2145706024" r:id="rId38"/>
    <p:sldId id="2145706025" r:id="rId39"/>
    <p:sldId id="2145706012" r:id="rId40"/>
    <p:sldId id="2145706079" r:id="rId41"/>
    <p:sldId id="2145706026" r:id="rId42"/>
    <p:sldId id="2145706027" r:id="rId43"/>
    <p:sldId id="2145706028" r:id="rId44"/>
    <p:sldId id="2145706013" r:id="rId45"/>
    <p:sldId id="2145706080" r:id="rId46"/>
    <p:sldId id="2145706014" r:id="rId47"/>
    <p:sldId id="2145706029" r:id="rId48"/>
    <p:sldId id="2145706030" r:id="rId49"/>
    <p:sldId id="2145706031" r:id="rId50"/>
    <p:sldId id="2145706081" r:id="rId51"/>
    <p:sldId id="2145706032" r:id="rId52"/>
    <p:sldId id="2145706033" r:id="rId53"/>
    <p:sldId id="2145706034" r:id="rId54"/>
    <p:sldId id="2145706015" r:id="rId55"/>
    <p:sldId id="2145706082" r:id="rId56"/>
    <p:sldId id="2145706035" r:id="rId57"/>
    <p:sldId id="2145706036" r:id="rId58"/>
    <p:sldId id="2145706037" r:id="rId59"/>
    <p:sldId id="2145705985" r:id="rId60"/>
    <p:sldId id="2145706083" r:id="rId61"/>
    <p:sldId id="2145706016" r:id="rId62"/>
    <p:sldId id="2145706038" r:id="rId63"/>
    <p:sldId id="2145706039" r:id="rId64"/>
    <p:sldId id="2145706040" r:id="rId65"/>
    <p:sldId id="2145706084" r:id="rId66"/>
    <p:sldId id="2145705987" r:id="rId67"/>
    <p:sldId id="2145706041" r:id="rId68"/>
    <p:sldId id="2145706042" r:id="rId69"/>
    <p:sldId id="2145706043" r:id="rId70"/>
    <p:sldId id="2145706085" r:id="rId71"/>
    <p:sldId id="2145705988" r:id="rId72"/>
    <p:sldId id="2145706044" r:id="rId73"/>
    <p:sldId id="2145706045" r:id="rId74"/>
    <p:sldId id="2145706046" r:id="rId75"/>
    <p:sldId id="2145706086" r:id="rId76"/>
    <p:sldId id="2145705989" r:id="rId77"/>
    <p:sldId id="2145706047" r:id="rId78"/>
    <p:sldId id="2145706048" r:id="rId79"/>
    <p:sldId id="2145706049" r:id="rId80"/>
    <p:sldId id="2145706087" r:id="rId81"/>
    <p:sldId id="2145705990" r:id="rId82"/>
    <p:sldId id="2145706050" r:id="rId83"/>
    <p:sldId id="2145706051" r:id="rId84"/>
    <p:sldId id="2145706052" r:id="rId85"/>
    <p:sldId id="2145706088" r:id="rId86"/>
    <p:sldId id="4299" r:id="rId87"/>
    <p:sldId id="2145706053" r:id="rId88"/>
    <p:sldId id="4301"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781F16-6B69-8C44-8D46-4A362A297F39}" v="1" dt="2024-01-26T20:00:27.198"/>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A1A31"/>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5FBEF"/>
          </a:solidFill>
        </a:fill>
      </a:tcStyle>
    </a:wholeTbl>
    <a:band1H>
      <a:tcStyle>
        <a:tcBdr/>
        <a:fill>
          <a:solidFill>
            <a:srgbClr val="EBF7DD"/>
          </a:solidFill>
        </a:fill>
      </a:tcStyle>
    </a:band1H>
    <a:band2H>
      <a:tcStyle>
        <a:tcBdr/>
      </a:tcStyle>
    </a:band2H>
    <a:band1V>
      <a:tcStyle>
        <a:tcBdr/>
        <a:fill>
          <a:solidFill>
            <a:srgbClr val="EBF7DD"/>
          </a:solidFill>
        </a:fill>
      </a:tcStyle>
    </a:band1V>
    <a:band2V>
      <a:tcStyle>
        <a:tcBdr/>
      </a:tcStyle>
    </a:band2V>
    <a:lastCol>
      <a:tcTxStyle b="on">
        <a:font>
          <a:latin typeface="+mn-lt"/>
          <a:ea typeface="+mn-ea"/>
          <a:cs typeface="+mn-cs"/>
        </a:font>
        <a:srgbClr val="FFFFFF"/>
      </a:tcTxStyle>
      <a:tcStyle>
        <a:tcBdr/>
        <a:fill>
          <a:solidFill>
            <a:srgbClr val="C7EA95"/>
          </a:solidFill>
        </a:fill>
      </a:tcStyle>
    </a:lastCol>
    <a:firstCol>
      <a:tcTxStyle b="on">
        <a:font>
          <a:latin typeface="+mn-lt"/>
          <a:ea typeface="+mn-ea"/>
          <a:cs typeface="+mn-cs"/>
        </a:font>
        <a:srgbClr val="FFFFFF"/>
      </a:tcTxStyle>
      <a:tcStyle>
        <a:tcBdr/>
        <a:fill>
          <a:solidFill>
            <a:srgbClr val="C7EA9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C7EA9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C7EA95"/>
          </a:solidFill>
        </a:fill>
      </a:tcStyle>
    </a:firstRow>
  </a:tblStyle>
  <a:tblStyle styleId="{21E4AEA4-8DFA-4A89-87EB-49C32662AFE0}" styleName="">
    <a:wholeTbl>
      <a:tcTxStyle>
        <a:font>
          <a:latin typeface="+mn-lt"/>
          <a:ea typeface="+mn-ea"/>
          <a:cs typeface="+mn-cs"/>
        </a:font>
        <a:srgbClr val="0A1A31"/>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8EDF4"/>
          </a:solidFill>
        </a:fill>
      </a:tcStyle>
    </a:wholeTbl>
    <a:band1H>
      <a:tcStyle>
        <a:tcBdr/>
        <a:fill>
          <a:solidFill>
            <a:srgbClr val="CDD8E7"/>
          </a:solidFill>
        </a:fill>
      </a:tcStyle>
    </a:band1H>
    <a:band2H>
      <a:tcStyle>
        <a:tcBdr/>
      </a:tcStyle>
    </a:band2H>
    <a:band1V>
      <a:tcStyle>
        <a:tcBdr/>
        <a:fill>
          <a:solidFill>
            <a:srgbClr val="CDD8E7"/>
          </a:solidFill>
        </a:fill>
      </a:tcStyle>
    </a:band1V>
    <a:band2V>
      <a:tcStyle>
        <a:tcBdr/>
      </a:tcStyle>
    </a:band2V>
    <a:lastCol>
      <a:tcTxStyle b="on">
        <a:font>
          <a:latin typeface="+mn-lt"/>
          <a:ea typeface="+mn-ea"/>
          <a:cs typeface="+mn-cs"/>
        </a:font>
        <a:srgbClr val="FFFFFF"/>
      </a:tcTxStyle>
      <a:tcStyle>
        <a:tcBdr/>
        <a:fill>
          <a:solidFill>
            <a:srgbClr val="2E80BC"/>
          </a:solidFill>
        </a:fill>
      </a:tcStyle>
    </a:lastCol>
    <a:firstCol>
      <a:tcTxStyle b="on">
        <a:font>
          <a:latin typeface="+mn-lt"/>
          <a:ea typeface="+mn-ea"/>
          <a:cs typeface="+mn-cs"/>
        </a:font>
        <a:srgbClr val="FFFFFF"/>
      </a:tcTxStyle>
      <a:tcStyle>
        <a:tcBdr/>
        <a:fill>
          <a:solidFill>
            <a:srgbClr val="2E80BC"/>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2E80BC"/>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2E80BC"/>
          </a:solidFill>
        </a:fill>
      </a:tcStyle>
    </a:firstRow>
  </a:tblStyle>
  <a:tblStyle styleId="{72833802-FEF1-4C79-8D5D-14CF1EAF98D9}" styleName="">
    <a:wholeTbl>
      <a:tcTxStyle>
        <a:font>
          <a:latin typeface="+mn-lt"/>
          <a:ea typeface="+mn-ea"/>
          <a:cs typeface="+mn-cs"/>
        </a:font>
        <a:srgbClr val="0A1A31"/>
      </a:tcTxStyle>
      <a:tcStyle>
        <a:tcBdr>
          <a:left>
            <a:ln w="3172" cap="flat" cmpd="sng" algn="ctr">
              <a:solidFill>
                <a:srgbClr val="2E80BC"/>
              </a:solidFill>
              <a:prstDash val="solid"/>
              <a:round/>
              <a:headEnd type="none" w="med" len="med"/>
              <a:tailEnd type="none" w="med" len="med"/>
            </a:ln>
          </a:left>
          <a:right>
            <a:ln w="3172" cap="flat" cmpd="sng" algn="ctr">
              <a:solidFill>
                <a:srgbClr val="2E80BC"/>
              </a:solidFill>
              <a:prstDash val="solid"/>
              <a:round/>
              <a:headEnd type="none" w="med" len="med"/>
              <a:tailEnd type="none" w="med" len="med"/>
            </a:ln>
          </a:right>
          <a:top>
            <a:ln w="3172" cap="flat" cmpd="sng" algn="ctr">
              <a:solidFill>
                <a:srgbClr val="2E80BC"/>
              </a:solidFill>
              <a:prstDash val="solid"/>
              <a:round/>
              <a:headEnd type="none" w="med" len="med"/>
              <a:tailEnd type="none" w="med" len="med"/>
            </a:ln>
          </a:top>
          <a:bottom>
            <a:ln w="3172" cap="flat" cmpd="sng" algn="ctr">
              <a:solidFill>
                <a:srgbClr val="2E80BC"/>
              </a:solidFill>
              <a:prstDash val="solid"/>
              <a:round/>
              <a:headEnd type="none" w="med" len="med"/>
              <a:tailEnd type="none" w="med" len="med"/>
            </a:ln>
          </a:bottom>
        </a:tcBdr>
      </a:tcStyle>
    </a:wholeTbl>
    <a:band1H>
      <a:tcStyle>
        <a:tcBdr>
          <a:top>
            <a:ln w="3172" cap="flat" cmpd="sng" algn="ctr">
              <a:solidFill>
                <a:srgbClr val="2E80BC"/>
              </a:solidFill>
              <a:prstDash val="solid"/>
              <a:round/>
              <a:headEnd type="none" w="med" len="med"/>
              <a:tailEnd type="none" w="med" len="med"/>
            </a:ln>
          </a:top>
          <a:bottom>
            <a:ln w="3172" cap="flat" cmpd="sng" algn="ctr">
              <a:solidFill>
                <a:srgbClr val="2E80BC"/>
              </a:solidFill>
              <a:prstDash val="solid"/>
              <a:round/>
              <a:headEnd type="none" w="med" len="med"/>
              <a:tailEnd type="none" w="med" len="med"/>
            </a:ln>
          </a:bottom>
        </a:tcBdr>
      </a:tcStyle>
    </a:band1H>
    <a:band1V>
      <a:tcStyle>
        <a:tcBdr>
          <a:left>
            <a:ln w="3172" cap="flat" cmpd="sng" algn="ctr">
              <a:solidFill>
                <a:srgbClr val="2E80BC"/>
              </a:solidFill>
              <a:prstDash val="solid"/>
              <a:round/>
              <a:headEnd type="none" w="med" len="med"/>
              <a:tailEnd type="none" w="med" len="med"/>
            </a:ln>
          </a:left>
          <a:right>
            <a:ln w="3172" cap="flat" cmpd="sng" algn="ctr">
              <a:solidFill>
                <a:srgbClr val="2E80BC"/>
              </a:solidFill>
              <a:prstDash val="solid"/>
              <a:round/>
              <a:headEnd type="none" w="med" len="med"/>
              <a:tailEnd type="none" w="med" len="med"/>
            </a:ln>
          </a:right>
        </a:tcBdr>
      </a:tcStyle>
    </a:band1V>
    <a:band2V>
      <a:tcStyle>
        <a:tcBdr>
          <a:left>
            <a:ln w="3172" cap="flat" cmpd="sng" algn="ctr">
              <a:solidFill>
                <a:srgbClr val="2E80BC"/>
              </a:solidFill>
              <a:prstDash val="solid"/>
              <a:round/>
              <a:headEnd type="none" w="med" len="med"/>
              <a:tailEnd type="none" w="med" len="med"/>
            </a:ln>
          </a:left>
          <a:right>
            <a:ln w="3172" cap="flat" cmpd="sng" algn="ctr">
              <a:solidFill>
                <a:srgbClr val="2E80BC"/>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2E80BC"/>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2E80BC"/>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78"/>
    <p:restoredTop sz="94590"/>
  </p:normalViewPr>
  <p:slideViewPr>
    <p:cSldViewPr snapToGrid="0">
      <p:cViewPr varScale="1">
        <p:scale>
          <a:sx n="79" d="100"/>
          <a:sy n="79" d="100"/>
        </p:scale>
        <p:origin x="23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5/10/relationships/revisionInfo" Target="revisionInfo.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 Kunaratnam" userId="775577e4-abc3-4e58-9833-58198037c244" providerId="ADAL" clId="{B6FD7AAC-7898-4083-8B43-745572390490}"/>
    <pc:docChg chg="modSld">
      <pc:chgData name="Vijay Kunaratnam" userId="775577e4-abc3-4e58-9833-58198037c244" providerId="ADAL" clId="{B6FD7AAC-7898-4083-8B43-745572390490}" dt="2024-01-14T17:24:43.802" v="46" actId="20577"/>
      <pc:docMkLst>
        <pc:docMk/>
      </pc:docMkLst>
      <pc:sldChg chg="modSp mod">
        <pc:chgData name="Vijay Kunaratnam" userId="775577e4-abc3-4e58-9833-58198037c244" providerId="ADAL" clId="{B6FD7AAC-7898-4083-8B43-745572390490}" dt="2024-01-14T17:23:12.225" v="8" actId="20577"/>
        <pc:sldMkLst>
          <pc:docMk/>
          <pc:sldMk cId="0" sldId="267"/>
        </pc:sldMkLst>
        <pc:spChg chg="mod">
          <ac:chgData name="Vijay Kunaratnam" userId="775577e4-abc3-4e58-9833-58198037c244" providerId="ADAL" clId="{B6FD7AAC-7898-4083-8B43-745572390490}" dt="2024-01-14T17:23:12.225" v="8" actId="20577"/>
          <ac:spMkLst>
            <pc:docMk/>
            <pc:sldMk cId="0" sldId="267"/>
            <ac:spMk id="4" creationId="{04E3D206-EF7C-3015-1E1E-5FD357133B21}"/>
          </ac:spMkLst>
        </pc:spChg>
      </pc:sldChg>
      <pc:sldChg chg="modSp mod">
        <pc:chgData name="Vijay Kunaratnam" userId="775577e4-abc3-4e58-9833-58198037c244" providerId="ADAL" clId="{B6FD7AAC-7898-4083-8B43-745572390490}" dt="2024-01-14T17:24:43.802" v="46" actId="20577"/>
        <pc:sldMkLst>
          <pc:docMk/>
          <pc:sldMk cId="3770930259" sldId="2145706087"/>
        </pc:sldMkLst>
        <pc:spChg chg="mod">
          <ac:chgData name="Vijay Kunaratnam" userId="775577e4-abc3-4e58-9833-58198037c244" providerId="ADAL" clId="{B6FD7AAC-7898-4083-8B43-745572390490}" dt="2024-01-14T17:24:43.802" v="46" actId="20577"/>
          <ac:spMkLst>
            <pc:docMk/>
            <pc:sldMk cId="3770930259" sldId="2145706087"/>
            <ac:spMk id="10" creationId="{74F69AAC-063D-4CAD-8D99-314F67A645D2}"/>
          </ac:spMkLst>
        </pc:spChg>
      </pc:sldChg>
    </pc:docChg>
  </pc:docChgLst>
  <pc:docChgLst>
    <pc:chgData name="Laraib Abrar" userId="896418e6-4c8a-471a-bec6-eeb9012decd5" providerId="ADAL" clId="{C5781F16-6B69-8C44-8D46-4A362A297F39}"/>
    <pc:docChg chg="modSld">
      <pc:chgData name="Laraib Abrar" userId="896418e6-4c8a-471a-bec6-eeb9012decd5" providerId="ADAL" clId="{C5781F16-6B69-8C44-8D46-4A362A297F39}" dt="2024-01-26T20:00:27.198" v="0"/>
      <pc:docMkLst>
        <pc:docMk/>
      </pc:docMkLst>
      <pc:sldChg chg="modSp">
        <pc:chgData name="Laraib Abrar" userId="896418e6-4c8a-471a-bec6-eeb9012decd5" providerId="ADAL" clId="{C5781F16-6B69-8C44-8D46-4A362A297F39}" dt="2024-01-26T20:00:27.198" v="0"/>
        <pc:sldMkLst>
          <pc:docMk/>
          <pc:sldMk cId="0" sldId="2145705988"/>
        </pc:sldMkLst>
        <pc:spChg chg="mod">
          <ac:chgData name="Laraib Abrar" userId="896418e6-4c8a-471a-bec6-eeb9012decd5" providerId="ADAL" clId="{C5781F16-6B69-8C44-8D46-4A362A297F39}" dt="2024-01-26T20:00:27.198" v="0"/>
          <ac:spMkLst>
            <pc:docMk/>
            <pc:sldMk cId="0" sldId="2145705988"/>
            <ac:spMk id="3" creationId="{6610A2BE-686F-14CC-92B4-6BBE6AA63BD7}"/>
          </ac:spMkLst>
        </pc:spChg>
      </pc:sldChg>
      <pc:sldChg chg="modSp">
        <pc:chgData name="Laraib Abrar" userId="896418e6-4c8a-471a-bec6-eeb9012decd5" providerId="ADAL" clId="{C5781F16-6B69-8C44-8D46-4A362A297F39}" dt="2024-01-26T20:00:27.198" v="0"/>
        <pc:sldMkLst>
          <pc:docMk/>
          <pc:sldMk cId="0" sldId="2145705989"/>
        </pc:sldMkLst>
        <pc:spChg chg="mod">
          <ac:chgData name="Laraib Abrar" userId="896418e6-4c8a-471a-bec6-eeb9012decd5" providerId="ADAL" clId="{C5781F16-6B69-8C44-8D46-4A362A297F39}" dt="2024-01-26T20:00:27.198" v="0"/>
          <ac:spMkLst>
            <pc:docMk/>
            <pc:sldMk cId="0" sldId="2145705989"/>
            <ac:spMk id="3" creationId="{B610B252-DC34-07CB-DAC8-FB7EC14A1756}"/>
          </ac:spMkLst>
        </pc:spChg>
      </pc:sldChg>
      <pc:sldChg chg="modSp">
        <pc:chgData name="Laraib Abrar" userId="896418e6-4c8a-471a-bec6-eeb9012decd5" providerId="ADAL" clId="{C5781F16-6B69-8C44-8D46-4A362A297F39}" dt="2024-01-26T20:00:27.198" v="0"/>
        <pc:sldMkLst>
          <pc:docMk/>
          <pc:sldMk cId="0" sldId="2145706044"/>
        </pc:sldMkLst>
        <pc:spChg chg="mod">
          <ac:chgData name="Laraib Abrar" userId="896418e6-4c8a-471a-bec6-eeb9012decd5" providerId="ADAL" clId="{C5781F16-6B69-8C44-8D46-4A362A297F39}" dt="2024-01-26T20:00:27.198" v="0"/>
          <ac:spMkLst>
            <pc:docMk/>
            <pc:sldMk cId="0" sldId="2145706044"/>
            <ac:spMk id="4" creationId="{03BD48ED-7CE8-F639-7F0E-2F5AAC69C8C5}"/>
          </ac:spMkLst>
        </pc:spChg>
      </pc:sldChg>
      <pc:sldChg chg="modSp">
        <pc:chgData name="Laraib Abrar" userId="896418e6-4c8a-471a-bec6-eeb9012decd5" providerId="ADAL" clId="{C5781F16-6B69-8C44-8D46-4A362A297F39}" dt="2024-01-26T20:00:27.198" v="0"/>
        <pc:sldMkLst>
          <pc:docMk/>
          <pc:sldMk cId="0" sldId="2145706045"/>
        </pc:sldMkLst>
        <pc:spChg chg="mod">
          <ac:chgData name="Laraib Abrar" userId="896418e6-4c8a-471a-bec6-eeb9012decd5" providerId="ADAL" clId="{C5781F16-6B69-8C44-8D46-4A362A297F39}" dt="2024-01-26T20:00:27.198" v="0"/>
          <ac:spMkLst>
            <pc:docMk/>
            <pc:sldMk cId="0" sldId="2145706045"/>
            <ac:spMk id="4" creationId="{71F1ECA0-14AE-B073-3CEA-E03EF1492FB1}"/>
          </ac:spMkLst>
        </pc:spChg>
      </pc:sldChg>
      <pc:sldChg chg="modSp">
        <pc:chgData name="Laraib Abrar" userId="896418e6-4c8a-471a-bec6-eeb9012decd5" providerId="ADAL" clId="{C5781F16-6B69-8C44-8D46-4A362A297F39}" dt="2024-01-26T20:00:27.198" v="0"/>
        <pc:sldMkLst>
          <pc:docMk/>
          <pc:sldMk cId="0" sldId="2145706046"/>
        </pc:sldMkLst>
        <pc:spChg chg="mod">
          <ac:chgData name="Laraib Abrar" userId="896418e6-4c8a-471a-bec6-eeb9012decd5" providerId="ADAL" clId="{C5781F16-6B69-8C44-8D46-4A362A297F39}" dt="2024-01-26T20:00:27.198" v="0"/>
          <ac:spMkLst>
            <pc:docMk/>
            <pc:sldMk cId="0" sldId="2145706046"/>
            <ac:spMk id="4" creationId="{1B1D7182-646C-7E82-C457-0CD7FD674F5A}"/>
          </ac:spMkLst>
        </pc:spChg>
      </pc:sldChg>
      <pc:sldChg chg="modSp">
        <pc:chgData name="Laraib Abrar" userId="896418e6-4c8a-471a-bec6-eeb9012decd5" providerId="ADAL" clId="{C5781F16-6B69-8C44-8D46-4A362A297F39}" dt="2024-01-26T20:00:27.198" v="0"/>
        <pc:sldMkLst>
          <pc:docMk/>
          <pc:sldMk cId="0" sldId="2145706047"/>
        </pc:sldMkLst>
        <pc:spChg chg="mod">
          <ac:chgData name="Laraib Abrar" userId="896418e6-4c8a-471a-bec6-eeb9012decd5" providerId="ADAL" clId="{C5781F16-6B69-8C44-8D46-4A362A297F39}" dt="2024-01-26T20:00:27.198" v="0"/>
          <ac:spMkLst>
            <pc:docMk/>
            <pc:sldMk cId="0" sldId="2145706047"/>
            <ac:spMk id="3" creationId="{7D93A1A3-96D5-C0A4-C340-B6AA29BEC09E}"/>
          </ac:spMkLst>
        </pc:spChg>
      </pc:sldChg>
      <pc:sldChg chg="modSp">
        <pc:chgData name="Laraib Abrar" userId="896418e6-4c8a-471a-bec6-eeb9012decd5" providerId="ADAL" clId="{C5781F16-6B69-8C44-8D46-4A362A297F39}" dt="2024-01-26T20:00:27.198" v="0"/>
        <pc:sldMkLst>
          <pc:docMk/>
          <pc:sldMk cId="0" sldId="2145706048"/>
        </pc:sldMkLst>
        <pc:spChg chg="mod">
          <ac:chgData name="Laraib Abrar" userId="896418e6-4c8a-471a-bec6-eeb9012decd5" providerId="ADAL" clId="{C5781F16-6B69-8C44-8D46-4A362A297F39}" dt="2024-01-26T20:00:27.198" v="0"/>
          <ac:spMkLst>
            <pc:docMk/>
            <pc:sldMk cId="0" sldId="2145706048"/>
            <ac:spMk id="3" creationId="{654F8FD2-58A9-87EC-0F66-101FC588EDE0}"/>
          </ac:spMkLst>
        </pc:spChg>
      </pc:sldChg>
      <pc:sldChg chg="modSp">
        <pc:chgData name="Laraib Abrar" userId="896418e6-4c8a-471a-bec6-eeb9012decd5" providerId="ADAL" clId="{C5781F16-6B69-8C44-8D46-4A362A297F39}" dt="2024-01-26T20:00:27.198" v="0"/>
        <pc:sldMkLst>
          <pc:docMk/>
          <pc:sldMk cId="0" sldId="2145706049"/>
        </pc:sldMkLst>
        <pc:spChg chg="mod">
          <ac:chgData name="Laraib Abrar" userId="896418e6-4c8a-471a-bec6-eeb9012decd5" providerId="ADAL" clId="{C5781F16-6B69-8C44-8D46-4A362A297F39}" dt="2024-01-26T20:00:27.198" v="0"/>
          <ac:spMkLst>
            <pc:docMk/>
            <pc:sldMk cId="0" sldId="2145706049"/>
            <ac:spMk id="3" creationId="{1A30C3FE-53C0-EEAE-223F-4A5C6DEF72B9}"/>
          </ac:spMkLst>
        </pc:spChg>
      </pc:sldChg>
    </pc:docChg>
  </pc:docChgLst>
  <pc:docChgLst>
    <pc:chgData name="Vijay Kunaratnam" userId="775577e4-abc3-4e58-9833-58198037c244" providerId="ADAL" clId="{1B1037D4-9635-4F94-A040-AF75B38060FF}"/>
    <pc:docChg chg="undo custSel addSld delSld modSld sldOrd">
      <pc:chgData name="Vijay Kunaratnam" userId="775577e4-abc3-4e58-9833-58198037c244" providerId="ADAL" clId="{1B1037D4-9635-4F94-A040-AF75B38060FF}" dt="2023-12-20T20:25:19.492" v="283" actId="2711"/>
      <pc:docMkLst>
        <pc:docMk/>
      </pc:docMkLst>
      <pc:sldChg chg="del">
        <pc:chgData name="Vijay Kunaratnam" userId="775577e4-abc3-4e58-9833-58198037c244" providerId="ADAL" clId="{1B1037D4-9635-4F94-A040-AF75B38060FF}" dt="2023-12-20T20:25:16.894" v="282" actId="47"/>
        <pc:sldMkLst>
          <pc:docMk/>
          <pc:sldMk cId="0" sldId="4298"/>
        </pc:sldMkLst>
      </pc:sldChg>
      <pc:sldChg chg="del">
        <pc:chgData name="Vijay Kunaratnam" userId="775577e4-abc3-4e58-9833-58198037c244" providerId="ADAL" clId="{1B1037D4-9635-4F94-A040-AF75B38060FF}" dt="2023-12-20T16:02:34.560" v="1" actId="47"/>
        <pc:sldMkLst>
          <pc:docMk/>
          <pc:sldMk cId="0" sldId="2145705983"/>
        </pc:sldMkLst>
      </pc:sldChg>
      <pc:sldChg chg="modSp mod modNotesTx">
        <pc:chgData name="Vijay Kunaratnam" userId="775577e4-abc3-4e58-9833-58198037c244" providerId="ADAL" clId="{1B1037D4-9635-4F94-A040-AF75B38060FF}" dt="2023-12-20T20:22:22.228" v="214" actId="20577"/>
        <pc:sldMkLst>
          <pc:docMk/>
          <pc:sldMk cId="0" sldId="2145705985"/>
        </pc:sldMkLst>
        <pc:spChg chg="mod">
          <ac:chgData name="Vijay Kunaratnam" userId="775577e4-abc3-4e58-9833-58198037c244" providerId="ADAL" clId="{1B1037D4-9635-4F94-A040-AF75B38060FF}" dt="2023-12-20T20:22:22.228" v="214" actId="20577"/>
          <ac:spMkLst>
            <pc:docMk/>
            <pc:sldMk cId="0" sldId="2145705985"/>
            <ac:spMk id="5" creationId="{C34C0DED-F885-3FB0-B85C-4D1A1433715A}"/>
          </ac:spMkLst>
        </pc:spChg>
      </pc:sldChg>
      <pc:sldChg chg="addSp modSp mod">
        <pc:chgData name="Vijay Kunaratnam" userId="775577e4-abc3-4e58-9833-58198037c244" providerId="ADAL" clId="{1B1037D4-9635-4F94-A040-AF75B38060FF}" dt="2023-12-20T16:09:40.483" v="84" actId="1076"/>
        <pc:sldMkLst>
          <pc:docMk/>
          <pc:sldMk cId="0" sldId="2145705987"/>
        </pc:sldMkLst>
        <pc:picChg chg="add mod ord">
          <ac:chgData name="Vijay Kunaratnam" userId="775577e4-abc3-4e58-9833-58198037c244" providerId="ADAL" clId="{1B1037D4-9635-4F94-A040-AF75B38060FF}" dt="2023-12-20T16:09:40.483" v="84" actId="1076"/>
          <ac:picMkLst>
            <pc:docMk/>
            <pc:sldMk cId="0" sldId="2145705987"/>
            <ac:picMk id="8" creationId="{94ADA9A8-D7DD-442E-AEA6-833C46C60C28}"/>
          </ac:picMkLst>
        </pc:picChg>
      </pc:sldChg>
      <pc:sldChg chg="addSp modSp mod">
        <pc:chgData name="Vijay Kunaratnam" userId="775577e4-abc3-4e58-9833-58198037c244" providerId="ADAL" clId="{1B1037D4-9635-4F94-A040-AF75B38060FF}" dt="2023-12-20T16:10:13.658" v="97" actId="1076"/>
        <pc:sldMkLst>
          <pc:docMk/>
          <pc:sldMk cId="0" sldId="2145705988"/>
        </pc:sldMkLst>
        <pc:spChg chg="mod">
          <ac:chgData name="Vijay Kunaratnam" userId="775577e4-abc3-4e58-9833-58198037c244" providerId="ADAL" clId="{1B1037D4-9635-4F94-A040-AF75B38060FF}" dt="2023-12-20T16:10:13.658" v="97" actId="1076"/>
          <ac:spMkLst>
            <pc:docMk/>
            <pc:sldMk cId="0" sldId="2145705988"/>
            <ac:spMk id="5" creationId="{8B38CACA-B029-A004-7268-B1FAA8716477}"/>
          </ac:spMkLst>
        </pc:spChg>
        <pc:picChg chg="add mod ord">
          <ac:chgData name="Vijay Kunaratnam" userId="775577e4-abc3-4e58-9833-58198037c244" providerId="ADAL" clId="{1B1037D4-9635-4F94-A040-AF75B38060FF}" dt="2023-12-20T16:10:11.253" v="96" actId="1076"/>
          <ac:picMkLst>
            <pc:docMk/>
            <pc:sldMk cId="0" sldId="2145705988"/>
            <ac:picMk id="8" creationId="{9A1D93A0-D3E6-4B06-A976-7D89F566FD17}"/>
          </ac:picMkLst>
        </pc:picChg>
      </pc:sldChg>
      <pc:sldChg chg="addSp modSp mod">
        <pc:chgData name="Vijay Kunaratnam" userId="775577e4-abc3-4e58-9833-58198037c244" providerId="ADAL" clId="{1B1037D4-9635-4F94-A040-AF75B38060FF}" dt="2023-12-20T16:10:42.569" v="106" actId="1076"/>
        <pc:sldMkLst>
          <pc:docMk/>
          <pc:sldMk cId="0" sldId="2145705989"/>
        </pc:sldMkLst>
        <pc:picChg chg="add mod ord">
          <ac:chgData name="Vijay Kunaratnam" userId="775577e4-abc3-4e58-9833-58198037c244" providerId="ADAL" clId="{1B1037D4-9635-4F94-A040-AF75B38060FF}" dt="2023-12-20T16:10:42.569" v="106" actId="1076"/>
          <ac:picMkLst>
            <pc:docMk/>
            <pc:sldMk cId="0" sldId="2145705989"/>
            <ac:picMk id="8" creationId="{1B650B85-AFEC-4CC0-8BF2-49F788C5D3E7}"/>
          </ac:picMkLst>
        </pc:picChg>
      </pc:sldChg>
      <pc:sldChg chg="addSp modSp mod">
        <pc:chgData name="Vijay Kunaratnam" userId="775577e4-abc3-4e58-9833-58198037c244" providerId="ADAL" clId="{1B1037D4-9635-4F94-A040-AF75B38060FF}" dt="2023-12-20T16:11:21.424" v="118" actId="1076"/>
        <pc:sldMkLst>
          <pc:docMk/>
          <pc:sldMk cId="0" sldId="2145705990"/>
        </pc:sldMkLst>
        <pc:picChg chg="add mod ord">
          <ac:chgData name="Vijay Kunaratnam" userId="775577e4-abc3-4e58-9833-58198037c244" providerId="ADAL" clId="{1B1037D4-9635-4F94-A040-AF75B38060FF}" dt="2023-12-20T16:11:21.424" v="118" actId="1076"/>
          <ac:picMkLst>
            <pc:docMk/>
            <pc:sldMk cId="0" sldId="2145705990"/>
            <ac:picMk id="8" creationId="{66D9FF15-36BF-4EF7-B073-0B70DF84AD54}"/>
          </ac:picMkLst>
        </pc:picChg>
      </pc:sldChg>
      <pc:sldChg chg="modSp mod">
        <pc:chgData name="Vijay Kunaratnam" userId="775577e4-abc3-4e58-9833-58198037c244" providerId="ADAL" clId="{1B1037D4-9635-4F94-A040-AF75B38060FF}" dt="2023-12-20T16:02:44.828" v="8" actId="20577"/>
        <pc:sldMkLst>
          <pc:docMk/>
          <pc:sldMk cId="0" sldId="2145705991"/>
        </pc:sldMkLst>
        <pc:spChg chg="mod">
          <ac:chgData name="Vijay Kunaratnam" userId="775577e4-abc3-4e58-9833-58198037c244" providerId="ADAL" clId="{1B1037D4-9635-4F94-A040-AF75B38060FF}" dt="2023-12-20T16:02:44.828" v="8" actId="20577"/>
          <ac:spMkLst>
            <pc:docMk/>
            <pc:sldMk cId="0" sldId="2145705991"/>
            <ac:spMk id="4" creationId="{30B192FF-EBC7-80EC-DB0D-EAF0C91CA94C}"/>
          </ac:spMkLst>
        </pc:spChg>
      </pc:sldChg>
      <pc:sldChg chg="modSp mod">
        <pc:chgData name="Vijay Kunaratnam" userId="775577e4-abc3-4e58-9833-58198037c244" providerId="ADAL" clId="{1B1037D4-9635-4F94-A040-AF75B38060FF}" dt="2023-12-20T20:18:22.293" v="143"/>
        <pc:sldMkLst>
          <pc:docMk/>
          <pc:sldMk cId="0" sldId="2145706010"/>
        </pc:sldMkLst>
        <pc:spChg chg="mod">
          <ac:chgData name="Vijay Kunaratnam" userId="775577e4-abc3-4e58-9833-58198037c244" providerId="ADAL" clId="{1B1037D4-9635-4F94-A040-AF75B38060FF}" dt="2023-12-20T20:18:22.293" v="143"/>
          <ac:spMkLst>
            <pc:docMk/>
            <pc:sldMk cId="0" sldId="2145706010"/>
            <ac:spMk id="4" creationId="{C3286725-99A0-933D-854C-572C6BFE371B}"/>
          </ac:spMkLst>
        </pc:spChg>
      </pc:sldChg>
      <pc:sldChg chg="addSp modSp mod">
        <pc:chgData name="Vijay Kunaratnam" userId="775577e4-abc3-4e58-9833-58198037c244" providerId="ADAL" clId="{1B1037D4-9635-4F94-A040-AF75B38060FF}" dt="2023-12-20T16:07:15.863" v="37" actId="1076"/>
        <pc:sldMkLst>
          <pc:docMk/>
          <pc:sldMk cId="0" sldId="2145706014"/>
        </pc:sldMkLst>
        <pc:picChg chg="add mod ord">
          <ac:chgData name="Vijay Kunaratnam" userId="775577e4-abc3-4e58-9833-58198037c244" providerId="ADAL" clId="{1B1037D4-9635-4F94-A040-AF75B38060FF}" dt="2023-12-20T16:07:15.863" v="37" actId="1076"/>
          <ac:picMkLst>
            <pc:docMk/>
            <pc:sldMk cId="0" sldId="2145706014"/>
            <ac:picMk id="8" creationId="{3BC56271-4CA3-40F0-8230-A44DE9C4CCB7}"/>
          </ac:picMkLst>
        </pc:picChg>
      </pc:sldChg>
      <pc:sldChg chg="modSp mod">
        <pc:chgData name="Vijay Kunaratnam" userId="775577e4-abc3-4e58-9833-58198037c244" providerId="ADAL" clId="{1B1037D4-9635-4F94-A040-AF75B38060FF}" dt="2023-12-20T20:21:32.999" v="197" actId="20577"/>
        <pc:sldMkLst>
          <pc:docMk/>
          <pc:sldMk cId="0" sldId="2145706015"/>
        </pc:sldMkLst>
        <pc:spChg chg="mod">
          <ac:chgData name="Vijay Kunaratnam" userId="775577e4-abc3-4e58-9833-58198037c244" providerId="ADAL" clId="{1B1037D4-9635-4F94-A040-AF75B38060FF}" dt="2023-12-20T20:21:32.999" v="197" actId="20577"/>
          <ac:spMkLst>
            <pc:docMk/>
            <pc:sldMk cId="0" sldId="2145706015"/>
            <ac:spMk id="6" creationId="{A49A60E4-0EF9-83F6-BB6C-8B089C724F6B}"/>
          </ac:spMkLst>
        </pc:spChg>
      </pc:sldChg>
      <pc:sldChg chg="addSp modSp mod">
        <pc:chgData name="Vijay Kunaratnam" userId="775577e4-abc3-4e58-9833-58198037c244" providerId="ADAL" clId="{1B1037D4-9635-4F94-A040-AF75B38060FF}" dt="2023-12-20T16:08:59.984" v="72" actId="1076"/>
        <pc:sldMkLst>
          <pc:docMk/>
          <pc:sldMk cId="0" sldId="2145706016"/>
        </pc:sldMkLst>
        <pc:picChg chg="add mod ord">
          <ac:chgData name="Vijay Kunaratnam" userId="775577e4-abc3-4e58-9833-58198037c244" providerId="ADAL" clId="{1B1037D4-9635-4F94-A040-AF75B38060FF}" dt="2023-12-20T16:08:59.984" v="72" actId="1076"/>
          <ac:picMkLst>
            <pc:docMk/>
            <pc:sldMk cId="0" sldId="2145706016"/>
            <ac:picMk id="8" creationId="{6DE1977D-72BC-47B5-B486-A92E4358C526}"/>
          </ac:picMkLst>
        </pc:picChg>
      </pc:sldChg>
      <pc:sldChg chg="modSp mod">
        <pc:chgData name="Vijay Kunaratnam" userId="775577e4-abc3-4e58-9833-58198037c244" providerId="ADAL" clId="{1B1037D4-9635-4F94-A040-AF75B38060FF}" dt="2023-12-20T20:18:12.635" v="140" actId="20577"/>
        <pc:sldMkLst>
          <pc:docMk/>
          <pc:sldMk cId="0" sldId="2145706017"/>
        </pc:sldMkLst>
        <pc:spChg chg="mod">
          <ac:chgData name="Vijay Kunaratnam" userId="775577e4-abc3-4e58-9833-58198037c244" providerId="ADAL" clId="{1B1037D4-9635-4F94-A040-AF75B38060FF}" dt="2023-12-20T20:18:12.635" v="140" actId="20577"/>
          <ac:spMkLst>
            <pc:docMk/>
            <pc:sldMk cId="0" sldId="2145706017"/>
            <ac:spMk id="4" creationId="{5050ADBD-441B-66C2-8B3F-B82FF5565C62}"/>
          </ac:spMkLst>
        </pc:spChg>
      </pc:sldChg>
      <pc:sldChg chg="modSp mod">
        <pc:chgData name="Vijay Kunaratnam" userId="775577e4-abc3-4e58-9833-58198037c244" providerId="ADAL" clId="{1B1037D4-9635-4F94-A040-AF75B38060FF}" dt="2023-12-20T20:18:19.065" v="142"/>
        <pc:sldMkLst>
          <pc:docMk/>
          <pc:sldMk cId="0" sldId="2145706018"/>
        </pc:sldMkLst>
        <pc:spChg chg="mod">
          <ac:chgData name="Vijay Kunaratnam" userId="775577e4-abc3-4e58-9833-58198037c244" providerId="ADAL" clId="{1B1037D4-9635-4F94-A040-AF75B38060FF}" dt="2023-12-20T20:18:19.065" v="142"/>
          <ac:spMkLst>
            <pc:docMk/>
            <pc:sldMk cId="0" sldId="2145706018"/>
            <ac:spMk id="4" creationId="{A51EA1CC-1427-B764-801E-2BDF4B602E88}"/>
          </ac:spMkLst>
        </pc:spChg>
      </pc:sldChg>
      <pc:sldChg chg="modSp mod">
        <pc:chgData name="Vijay Kunaratnam" userId="775577e4-abc3-4e58-9833-58198037c244" providerId="ADAL" clId="{1B1037D4-9635-4F94-A040-AF75B38060FF}" dt="2023-12-20T20:18:16.951" v="141"/>
        <pc:sldMkLst>
          <pc:docMk/>
          <pc:sldMk cId="0" sldId="2145706019"/>
        </pc:sldMkLst>
        <pc:spChg chg="mod">
          <ac:chgData name="Vijay Kunaratnam" userId="775577e4-abc3-4e58-9833-58198037c244" providerId="ADAL" clId="{1B1037D4-9635-4F94-A040-AF75B38060FF}" dt="2023-12-20T20:18:16.951" v="141"/>
          <ac:spMkLst>
            <pc:docMk/>
            <pc:sldMk cId="0" sldId="2145706019"/>
            <ac:spMk id="4" creationId="{A985C621-0538-C786-4C45-D5E826739526}"/>
          </ac:spMkLst>
        </pc:spChg>
      </pc:sldChg>
      <pc:sldChg chg="addSp modSp mod">
        <pc:chgData name="Vijay Kunaratnam" userId="775577e4-abc3-4e58-9833-58198037c244" providerId="ADAL" clId="{1B1037D4-9635-4F94-A040-AF75B38060FF}" dt="2023-12-20T16:06:45.881" v="23" actId="1076"/>
        <pc:sldMkLst>
          <pc:docMk/>
          <pc:sldMk cId="0" sldId="2145706026"/>
        </pc:sldMkLst>
        <pc:picChg chg="add mod ord">
          <ac:chgData name="Vijay Kunaratnam" userId="775577e4-abc3-4e58-9833-58198037c244" providerId="ADAL" clId="{1B1037D4-9635-4F94-A040-AF75B38060FF}" dt="2023-12-20T16:06:45.881" v="23" actId="1076"/>
          <ac:picMkLst>
            <pc:docMk/>
            <pc:sldMk cId="0" sldId="2145706026"/>
            <ac:picMk id="8" creationId="{4CFCDBBA-303F-4FFC-A7F4-F9E386CFB2D1}"/>
          </ac:picMkLst>
        </pc:picChg>
      </pc:sldChg>
      <pc:sldChg chg="addSp modSp mod">
        <pc:chgData name="Vijay Kunaratnam" userId="775577e4-abc3-4e58-9833-58198037c244" providerId="ADAL" clId="{1B1037D4-9635-4F94-A040-AF75B38060FF}" dt="2023-12-20T20:21:26.985" v="194" actId="20577"/>
        <pc:sldMkLst>
          <pc:docMk/>
          <pc:sldMk cId="0" sldId="2145706032"/>
        </pc:sldMkLst>
        <pc:spChg chg="mod">
          <ac:chgData name="Vijay Kunaratnam" userId="775577e4-abc3-4e58-9833-58198037c244" providerId="ADAL" clId="{1B1037D4-9635-4F94-A040-AF75B38060FF}" dt="2023-12-20T20:21:26.985" v="194" actId="20577"/>
          <ac:spMkLst>
            <pc:docMk/>
            <pc:sldMk cId="0" sldId="2145706032"/>
            <ac:spMk id="5" creationId="{1339EEDF-8C0A-7DDA-331E-6C5331BA289B}"/>
          </ac:spMkLst>
        </pc:spChg>
        <pc:picChg chg="add mod ord">
          <ac:chgData name="Vijay Kunaratnam" userId="775577e4-abc3-4e58-9833-58198037c244" providerId="ADAL" clId="{1B1037D4-9635-4F94-A040-AF75B38060FF}" dt="2023-12-20T16:07:47.377" v="47" actId="1076"/>
          <ac:picMkLst>
            <pc:docMk/>
            <pc:sldMk cId="0" sldId="2145706032"/>
            <ac:picMk id="8" creationId="{F4B9DCA5-80DD-4869-A397-D9D5D082DB8E}"/>
          </ac:picMkLst>
        </pc:picChg>
      </pc:sldChg>
      <pc:sldChg chg="modSp mod">
        <pc:chgData name="Vijay Kunaratnam" userId="775577e4-abc3-4e58-9833-58198037c244" providerId="ADAL" clId="{1B1037D4-9635-4F94-A040-AF75B38060FF}" dt="2023-12-20T20:21:28.870" v="195" actId="20577"/>
        <pc:sldMkLst>
          <pc:docMk/>
          <pc:sldMk cId="0" sldId="2145706033"/>
        </pc:sldMkLst>
        <pc:spChg chg="mod">
          <ac:chgData name="Vijay Kunaratnam" userId="775577e4-abc3-4e58-9833-58198037c244" providerId="ADAL" clId="{1B1037D4-9635-4F94-A040-AF75B38060FF}" dt="2023-12-20T20:21:28.870" v="195" actId="20577"/>
          <ac:spMkLst>
            <pc:docMk/>
            <pc:sldMk cId="0" sldId="2145706033"/>
            <ac:spMk id="6" creationId="{D1B9A855-3022-DD8E-7819-3CF6479E7A28}"/>
          </ac:spMkLst>
        </pc:spChg>
      </pc:sldChg>
      <pc:sldChg chg="modSp mod">
        <pc:chgData name="Vijay Kunaratnam" userId="775577e4-abc3-4e58-9833-58198037c244" providerId="ADAL" clId="{1B1037D4-9635-4F94-A040-AF75B38060FF}" dt="2023-12-20T20:21:31.045" v="196" actId="20577"/>
        <pc:sldMkLst>
          <pc:docMk/>
          <pc:sldMk cId="0" sldId="2145706034"/>
        </pc:sldMkLst>
        <pc:spChg chg="mod">
          <ac:chgData name="Vijay Kunaratnam" userId="775577e4-abc3-4e58-9833-58198037c244" providerId="ADAL" clId="{1B1037D4-9635-4F94-A040-AF75B38060FF}" dt="2023-12-20T20:21:31.045" v="196" actId="20577"/>
          <ac:spMkLst>
            <pc:docMk/>
            <pc:sldMk cId="0" sldId="2145706034"/>
            <ac:spMk id="6" creationId="{DFBDBB9E-0866-03AD-FDDB-9B407AF43385}"/>
          </ac:spMkLst>
        </pc:spChg>
      </pc:sldChg>
      <pc:sldChg chg="addSp modSp mod modNotesTx">
        <pc:chgData name="Vijay Kunaratnam" userId="775577e4-abc3-4e58-9833-58198037c244" providerId="ADAL" clId="{1B1037D4-9635-4F94-A040-AF75B38060FF}" dt="2023-12-20T20:22:16.179" v="211" actId="20577"/>
        <pc:sldMkLst>
          <pc:docMk/>
          <pc:sldMk cId="0" sldId="2145706035"/>
        </pc:sldMkLst>
        <pc:spChg chg="mod">
          <ac:chgData name="Vijay Kunaratnam" userId="775577e4-abc3-4e58-9833-58198037c244" providerId="ADAL" clId="{1B1037D4-9635-4F94-A040-AF75B38060FF}" dt="2023-12-20T20:22:16.179" v="211" actId="20577"/>
          <ac:spMkLst>
            <pc:docMk/>
            <pc:sldMk cId="0" sldId="2145706035"/>
            <ac:spMk id="4" creationId="{C8B74C81-CA69-A412-29A1-B5F04C77F09C}"/>
          </ac:spMkLst>
        </pc:spChg>
        <pc:spChg chg="mod">
          <ac:chgData name="Vijay Kunaratnam" userId="775577e4-abc3-4e58-9833-58198037c244" providerId="ADAL" clId="{1B1037D4-9635-4F94-A040-AF75B38060FF}" dt="2023-12-20T16:08:26.180" v="59" actId="1076"/>
          <ac:spMkLst>
            <pc:docMk/>
            <pc:sldMk cId="0" sldId="2145706035"/>
            <ac:spMk id="6" creationId="{E959A259-BCF7-F8C5-370A-FF19920A509C}"/>
          </ac:spMkLst>
        </pc:spChg>
        <pc:picChg chg="add mod ord">
          <ac:chgData name="Vijay Kunaratnam" userId="775577e4-abc3-4e58-9833-58198037c244" providerId="ADAL" clId="{1B1037D4-9635-4F94-A040-AF75B38060FF}" dt="2023-12-20T16:08:24.291" v="58" actId="1076"/>
          <ac:picMkLst>
            <pc:docMk/>
            <pc:sldMk cId="0" sldId="2145706035"/>
            <ac:picMk id="8" creationId="{80BEC5F0-E478-439F-8C54-AD04BAAC9D53}"/>
          </ac:picMkLst>
        </pc:picChg>
      </pc:sldChg>
      <pc:sldChg chg="modSp mod modNotesTx">
        <pc:chgData name="Vijay Kunaratnam" userId="775577e4-abc3-4e58-9833-58198037c244" providerId="ADAL" clId="{1B1037D4-9635-4F94-A040-AF75B38060FF}" dt="2023-12-20T20:22:18.224" v="212" actId="20577"/>
        <pc:sldMkLst>
          <pc:docMk/>
          <pc:sldMk cId="0" sldId="2145706036"/>
        </pc:sldMkLst>
        <pc:spChg chg="mod">
          <ac:chgData name="Vijay Kunaratnam" userId="775577e4-abc3-4e58-9833-58198037c244" providerId="ADAL" clId="{1B1037D4-9635-4F94-A040-AF75B38060FF}" dt="2023-12-20T20:22:18.224" v="212" actId="20577"/>
          <ac:spMkLst>
            <pc:docMk/>
            <pc:sldMk cId="0" sldId="2145706036"/>
            <ac:spMk id="5" creationId="{5315059C-BBC6-5725-3A21-9BFF83698880}"/>
          </ac:spMkLst>
        </pc:spChg>
      </pc:sldChg>
      <pc:sldChg chg="modSp mod modNotesTx">
        <pc:chgData name="Vijay Kunaratnam" userId="775577e4-abc3-4e58-9833-58198037c244" providerId="ADAL" clId="{1B1037D4-9635-4F94-A040-AF75B38060FF}" dt="2023-12-20T20:22:20.231" v="213" actId="20577"/>
        <pc:sldMkLst>
          <pc:docMk/>
          <pc:sldMk cId="0" sldId="2145706037"/>
        </pc:sldMkLst>
        <pc:spChg chg="mod">
          <ac:chgData name="Vijay Kunaratnam" userId="775577e4-abc3-4e58-9833-58198037c244" providerId="ADAL" clId="{1B1037D4-9635-4F94-A040-AF75B38060FF}" dt="2023-12-20T20:22:20.231" v="213" actId="20577"/>
          <ac:spMkLst>
            <pc:docMk/>
            <pc:sldMk cId="0" sldId="2145706037"/>
            <ac:spMk id="5" creationId="{781BDDCC-5AB5-537B-A2E7-4244DE6CF3A6}"/>
          </ac:spMkLst>
        </pc:spChg>
      </pc:sldChg>
      <pc:sldChg chg="modSp del mod">
        <pc:chgData name="Vijay Kunaratnam" userId="775577e4-abc3-4e58-9833-58198037c244" providerId="ADAL" clId="{1B1037D4-9635-4F94-A040-AF75B38060FF}" dt="2023-12-20T20:17:39.134" v="125" actId="47"/>
        <pc:sldMkLst>
          <pc:docMk/>
          <pc:sldMk cId="0" sldId="2145706055"/>
        </pc:sldMkLst>
        <pc:spChg chg="mod">
          <ac:chgData name="Vijay Kunaratnam" userId="775577e4-abc3-4e58-9833-58198037c244" providerId="ADAL" clId="{1B1037D4-9635-4F94-A040-AF75B38060FF}" dt="2023-12-20T16:02:59.286" v="10" actId="20577"/>
          <ac:spMkLst>
            <pc:docMk/>
            <pc:sldMk cId="0" sldId="2145706055"/>
            <ac:spMk id="6" creationId="{B9BD8F64-80BC-463A-9A17-5C18D0AB2A02}"/>
          </ac:spMkLst>
        </pc:spChg>
        <pc:graphicFrameChg chg="modGraphic">
          <ac:chgData name="Vijay Kunaratnam" userId="775577e4-abc3-4e58-9833-58198037c244" providerId="ADAL" clId="{1B1037D4-9635-4F94-A040-AF75B38060FF}" dt="2023-12-20T16:03:17.182" v="12" actId="2711"/>
          <ac:graphicFrameMkLst>
            <pc:docMk/>
            <pc:sldMk cId="0" sldId="2145706055"/>
            <ac:graphicFrameMk id="5" creationId="{714E26A2-31BD-2BB7-B599-0398DFC7BD7D}"/>
          </ac:graphicFrameMkLst>
        </pc:graphicFrameChg>
      </pc:sldChg>
      <pc:sldChg chg="modSp add del">
        <pc:chgData name="Vijay Kunaratnam" userId="775577e4-abc3-4e58-9833-58198037c244" providerId="ADAL" clId="{1B1037D4-9635-4F94-A040-AF75B38060FF}" dt="2023-12-20T20:17:55.487" v="131" actId="47"/>
        <pc:sldMkLst>
          <pc:docMk/>
          <pc:sldMk cId="222743278" sldId="2145706055"/>
        </pc:sldMkLst>
        <pc:spChg chg="mod">
          <ac:chgData name="Vijay Kunaratnam" userId="775577e4-abc3-4e58-9833-58198037c244" providerId="ADAL" clId="{1B1037D4-9635-4F94-A040-AF75B38060FF}" dt="2023-12-20T20:17:53.264" v="130"/>
          <ac:spMkLst>
            <pc:docMk/>
            <pc:sldMk cId="222743278" sldId="2145706055"/>
            <ac:spMk id="2" creationId="{1B8ACB39-5B2A-0C4B-93EF-E81FEAE12B23}"/>
          </ac:spMkLst>
        </pc:spChg>
      </pc:sldChg>
      <pc:sldChg chg="modSp del mod">
        <pc:chgData name="Vijay Kunaratnam" userId="775577e4-abc3-4e58-9833-58198037c244" providerId="ADAL" clId="{1B1037D4-9635-4F94-A040-AF75B38060FF}" dt="2023-12-20T20:18:30.509" v="145" actId="47"/>
        <pc:sldMkLst>
          <pc:docMk/>
          <pc:sldMk cId="0" sldId="2145706056"/>
        </pc:sldMkLst>
        <pc:spChg chg="mod">
          <ac:chgData name="Vijay Kunaratnam" userId="775577e4-abc3-4e58-9833-58198037c244" providerId="ADAL" clId="{1B1037D4-9635-4F94-A040-AF75B38060FF}" dt="2023-12-20T16:03:57.506" v="15" actId="20577"/>
          <ac:spMkLst>
            <pc:docMk/>
            <pc:sldMk cId="0" sldId="2145706056"/>
            <ac:spMk id="6" creationId="{3F7B4421-ECD3-9C58-7BB8-F6A7080DB8FD}"/>
          </ac:spMkLst>
        </pc:spChg>
      </pc:sldChg>
      <pc:sldChg chg="modSp del mod">
        <pc:chgData name="Vijay Kunaratnam" userId="775577e4-abc3-4e58-9833-58198037c244" providerId="ADAL" clId="{1B1037D4-9635-4F94-A040-AF75B38060FF}" dt="2023-12-20T20:19:06.960" v="156" actId="47"/>
        <pc:sldMkLst>
          <pc:docMk/>
          <pc:sldMk cId="0" sldId="2145706057"/>
        </pc:sldMkLst>
        <pc:spChg chg="mod">
          <ac:chgData name="Vijay Kunaratnam" userId="775577e4-abc3-4e58-9833-58198037c244" providerId="ADAL" clId="{1B1037D4-9635-4F94-A040-AF75B38060FF}" dt="2023-12-20T16:05:58.519" v="17" actId="20577"/>
          <ac:spMkLst>
            <pc:docMk/>
            <pc:sldMk cId="0" sldId="2145706057"/>
            <ac:spMk id="6" creationId="{59C43358-A2C6-0B75-93B9-E96F9D432F5F}"/>
          </ac:spMkLst>
        </pc:spChg>
      </pc:sldChg>
      <pc:sldChg chg="modSp del mod">
        <pc:chgData name="Vijay Kunaratnam" userId="775577e4-abc3-4e58-9833-58198037c244" providerId="ADAL" clId="{1B1037D4-9635-4F94-A040-AF75B38060FF}" dt="2023-12-20T20:20:00.573" v="168" actId="47"/>
        <pc:sldMkLst>
          <pc:docMk/>
          <pc:sldMk cId="0" sldId="2145706058"/>
        </pc:sldMkLst>
        <pc:spChg chg="mod">
          <ac:chgData name="Vijay Kunaratnam" userId="775577e4-abc3-4e58-9833-58198037c244" providerId="ADAL" clId="{1B1037D4-9635-4F94-A040-AF75B38060FF}" dt="2023-12-20T16:06:51.822" v="31" actId="20577"/>
          <ac:spMkLst>
            <pc:docMk/>
            <pc:sldMk cId="0" sldId="2145706058"/>
            <ac:spMk id="6" creationId="{1F287C8C-6A32-FB49-C347-9360B8C15B4F}"/>
          </ac:spMkLst>
        </pc:spChg>
      </pc:sldChg>
      <pc:sldChg chg="modSp del mod">
        <pc:chgData name="Vijay Kunaratnam" userId="775577e4-abc3-4e58-9833-58198037c244" providerId="ADAL" clId="{1B1037D4-9635-4F94-A040-AF75B38060FF}" dt="2023-12-20T20:20:31.490" v="177" actId="47"/>
        <pc:sldMkLst>
          <pc:docMk/>
          <pc:sldMk cId="0" sldId="2145706059"/>
        </pc:sldMkLst>
        <pc:spChg chg="mod">
          <ac:chgData name="Vijay Kunaratnam" userId="775577e4-abc3-4e58-9833-58198037c244" providerId="ADAL" clId="{1B1037D4-9635-4F94-A040-AF75B38060FF}" dt="2023-12-20T16:07:24.575" v="41" actId="20577"/>
          <ac:spMkLst>
            <pc:docMk/>
            <pc:sldMk cId="0" sldId="2145706059"/>
            <ac:spMk id="6" creationId="{1CD8177E-3E09-FCF3-1A81-D4EEDB47D049}"/>
          </ac:spMkLst>
        </pc:spChg>
      </pc:sldChg>
      <pc:sldChg chg="modSp del mod">
        <pc:chgData name="Vijay Kunaratnam" userId="775577e4-abc3-4e58-9833-58198037c244" providerId="ADAL" clId="{1B1037D4-9635-4F94-A040-AF75B38060FF}" dt="2023-12-20T20:21:04.370" v="186" actId="47"/>
        <pc:sldMkLst>
          <pc:docMk/>
          <pc:sldMk cId="0" sldId="2145706060"/>
        </pc:sldMkLst>
        <pc:spChg chg="mod">
          <ac:chgData name="Vijay Kunaratnam" userId="775577e4-abc3-4e58-9833-58198037c244" providerId="ADAL" clId="{1B1037D4-9635-4F94-A040-AF75B38060FF}" dt="2023-12-20T16:07:53.967" v="51" actId="20577"/>
          <ac:spMkLst>
            <pc:docMk/>
            <pc:sldMk cId="0" sldId="2145706060"/>
            <ac:spMk id="6" creationId="{D0F9EECA-407F-69A9-739B-C82B4A0E2EE8}"/>
          </ac:spMkLst>
        </pc:spChg>
      </pc:sldChg>
      <pc:sldChg chg="modSp del mod">
        <pc:chgData name="Vijay Kunaratnam" userId="775577e4-abc3-4e58-9833-58198037c244" providerId="ADAL" clId="{1B1037D4-9635-4F94-A040-AF75B38060FF}" dt="2023-12-20T20:21:41.157" v="199" actId="47"/>
        <pc:sldMkLst>
          <pc:docMk/>
          <pc:sldMk cId="0" sldId="2145706061"/>
        </pc:sldMkLst>
        <pc:spChg chg="mod">
          <ac:chgData name="Vijay Kunaratnam" userId="775577e4-abc3-4e58-9833-58198037c244" providerId="ADAL" clId="{1B1037D4-9635-4F94-A040-AF75B38060FF}" dt="2023-12-20T16:08:32.561" v="65" actId="20577"/>
          <ac:spMkLst>
            <pc:docMk/>
            <pc:sldMk cId="0" sldId="2145706061"/>
            <ac:spMk id="6" creationId="{20FA3B12-51F9-7330-78B9-4A59601FB495}"/>
          </ac:spMkLst>
        </pc:spChg>
      </pc:sldChg>
      <pc:sldChg chg="modSp del mod">
        <pc:chgData name="Vijay Kunaratnam" userId="775577e4-abc3-4e58-9833-58198037c244" providerId="ADAL" clId="{1B1037D4-9635-4F94-A040-AF75B38060FF}" dt="2023-12-20T20:22:32.574" v="216" actId="47"/>
        <pc:sldMkLst>
          <pc:docMk/>
          <pc:sldMk cId="0" sldId="2145706062"/>
        </pc:sldMkLst>
        <pc:spChg chg="mod">
          <ac:chgData name="Vijay Kunaratnam" userId="775577e4-abc3-4e58-9833-58198037c244" providerId="ADAL" clId="{1B1037D4-9635-4F94-A040-AF75B38060FF}" dt="2023-12-20T16:09:06.668" v="78" actId="20577"/>
          <ac:spMkLst>
            <pc:docMk/>
            <pc:sldMk cId="0" sldId="2145706062"/>
            <ac:spMk id="6" creationId="{8EC86AFE-30BB-7145-166D-377C85F0FABF}"/>
          </ac:spMkLst>
        </pc:spChg>
      </pc:sldChg>
      <pc:sldChg chg="modSp del mod">
        <pc:chgData name="Vijay Kunaratnam" userId="775577e4-abc3-4e58-9833-58198037c244" providerId="ADAL" clId="{1B1037D4-9635-4F94-A040-AF75B38060FF}" dt="2023-12-20T20:23:17.194" v="225" actId="47"/>
        <pc:sldMkLst>
          <pc:docMk/>
          <pc:sldMk cId="0" sldId="2145706063"/>
        </pc:sldMkLst>
        <pc:spChg chg="mod">
          <ac:chgData name="Vijay Kunaratnam" userId="775577e4-abc3-4e58-9833-58198037c244" providerId="ADAL" clId="{1B1037D4-9635-4F94-A040-AF75B38060FF}" dt="2023-12-20T16:09:48.466" v="90" actId="20577"/>
          <ac:spMkLst>
            <pc:docMk/>
            <pc:sldMk cId="0" sldId="2145706063"/>
            <ac:spMk id="6" creationId="{6E6CCB7D-0F94-DB92-0AAA-601B55A38D1C}"/>
          </ac:spMkLst>
        </pc:spChg>
      </pc:sldChg>
      <pc:sldChg chg="modSp del mod">
        <pc:chgData name="Vijay Kunaratnam" userId="775577e4-abc3-4e58-9833-58198037c244" providerId="ADAL" clId="{1B1037D4-9635-4F94-A040-AF75B38060FF}" dt="2023-12-20T20:23:49.928" v="238" actId="47"/>
        <pc:sldMkLst>
          <pc:docMk/>
          <pc:sldMk cId="0" sldId="2145706064"/>
        </pc:sldMkLst>
        <pc:spChg chg="mod">
          <ac:chgData name="Vijay Kunaratnam" userId="775577e4-abc3-4e58-9833-58198037c244" providerId="ADAL" clId="{1B1037D4-9635-4F94-A040-AF75B38060FF}" dt="2023-12-20T16:10:19.507" v="100" actId="20577"/>
          <ac:spMkLst>
            <pc:docMk/>
            <pc:sldMk cId="0" sldId="2145706064"/>
            <ac:spMk id="6" creationId="{003555D7-6733-0063-97F2-DC42E8F775D1}"/>
          </ac:spMkLst>
        </pc:spChg>
      </pc:sldChg>
      <pc:sldChg chg="modSp del mod">
        <pc:chgData name="Vijay Kunaratnam" userId="775577e4-abc3-4e58-9833-58198037c244" providerId="ADAL" clId="{1B1037D4-9635-4F94-A040-AF75B38060FF}" dt="2023-12-20T20:24:22.265" v="255" actId="47"/>
        <pc:sldMkLst>
          <pc:docMk/>
          <pc:sldMk cId="0" sldId="2145706065"/>
        </pc:sldMkLst>
        <pc:spChg chg="mod">
          <ac:chgData name="Vijay Kunaratnam" userId="775577e4-abc3-4e58-9833-58198037c244" providerId="ADAL" clId="{1B1037D4-9635-4F94-A040-AF75B38060FF}" dt="2023-12-20T16:10:48.363" v="112" actId="20577"/>
          <ac:spMkLst>
            <pc:docMk/>
            <pc:sldMk cId="0" sldId="2145706065"/>
            <ac:spMk id="6" creationId="{15DF7886-8F06-8913-1FC5-9D94743A72AD}"/>
          </ac:spMkLst>
        </pc:spChg>
      </pc:sldChg>
      <pc:sldChg chg="modSp del mod">
        <pc:chgData name="Vijay Kunaratnam" userId="775577e4-abc3-4e58-9833-58198037c244" providerId="ADAL" clId="{1B1037D4-9635-4F94-A040-AF75B38060FF}" dt="2023-12-20T20:24:51.662" v="273" actId="47"/>
        <pc:sldMkLst>
          <pc:docMk/>
          <pc:sldMk cId="0" sldId="2145706066"/>
        </pc:sldMkLst>
        <pc:spChg chg="mod">
          <ac:chgData name="Vijay Kunaratnam" userId="775577e4-abc3-4e58-9833-58198037c244" providerId="ADAL" clId="{1B1037D4-9635-4F94-A040-AF75B38060FF}" dt="2023-12-20T16:11:26.764" v="123" actId="20577"/>
          <ac:spMkLst>
            <pc:docMk/>
            <pc:sldMk cId="0" sldId="2145706066"/>
            <ac:spMk id="6" creationId="{1756D7D4-5EB3-1DE6-41D3-8CFDE7287CDF}"/>
          </ac:spMkLst>
        </pc:spChg>
      </pc:sldChg>
      <pc:sldChg chg="modSp add">
        <pc:chgData name="Vijay Kunaratnam" userId="775577e4-abc3-4e58-9833-58198037c244" providerId="ADAL" clId="{1B1037D4-9635-4F94-A040-AF75B38060FF}" dt="2023-12-20T16:02:30.959" v="0"/>
        <pc:sldMkLst>
          <pc:docMk/>
          <pc:sldMk cId="2605331272" sldId="2145706075"/>
        </pc:sldMkLst>
        <pc:spChg chg="mod">
          <ac:chgData name="Vijay Kunaratnam" userId="775577e4-abc3-4e58-9833-58198037c244" providerId="ADAL" clId="{1B1037D4-9635-4F94-A040-AF75B38060FF}" dt="2023-12-20T16:02:30.959" v="0"/>
          <ac:spMkLst>
            <pc:docMk/>
            <pc:sldMk cId="2605331272" sldId="2145706075"/>
            <ac:spMk id="4" creationId="{DBB087A5-0A01-41CE-88CC-EB62C9A1C968}"/>
          </ac:spMkLst>
        </pc:spChg>
      </pc:sldChg>
      <pc:sldChg chg="modSp add mod">
        <pc:chgData name="Vijay Kunaratnam" userId="775577e4-abc3-4e58-9833-58198037c244" providerId="ADAL" clId="{1B1037D4-9635-4F94-A040-AF75B38060FF}" dt="2023-12-20T20:19:35.812" v="166" actId="2711"/>
        <pc:sldMkLst>
          <pc:docMk/>
          <pc:sldMk cId="1488346169" sldId="2145706076"/>
        </pc:sldMkLst>
        <pc:spChg chg="mod">
          <ac:chgData name="Vijay Kunaratnam" userId="775577e4-abc3-4e58-9833-58198037c244" providerId="ADAL" clId="{1B1037D4-9635-4F94-A040-AF75B38060FF}" dt="2023-12-20T20:17:29.482" v="124"/>
          <ac:spMkLst>
            <pc:docMk/>
            <pc:sldMk cId="1488346169" sldId="2145706076"/>
            <ac:spMk id="2" creationId="{1B8ACB39-5B2A-0C4B-93EF-E81FEAE12B23}"/>
          </ac:spMkLst>
        </pc:spChg>
        <pc:spChg chg="mod">
          <ac:chgData name="Vijay Kunaratnam" userId="775577e4-abc3-4e58-9833-58198037c244" providerId="ADAL" clId="{1B1037D4-9635-4F94-A040-AF75B38060FF}" dt="2023-12-20T20:19:35.812" v="166" actId="2711"/>
          <ac:spMkLst>
            <pc:docMk/>
            <pc:sldMk cId="1488346169" sldId="2145706076"/>
            <ac:spMk id="3" creationId="{114F98F8-739F-964C-A534-3836E8D18612}"/>
          </ac:spMkLst>
        </pc:spChg>
        <pc:spChg chg="mod">
          <ac:chgData name="Vijay Kunaratnam" userId="775577e4-abc3-4e58-9833-58198037c244" providerId="ADAL" clId="{1B1037D4-9635-4F94-A040-AF75B38060FF}" dt="2023-12-20T20:18:07.420" v="133" actId="2711"/>
          <ac:spMkLst>
            <pc:docMk/>
            <pc:sldMk cId="1488346169" sldId="2145706076"/>
            <ac:spMk id="10" creationId="{74F69AAC-063D-4CAD-8D99-314F67A645D2}"/>
          </ac:spMkLst>
        </pc:spChg>
        <pc:graphicFrameChg chg="modGraphic">
          <ac:chgData name="Vijay Kunaratnam" userId="775577e4-abc3-4e58-9833-58198037c244" providerId="ADAL" clId="{1B1037D4-9635-4F94-A040-AF75B38060FF}" dt="2023-12-20T20:18:03.976" v="132" actId="2711"/>
          <ac:graphicFrameMkLst>
            <pc:docMk/>
            <pc:sldMk cId="1488346169" sldId="2145706076"/>
            <ac:graphicFrameMk id="8" creationId="{C128B61C-6BB0-4082-9861-FB6F37DC1A81}"/>
          </ac:graphicFrameMkLst>
        </pc:graphicFrameChg>
      </pc:sldChg>
      <pc:sldChg chg="modSp add mod">
        <pc:chgData name="Vijay Kunaratnam" userId="775577e4-abc3-4e58-9833-58198037c244" providerId="ADAL" clId="{1B1037D4-9635-4F94-A040-AF75B38060FF}" dt="2023-12-20T20:19:30.701" v="165" actId="2711"/>
        <pc:sldMkLst>
          <pc:docMk/>
          <pc:sldMk cId="2850936706" sldId="2145706077"/>
        </pc:sldMkLst>
        <pc:spChg chg="mod">
          <ac:chgData name="Vijay Kunaratnam" userId="775577e4-abc3-4e58-9833-58198037c244" providerId="ADAL" clId="{1B1037D4-9635-4F94-A040-AF75B38060FF}" dt="2023-12-20T20:18:28.242" v="144"/>
          <ac:spMkLst>
            <pc:docMk/>
            <pc:sldMk cId="2850936706" sldId="2145706077"/>
            <ac:spMk id="2" creationId="{1B8ACB39-5B2A-0C4B-93EF-E81FEAE12B23}"/>
          </ac:spMkLst>
        </pc:spChg>
        <pc:spChg chg="mod">
          <ac:chgData name="Vijay Kunaratnam" userId="775577e4-abc3-4e58-9833-58198037c244" providerId="ADAL" clId="{1B1037D4-9635-4F94-A040-AF75B38060FF}" dt="2023-12-20T20:19:30.701" v="165" actId="2711"/>
          <ac:spMkLst>
            <pc:docMk/>
            <pc:sldMk cId="2850936706" sldId="2145706077"/>
            <ac:spMk id="3" creationId="{114F98F8-739F-964C-A534-3836E8D18612}"/>
          </ac:spMkLst>
        </pc:spChg>
        <pc:spChg chg="mod">
          <ac:chgData name="Vijay Kunaratnam" userId="775577e4-abc3-4e58-9833-58198037c244" providerId="ADAL" clId="{1B1037D4-9635-4F94-A040-AF75B38060FF}" dt="2023-12-20T20:18:41.636" v="152" actId="2711"/>
          <ac:spMkLst>
            <pc:docMk/>
            <pc:sldMk cId="2850936706" sldId="2145706077"/>
            <ac:spMk id="10" creationId="{74F69AAC-063D-4CAD-8D99-314F67A645D2}"/>
          </ac:spMkLst>
        </pc:spChg>
      </pc:sldChg>
      <pc:sldChg chg="modSp add del mod">
        <pc:chgData name="Vijay Kunaratnam" userId="775577e4-abc3-4e58-9833-58198037c244" providerId="ADAL" clId="{1B1037D4-9635-4F94-A040-AF75B38060FF}" dt="2023-12-20T20:19:24.498" v="164" actId="2711"/>
        <pc:sldMkLst>
          <pc:docMk/>
          <pc:sldMk cId="135765560" sldId="2145706078"/>
        </pc:sldMkLst>
        <pc:spChg chg="mod">
          <ac:chgData name="Vijay Kunaratnam" userId="775577e4-abc3-4e58-9833-58198037c244" providerId="ADAL" clId="{1B1037D4-9635-4F94-A040-AF75B38060FF}" dt="2023-12-20T20:19:03.782" v="155"/>
          <ac:spMkLst>
            <pc:docMk/>
            <pc:sldMk cId="135765560" sldId="2145706078"/>
            <ac:spMk id="2" creationId="{1B8ACB39-5B2A-0C4B-93EF-E81FEAE12B23}"/>
          </ac:spMkLst>
        </pc:spChg>
        <pc:spChg chg="mod">
          <ac:chgData name="Vijay Kunaratnam" userId="775577e4-abc3-4e58-9833-58198037c244" providerId="ADAL" clId="{1B1037D4-9635-4F94-A040-AF75B38060FF}" dt="2023-12-20T20:19:24.498" v="164" actId="2711"/>
          <ac:spMkLst>
            <pc:docMk/>
            <pc:sldMk cId="135765560" sldId="2145706078"/>
            <ac:spMk id="3" creationId="{114F98F8-739F-964C-A534-3836E8D18612}"/>
          </ac:spMkLst>
        </pc:spChg>
        <pc:spChg chg="mod">
          <ac:chgData name="Vijay Kunaratnam" userId="775577e4-abc3-4e58-9833-58198037c244" providerId="ADAL" clId="{1B1037D4-9635-4F94-A040-AF75B38060FF}" dt="2023-12-20T20:19:12.226" v="159" actId="2711"/>
          <ac:spMkLst>
            <pc:docMk/>
            <pc:sldMk cId="135765560" sldId="2145706078"/>
            <ac:spMk id="10" creationId="{74F69AAC-063D-4CAD-8D99-314F67A645D2}"/>
          </ac:spMkLst>
        </pc:spChg>
        <pc:graphicFrameChg chg="modGraphic">
          <ac:chgData name="Vijay Kunaratnam" userId="775577e4-abc3-4e58-9833-58198037c244" providerId="ADAL" clId="{1B1037D4-9635-4F94-A040-AF75B38060FF}" dt="2023-12-20T20:19:18.913" v="163" actId="2711"/>
          <ac:graphicFrameMkLst>
            <pc:docMk/>
            <pc:sldMk cId="135765560" sldId="2145706078"/>
            <ac:graphicFrameMk id="8" creationId="{C128B61C-6BB0-4082-9861-FB6F37DC1A81}"/>
          </ac:graphicFrameMkLst>
        </pc:graphicFrameChg>
      </pc:sldChg>
      <pc:sldChg chg="modSp add mod">
        <pc:chgData name="Vijay Kunaratnam" userId="775577e4-abc3-4e58-9833-58198037c244" providerId="ADAL" clId="{1B1037D4-9635-4F94-A040-AF75B38060FF}" dt="2023-12-20T20:20:17.775" v="175" actId="2711"/>
        <pc:sldMkLst>
          <pc:docMk/>
          <pc:sldMk cId="2725022862" sldId="2145706079"/>
        </pc:sldMkLst>
        <pc:spChg chg="mod">
          <ac:chgData name="Vijay Kunaratnam" userId="775577e4-abc3-4e58-9833-58198037c244" providerId="ADAL" clId="{1B1037D4-9635-4F94-A040-AF75B38060FF}" dt="2023-12-20T20:19:57.691" v="167"/>
          <ac:spMkLst>
            <pc:docMk/>
            <pc:sldMk cId="2725022862" sldId="2145706079"/>
            <ac:spMk id="2" creationId="{1B8ACB39-5B2A-0C4B-93EF-E81FEAE12B23}"/>
          </ac:spMkLst>
        </pc:spChg>
        <pc:spChg chg="mod">
          <ac:chgData name="Vijay Kunaratnam" userId="775577e4-abc3-4e58-9833-58198037c244" providerId="ADAL" clId="{1B1037D4-9635-4F94-A040-AF75B38060FF}" dt="2023-12-20T20:20:17.775" v="175" actId="2711"/>
          <ac:spMkLst>
            <pc:docMk/>
            <pc:sldMk cId="2725022862" sldId="2145706079"/>
            <ac:spMk id="3" creationId="{114F98F8-739F-964C-A534-3836E8D18612}"/>
          </ac:spMkLst>
        </pc:spChg>
        <pc:spChg chg="mod">
          <ac:chgData name="Vijay Kunaratnam" userId="775577e4-abc3-4e58-9833-58198037c244" providerId="ADAL" clId="{1B1037D4-9635-4F94-A040-AF75B38060FF}" dt="2023-12-20T20:20:06.672" v="173" actId="2711"/>
          <ac:spMkLst>
            <pc:docMk/>
            <pc:sldMk cId="2725022862" sldId="2145706079"/>
            <ac:spMk id="10" creationId="{74F69AAC-063D-4CAD-8D99-314F67A645D2}"/>
          </ac:spMkLst>
        </pc:spChg>
        <pc:graphicFrameChg chg="modGraphic">
          <ac:chgData name="Vijay Kunaratnam" userId="775577e4-abc3-4e58-9833-58198037c244" providerId="ADAL" clId="{1B1037D4-9635-4F94-A040-AF75B38060FF}" dt="2023-12-20T20:20:09.583" v="174" actId="2711"/>
          <ac:graphicFrameMkLst>
            <pc:docMk/>
            <pc:sldMk cId="2725022862" sldId="2145706079"/>
            <ac:graphicFrameMk id="8" creationId="{C128B61C-6BB0-4082-9861-FB6F37DC1A81}"/>
          </ac:graphicFrameMkLst>
        </pc:graphicFrameChg>
      </pc:sldChg>
      <pc:sldChg chg="modSp add mod">
        <pc:chgData name="Vijay Kunaratnam" userId="775577e4-abc3-4e58-9833-58198037c244" providerId="ADAL" clId="{1B1037D4-9635-4F94-A040-AF75B38060FF}" dt="2023-12-20T20:20:45.660" v="184" actId="2711"/>
        <pc:sldMkLst>
          <pc:docMk/>
          <pc:sldMk cId="85638082" sldId="2145706080"/>
        </pc:sldMkLst>
        <pc:spChg chg="mod">
          <ac:chgData name="Vijay Kunaratnam" userId="775577e4-abc3-4e58-9833-58198037c244" providerId="ADAL" clId="{1B1037D4-9635-4F94-A040-AF75B38060FF}" dt="2023-12-20T20:20:29.412" v="176"/>
          <ac:spMkLst>
            <pc:docMk/>
            <pc:sldMk cId="85638082" sldId="2145706080"/>
            <ac:spMk id="2" creationId="{1B8ACB39-5B2A-0C4B-93EF-E81FEAE12B23}"/>
          </ac:spMkLst>
        </pc:spChg>
        <pc:spChg chg="mod">
          <ac:chgData name="Vijay Kunaratnam" userId="775577e4-abc3-4e58-9833-58198037c244" providerId="ADAL" clId="{1B1037D4-9635-4F94-A040-AF75B38060FF}" dt="2023-12-20T20:20:45.660" v="184" actId="2711"/>
          <ac:spMkLst>
            <pc:docMk/>
            <pc:sldMk cId="85638082" sldId="2145706080"/>
            <ac:spMk id="3" creationId="{114F98F8-739F-964C-A534-3836E8D18612}"/>
          </ac:spMkLst>
        </pc:spChg>
        <pc:spChg chg="mod">
          <ac:chgData name="Vijay Kunaratnam" userId="775577e4-abc3-4e58-9833-58198037c244" providerId="ADAL" clId="{1B1037D4-9635-4F94-A040-AF75B38060FF}" dt="2023-12-20T20:20:37.678" v="182" actId="2711"/>
          <ac:spMkLst>
            <pc:docMk/>
            <pc:sldMk cId="85638082" sldId="2145706080"/>
            <ac:spMk id="10" creationId="{74F69AAC-063D-4CAD-8D99-314F67A645D2}"/>
          </ac:spMkLst>
        </pc:spChg>
        <pc:graphicFrameChg chg="modGraphic">
          <ac:chgData name="Vijay Kunaratnam" userId="775577e4-abc3-4e58-9833-58198037c244" providerId="ADAL" clId="{1B1037D4-9635-4F94-A040-AF75B38060FF}" dt="2023-12-20T20:20:41.326" v="183" actId="2711"/>
          <ac:graphicFrameMkLst>
            <pc:docMk/>
            <pc:sldMk cId="85638082" sldId="2145706080"/>
            <ac:graphicFrameMk id="8" creationId="{C128B61C-6BB0-4082-9861-FB6F37DC1A81}"/>
          </ac:graphicFrameMkLst>
        </pc:graphicFrameChg>
      </pc:sldChg>
      <pc:sldChg chg="modSp add mod">
        <pc:chgData name="Vijay Kunaratnam" userId="775577e4-abc3-4e58-9833-58198037c244" providerId="ADAL" clId="{1B1037D4-9635-4F94-A040-AF75B38060FF}" dt="2023-12-20T20:21:19.255" v="193" actId="2711"/>
        <pc:sldMkLst>
          <pc:docMk/>
          <pc:sldMk cId="3060131008" sldId="2145706081"/>
        </pc:sldMkLst>
        <pc:spChg chg="mod">
          <ac:chgData name="Vijay Kunaratnam" userId="775577e4-abc3-4e58-9833-58198037c244" providerId="ADAL" clId="{1B1037D4-9635-4F94-A040-AF75B38060FF}" dt="2023-12-20T20:21:02.021" v="185"/>
          <ac:spMkLst>
            <pc:docMk/>
            <pc:sldMk cId="3060131008" sldId="2145706081"/>
            <ac:spMk id="2" creationId="{1B8ACB39-5B2A-0C4B-93EF-E81FEAE12B23}"/>
          </ac:spMkLst>
        </pc:spChg>
        <pc:spChg chg="mod">
          <ac:chgData name="Vijay Kunaratnam" userId="775577e4-abc3-4e58-9833-58198037c244" providerId="ADAL" clId="{1B1037D4-9635-4F94-A040-AF75B38060FF}" dt="2023-12-20T20:21:19.255" v="193" actId="2711"/>
          <ac:spMkLst>
            <pc:docMk/>
            <pc:sldMk cId="3060131008" sldId="2145706081"/>
            <ac:spMk id="3" creationId="{114F98F8-739F-964C-A534-3836E8D18612}"/>
          </ac:spMkLst>
        </pc:spChg>
        <pc:spChg chg="mod">
          <ac:chgData name="Vijay Kunaratnam" userId="775577e4-abc3-4e58-9833-58198037c244" providerId="ADAL" clId="{1B1037D4-9635-4F94-A040-AF75B38060FF}" dt="2023-12-20T20:21:09.199" v="191" actId="2711"/>
          <ac:spMkLst>
            <pc:docMk/>
            <pc:sldMk cId="3060131008" sldId="2145706081"/>
            <ac:spMk id="10" creationId="{74F69AAC-063D-4CAD-8D99-314F67A645D2}"/>
          </ac:spMkLst>
        </pc:spChg>
        <pc:graphicFrameChg chg="modGraphic">
          <ac:chgData name="Vijay Kunaratnam" userId="775577e4-abc3-4e58-9833-58198037c244" providerId="ADAL" clId="{1B1037D4-9635-4F94-A040-AF75B38060FF}" dt="2023-12-20T20:21:15.578" v="192" actId="2711"/>
          <ac:graphicFrameMkLst>
            <pc:docMk/>
            <pc:sldMk cId="3060131008" sldId="2145706081"/>
            <ac:graphicFrameMk id="8" creationId="{C128B61C-6BB0-4082-9861-FB6F37DC1A81}"/>
          </ac:graphicFrameMkLst>
        </pc:graphicFrameChg>
      </pc:sldChg>
      <pc:sldChg chg="modSp add mod">
        <pc:chgData name="Vijay Kunaratnam" userId="775577e4-abc3-4e58-9833-58198037c244" providerId="ADAL" clId="{1B1037D4-9635-4F94-A040-AF75B38060FF}" dt="2023-12-20T20:21:54.715" v="206" actId="2711"/>
        <pc:sldMkLst>
          <pc:docMk/>
          <pc:sldMk cId="827014832" sldId="2145706082"/>
        </pc:sldMkLst>
        <pc:spChg chg="mod">
          <ac:chgData name="Vijay Kunaratnam" userId="775577e4-abc3-4e58-9833-58198037c244" providerId="ADAL" clId="{1B1037D4-9635-4F94-A040-AF75B38060FF}" dt="2023-12-20T20:21:39.055" v="198"/>
          <ac:spMkLst>
            <pc:docMk/>
            <pc:sldMk cId="827014832" sldId="2145706082"/>
            <ac:spMk id="2" creationId="{1B8ACB39-5B2A-0C4B-93EF-E81FEAE12B23}"/>
          </ac:spMkLst>
        </pc:spChg>
        <pc:spChg chg="mod">
          <ac:chgData name="Vijay Kunaratnam" userId="775577e4-abc3-4e58-9833-58198037c244" providerId="ADAL" clId="{1B1037D4-9635-4F94-A040-AF75B38060FF}" dt="2023-12-20T20:21:54.715" v="206" actId="2711"/>
          <ac:spMkLst>
            <pc:docMk/>
            <pc:sldMk cId="827014832" sldId="2145706082"/>
            <ac:spMk id="3" creationId="{114F98F8-739F-964C-A534-3836E8D18612}"/>
          </ac:spMkLst>
        </pc:spChg>
        <pc:spChg chg="mod">
          <ac:chgData name="Vijay Kunaratnam" userId="775577e4-abc3-4e58-9833-58198037c244" providerId="ADAL" clId="{1B1037D4-9635-4F94-A040-AF75B38060FF}" dt="2023-12-20T20:21:46.308" v="204" actId="2711"/>
          <ac:spMkLst>
            <pc:docMk/>
            <pc:sldMk cId="827014832" sldId="2145706082"/>
            <ac:spMk id="10" creationId="{74F69AAC-063D-4CAD-8D99-314F67A645D2}"/>
          </ac:spMkLst>
        </pc:spChg>
        <pc:graphicFrameChg chg="modGraphic">
          <ac:chgData name="Vijay Kunaratnam" userId="775577e4-abc3-4e58-9833-58198037c244" providerId="ADAL" clId="{1B1037D4-9635-4F94-A040-AF75B38060FF}" dt="2023-12-20T20:21:50.011" v="205" actId="2711"/>
          <ac:graphicFrameMkLst>
            <pc:docMk/>
            <pc:sldMk cId="827014832" sldId="2145706082"/>
            <ac:graphicFrameMk id="8" creationId="{C128B61C-6BB0-4082-9861-FB6F37DC1A81}"/>
          </ac:graphicFrameMkLst>
        </pc:graphicFrameChg>
      </pc:sldChg>
      <pc:sldChg chg="modSp add mod">
        <pc:chgData name="Vijay Kunaratnam" userId="775577e4-abc3-4e58-9833-58198037c244" providerId="ADAL" clId="{1B1037D4-9635-4F94-A040-AF75B38060FF}" dt="2023-12-20T20:22:46.945" v="223" actId="2711"/>
        <pc:sldMkLst>
          <pc:docMk/>
          <pc:sldMk cId="1896356862" sldId="2145706083"/>
        </pc:sldMkLst>
        <pc:spChg chg="mod">
          <ac:chgData name="Vijay Kunaratnam" userId="775577e4-abc3-4e58-9833-58198037c244" providerId="ADAL" clId="{1B1037D4-9635-4F94-A040-AF75B38060FF}" dt="2023-12-20T20:22:29.921" v="215"/>
          <ac:spMkLst>
            <pc:docMk/>
            <pc:sldMk cId="1896356862" sldId="2145706083"/>
            <ac:spMk id="2" creationId="{1B8ACB39-5B2A-0C4B-93EF-E81FEAE12B23}"/>
          </ac:spMkLst>
        </pc:spChg>
        <pc:spChg chg="mod">
          <ac:chgData name="Vijay Kunaratnam" userId="775577e4-abc3-4e58-9833-58198037c244" providerId="ADAL" clId="{1B1037D4-9635-4F94-A040-AF75B38060FF}" dt="2023-12-20T20:22:46.945" v="223" actId="2711"/>
          <ac:spMkLst>
            <pc:docMk/>
            <pc:sldMk cId="1896356862" sldId="2145706083"/>
            <ac:spMk id="3" creationId="{114F98F8-739F-964C-A534-3836E8D18612}"/>
          </ac:spMkLst>
        </pc:spChg>
        <pc:spChg chg="mod">
          <ac:chgData name="Vijay Kunaratnam" userId="775577e4-abc3-4e58-9833-58198037c244" providerId="ADAL" clId="{1B1037D4-9635-4F94-A040-AF75B38060FF}" dt="2023-12-20T20:22:40.644" v="221" actId="2711"/>
          <ac:spMkLst>
            <pc:docMk/>
            <pc:sldMk cId="1896356862" sldId="2145706083"/>
            <ac:spMk id="10" creationId="{74F69AAC-063D-4CAD-8D99-314F67A645D2}"/>
          </ac:spMkLst>
        </pc:spChg>
        <pc:graphicFrameChg chg="modGraphic">
          <ac:chgData name="Vijay Kunaratnam" userId="775577e4-abc3-4e58-9833-58198037c244" providerId="ADAL" clId="{1B1037D4-9635-4F94-A040-AF75B38060FF}" dt="2023-12-20T20:22:43.966" v="222" actId="2711"/>
          <ac:graphicFrameMkLst>
            <pc:docMk/>
            <pc:sldMk cId="1896356862" sldId="2145706083"/>
            <ac:graphicFrameMk id="8" creationId="{C128B61C-6BB0-4082-9861-FB6F37DC1A81}"/>
          </ac:graphicFrameMkLst>
        </pc:graphicFrameChg>
      </pc:sldChg>
      <pc:sldChg chg="modSp add mod">
        <pc:chgData name="Vijay Kunaratnam" userId="775577e4-abc3-4e58-9833-58198037c244" providerId="ADAL" clId="{1B1037D4-9635-4F94-A040-AF75B38060FF}" dt="2023-12-20T20:23:33.191" v="236" actId="2711"/>
        <pc:sldMkLst>
          <pc:docMk/>
          <pc:sldMk cId="2062726242" sldId="2145706084"/>
        </pc:sldMkLst>
        <pc:spChg chg="mod">
          <ac:chgData name="Vijay Kunaratnam" userId="775577e4-abc3-4e58-9833-58198037c244" providerId="ADAL" clId="{1B1037D4-9635-4F94-A040-AF75B38060FF}" dt="2023-12-20T20:23:15.045" v="224"/>
          <ac:spMkLst>
            <pc:docMk/>
            <pc:sldMk cId="2062726242" sldId="2145706084"/>
            <ac:spMk id="2" creationId="{1B8ACB39-5B2A-0C4B-93EF-E81FEAE12B23}"/>
          </ac:spMkLst>
        </pc:spChg>
        <pc:spChg chg="mod">
          <ac:chgData name="Vijay Kunaratnam" userId="775577e4-abc3-4e58-9833-58198037c244" providerId="ADAL" clId="{1B1037D4-9635-4F94-A040-AF75B38060FF}" dt="2023-12-20T20:23:33.191" v="236" actId="2711"/>
          <ac:spMkLst>
            <pc:docMk/>
            <pc:sldMk cId="2062726242" sldId="2145706084"/>
            <ac:spMk id="3" creationId="{114F98F8-739F-964C-A534-3836E8D18612}"/>
          </ac:spMkLst>
        </pc:spChg>
        <pc:spChg chg="mod">
          <ac:chgData name="Vijay Kunaratnam" userId="775577e4-abc3-4e58-9833-58198037c244" providerId="ADAL" clId="{1B1037D4-9635-4F94-A040-AF75B38060FF}" dt="2023-12-20T20:23:28.935" v="235" actId="2711"/>
          <ac:spMkLst>
            <pc:docMk/>
            <pc:sldMk cId="2062726242" sldId="2145706084"/>
            <ac:spMk id="10" creationId="{74F69AAC-063D-4CAD-8D99-314F67A645D2}"/>
          </ac:spMkLst>
        </pc:spChg>
        <pc:graphicFrameChg chg="modGraphic">
          <ac:chgData name="Vijay Kunaratnam" userId="775577e4-abc3-4e58-9833-58198037c244" providerId="ADAL" clId="{1B1037D4-9635-4F94-A040-AF75B38060FF}" dt="2023-12-20T20:23:24.381" v="234" actId="2711"/>
          <ac:graphicFrameMkLst>
            <pc:docMk/>
            <pc:sldMk cId="2062726242" sldId="2145706084"/>
            <ac:graphicFrameMk id="8" creationId="{C128B61C-6BB0-4082-9861-FB6F37DC1A81}"/>
          </ac:graphicFrameMkLst>
        </pc:graphicFrameChg>
      </pc:sldChg>
      <pc:sldChg chg="modSp add mod">
        <pc:chgData name="Vijay Kunaratnam" userId="775577e4-abc3-4e58-9833-58198037c244" providerId="ADAL" clId="{1B1037D4-9635-4F94-A040-AF75B38060FF}" dt="2023-12-20T20:24:05.739" v="251" actId="2711"/>
        <pc:sldMkLst>
          <pc:docMk/>
          <pc:sldMk cId="4249287565" sldId="2145706085"/>
        </pc:sldMkLst>
        <pc:spChg chg="mod">
          <ac:chgData name="Vijay Kunaratnam" userId="775577e4-abc3-4e58-9833-58198037c244" providerId="ADAL" clId="{1B1037D4-9635-4F94-A040-AF75B38060FF}" dt="2023-12-20T20:23:47.739" v="237"/>
          <ac:spMkLst>
            <pc:docMk/>
            <pc:sldMk cId="4249287565" sldId="2145706085"/>
            <ac:spMk id="2" creationId="{1B8ACB39-5B2A-0C4B-93EF-E81FEAE12B23}"/>
          </ac:spMkLst>
        </pc:spChg>
        <pc:spChg chg="mod">
          <ac:chgData name="Vijay Kunaratnam" userId="775577e4-abc3-4e58-9833-58198037c244" providerId="ADAL" clId="{1B1037D4-9635-4F94-A040-AF75B38060FF}" dt="2023-12-20T20:24:05.739" v="251" actId="2711"/>
          <ac:spMkLst>
            <pc:docMk/>
            <pc:sldMk cId="4249287565" sldId="2145706085"/>
            <ac:spMk id="3" creationId="{114F98F8-739F-964C-A534-3836E8D18612}"/>
          </ac:spMkLst>
        </pc:spChg>
        <pc:spChg chg="mod">
          <ac:chgData name="Vijay Kunaratnam" userId="775577e4-abc3-4e58-9833-58198037c244" providerId="ADAL" clId="{1B1037D4-9635-4F94-A040-AF75B38060FF}" dt="2023-12-20T20:23:57.023" v="245" actId="2711"/>
          <ac:spMkLst>
            <pc:docMk/>
            <pc:sldMk cId="4249287565" sldId="2145706085"/>
            <ac:spMk id="10" creationId="{74F69AAC-063D-4CAD-8D99-314F67A645D2}"/>
          </ac:spMkLst>
        </pc:spChg>
        <pc:graphicFrameChg chg="modGraphic">
          <ac:chgData name="Vijay Kunaratnam" userId="775577e4-abc3-4e58-9833-58198037c244" providerId="ADAL" clId="{1B1037D4-9635-4F94-A040-AF75B38060FF}" dt="2023-12-20T20:24:00.078" v="246" actId="2711"/>
          <ac:graphicFrameMkLst>
            <pc:docMk/>
            <pc:sldMk cId="4249287565" sldId="2145706085"/>
            <ac:graphicFrameMk id="8" creationId="{C128B61C-6BB0-4082-9861-FB6F37DC1A81}"/>
          </ac:graphicFrameMkLst>
        </pc:graphicFrameChg>
      </pc:sldChg>
      <pc:sldChg chg="modSp add mod ord">
        <pc:chgData name="Vijay Kunaratnam" userId="775577e4-abc3-4e58-9833-58198037c244" providerId="ADAL" clId="{1B1037D4-9635-4F94-A040-AF75B38060FF}" dt="2023-12-20T20:24:39.448" v="271" actId="2711"/>
        <pc:sldMkLst>
          <pc:docMk/>
          <pc:sldMk cId="1520170389" sldId="2145706086"/>
        </pc:sldMkLst>
        <pc:spChg chg="mod">
          <ac:chgData name="Vijay Kunaratnam" userId="775577e4-abc3-4e58-9833-58198037c244" providerId="ADAL" clId="{1B1037D4-9635-4F94-A040-AF75B38060FF}" dt="2023-12-20T20:24:29.865" v="265" actId="2711"/>
          <ac:spMkLst>
            <pc:docMk/>
            <pc:sldMk cId="1520170389" sldId="2145706086"/>
            <ac:spMk id="2" creationId="{1B8ACB39-5B2A-0C4B-93EF-E81FEAE12B23}"/>
          </ac:spMkLst>
        </pc:spChg>
        <pc:spChg chg="mod">
          <ac:chgData name="Vijay Kunaratnam" userId="775577e4-abc3-4e58-9833-58198037c244" providerId="ADAL" clId="{1B1037D4-9635-4F94-A040-AF75B38060FF}" dt="2023-12-20T20:24:29.865" v="265" actId="2711"/>
          <ac:spMkLst>
            <pc:docMk/>
            <pc:sldMk cId="1520170389" sldId="2145706086"/>
            <ac:spMk id="3" creationId="{114F98F8-739F-964C-A534-3836E8D18612}"/>
          </ac:spMkLst>
        </pc:spChg>
        <pc:spChg chg="mod">
          <ac:chgData name="Vijay Kunaratnam" userId="775577e4-abc3-4e58-9833-58198037c244" providerId="ADAL" clId="{1B1037D4-9635-4F94-A040-AF75B38060FF}" dt="2023-12-20T20:24:29.865" v="265" actId="2711"/>
          <ac:spMkLst>
            <pc:docMk/>
            <pc:sldMk cId="1520170389" sldId="2145706086"/>
            <ac:spMk id="10" creationId="{74F69AAC-063D-4CAD-8D99-314F67A645D2}"/>
          </ac:spMkLst>
        </pc:spChg>
        <pc:graphicFrameChg chg="modGraphic">
          <ac:chgData name="Vijay Kunaratnam" userId="775577e4-abc3-4e58-9833-58198037c244" providerId="ADAL" clId="{1B1037D4-9635-4F94-A040-AF75B38060FF}" dt="2023-12-20T20:24:39.448" v="271" actId="2711"/>
          <ac:graphicFrameMkLst>
            <pc:docMk/>
            <pc:sldMk cId="1520170389" sldId="2145706086"/>
            <ac:graphicFrameMk id="8" creationId="{C128B61C-6BB0-4082-9861-FB6F37DC1A81}"/>
          </ac:graphicFrameMkLst>
        </pc:graphicFrameChg>
      </pc:sldChg>
      <pc:sldChg chg="modSp add mod">
        <pc:chgData name="Vijay Kunaratnam" userId="775577e4-abc3-4e58-9833-58198037c244" providerId="ADAL" clId="{1B1037D4-9635-4F94-A040-AF75B38060FF}" dt="2023-12-20T20:25:05.387" v="280" actId="2711"/>
        <pc:sldMkLst>
          <pc:docMk/>
          <pc:sldMk cId="3770930259" sldId="2145706087"/>
        </pc:sldMkLst>
        <pc:spChg chg="mod">
          <ac:chgData name="Vijay Kunaratnam" userId="775577e4-abc3-4e58-9833-58198037c244" providerId="ADAL" clId="{1B1037D4-9635-4F94-A040-AF75B38060FF}" dt="2023-12-20T20:25:00.883" v="279" actId="2711"/>
          <ac:spMkLst>
            <pc:docMk/>
            <pc:sldMk cId="3770930259" sldId="2145706087"/>
            <ac:spMk id="2" creationId="{1B8ACB39-5B2A-0C4B-93EF-E81FEAE12B23}"/>
          </ac:spMkLst>
        </pc:spChg>
        <pc:spChg chg="mod">
          <ac:chgData name="Vijay Kunaratnam" userId="775577e4-abc3-4e58-9833-58198037c244" providerId="ADAL" clId="{1B1037D4-9635-4F94-A040-AF75B38060FF}" dt="2023-12-20T20:25:00.883" v="279" actId="2711"/>
          <ac:spMkLst>
            <pc:docMk/>
            <pc:sldMk cId="3770930259" sldId="2145706087"/>
            <ac:spMk id="3" creationId="{114F98F8-739F-964C-A534-3836E8D18612}"/>
          </ac:spMkLst>
        </pc:spChg>
        <pc:spChg chg="mod">
          <ac:chgData name="Vijay Kunaratnam" userId="775577e4-abc3-4e58-9833-58198037c244" providerId="ADAL" clId="{1B1037D4-9635-4F94-A040-AF75B38060FF}" dt="2023-12-20T20:25:00.883" v="279" actId="2711"/>
          <ac:spMkLst>
            <pc:docMk/>
            <pc:sldMk cId="3770930259" sldId="2145706087"/>
            <ac:spMk id="10" creationId="{74F69AAC-063D-4CAD-8D99-314F67A645D2}"/>
          </ac:spMkLst>
        </pc:spChg>
        <pc:graphicFrameChg chg="modGraphic">
          <ac:chgData name="Vijay Kunaratnam" userId="775577e4-abc3-4e58-9833-58198037c244" providerId="ADAL" clId="{1B1037D4-9635-4F94-A040-AF75B38060FF}" dt="2023-12-20T20:25:05.387" v="280" actId="2711"/>
          <ac:graphicFrameMkLst>
            <pc:docMk/>
            <pc:sldMk cId="3770930259" sldId="2145706087"/>
            <ac:graphicFrameMk id="8" creationId="{C128B61C-6BB0-4082-9861-FB6F37DC1A81}"/>
          </ac:graphicFrameMkLst>
        </pc:graphicFrameChg>
      </pc:sldChg>
      <pc:sldChg chg="modSp add mod">
        <pc:chgData name="Vijay Kunaratnam" userId="775577e4-abc3-4e58-9833-58198037c244" providerId="ADAL" clId="{1B1037D4-9635-4F94-A040-AF75B38060FF}" dt="2023-12-20T20:25:19.492" v="283" actId="2711"/>
        <pc:sldMkLst>
          <pc:docMk/>
          <pc:sldMk cId="2461015028" sldId="2145706088"/>
        </pc:sldMkLst>
        <pc:spChg chg="mod">
          <ac:chgData name="Vijay Kunaratnam" userId="775577e4-abc3-4e58-9833-58198037c244" providerId="ADAL" clId="{1B1037D4-9635-4F94-A040-AF75B38060FF}" dt="2023-12-20T20:25:15.460" v="281"/>
          <ac:spMkLst>
            <pc:docMk/>
            <pc:sldMk cId="2461015028" sldId="2145706088"/>
            <ac:spMk id="2" creationId="{9355C311-9684-1143-96EB-BF6077E11052}"/>
          </ac:spMkLst>
        </pc:spChg>
        <pc:spChg chg="mod">
          <ac:chgData name="Vijay Kunaratnam" userId="775577e4-abc3-4e58-9833-58198037c244" providerId="ADAL" clId="{1B1037D4-9635-4F94-A040-AF75B38060FF}" dt="2023-12-20T20:25:19.492" v="283" actId="2711"/>
          <ac:spMkLst>
            <pc:docMk/>
            <pc:sldMk cId="2461015028" sldId="2145706088"/>
            <ac:spMk id="4" creationId="{C3C3394E-E02D-4041-85BB-A382BDFCDC0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39F6E6-FB34-E979-422C-27B142A3F233}"/>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200" b="0" i="0" u="none" strike="noStrike" kern="1200" cap="none" spc="0" baseline="0">
              <a:solidFill>
                <a:srgbClr val="0A1A31"/>
              </a:solidFill>
              <a:uFillTx/>
              <a:latin typeface="Calibri"/>
            </a:endParaRPr>
          </a:p>
        </p:txBody>
      </p:sp>
      <p:sp>
        <p:nvSpPr>
          <p:cNvPr id="3" name="Date Placeholder 2">
            <a:extLst>
              <a:ext uri="{FF2B5EF4-FFF2-40B4-BE49-F238E27FC236}">
                <a16:creationId xmlns:a16="http://schemas.microsoft.com/office/drawing/2014/main" id="{2CAECAB5-13EF-D622-4291-E6F997C47A2F}"/>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ACFEB0-8222-554A-80AD-BD709F0E2E41}" type="datetime1">
              <a:rPr lang="en-CA" sz="1200" b="0" i="0" u="none" strike="noStrike" kern="1200" cap="none" spc="0" baseline="0">
                <a:solidFill>
                  <a:srgbClr val="0A1A31"/>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2024-01-26</a:t>
            </a:fld>
            <a:endParaRPr lang="en-CA" sz="1200" b="0" i="0" u="none" strike="noStrike" kern="1200" cap="none" spc="0" baseline="0">
              <a:solidFill>
                <a:srgbClr val="0A1A31"/>
              </a:solidFill>
              <a:uFillTx/>
              <a:latin typeface="Calibri"/>
            </a:endParaRPr>
          </a:p>
        </p:txBody>
      </p:sp>
      <p:sp>
        <p:nvSpPr>
          <p:cNvPr id="4" name="Footer Placeholder 3">
            <a:extLst>
              <a:ext uri="{FF2B5EF4-FFF2-40B4-BE49-F238E27FC236}">
                <a16:creationId xmlns:a16="http://schemas.microsoft.com/office/drawing/2014/main" id="{2C1D5D66-7D60-0906-A01B-122E6D69CA96}"/>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200" b="0" i="0" u="none" strike="noStrike" kern="1200" cap="none" spc="0" baseline="0">
              <a:solidFill>
                <a:srgbClr val="0A1A31"/>
              </a:solidFill>
              <a:uFillTx/>
              <a:latin typeface="Calibri"/>
            </a:endParaRPr>
          </a:p>
        </p:txBody>
      </p:sp>
      <p:sp>
        <p:nvSpPr>
          <p:cNvPr id="5" name="Slide Number Placeholder 4">
            <a:extLst>
              <a:ext uri="{FF2B5EF4-FFF2-40B4-BE49-F238E27FC236}">
                <a16:creationId xmlns:a16="http://schemas.microsoft.com/office/drawing/2014/main" id="{7548DFF6-F098-E4CB-8766-79C06D2B68C8}"/>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CE5F37-E5BC-0248-A52E-1D9027389CCE}" type="slidenum">
              <a:t>‹#›</a:t>
            </a:fld>
            <a:endParaRPr lang="en-CA" sz="1200" b="0" i="0" u="none" strike="noStrike" kern="1200" cap="none" spc="0" baseline="0">
              <a:solidFill>
                <a:srgbClr val="0A1A31"/>
              </a:solidFill>
              <a:uFillTx/>
              <a:latin typeface="Calibri"/>
            </a:endParaRPr>
          </a:p>
        </p:txBody>
      </p:sp>
    </p:spTree>
    <p:extLst>
      <p:ext uri="{BB962C8B-B14F-4D97-AF65-F5344CB8AC3E}">
        <p14:creationId xmlns:p14="http://schemas.microsoft.com/office/powerpoint/2010/main" val="919046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FFE611-B564-AE09-E265-5D2117ED5042}"/>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CA" sz="1200" b="0" i="0" u="none" strike="noStrike" kern="1200" cap="none" spc="0" baseline="0">
                <a:solidFill>
                  <a:srgbClr val="000000"/>
                </a:solidFill>
                <a:uFillTx/>
                <a:latin typeface="Calibri"/>
              </a:defRPr>
            </a:lvl1pPr>
          </a:lstStyle>
          <a:p>
            <a:pPr lvl="0"/>
            <a:endParaRPr lang="en-CA"/>
          </a:p>
        </p:txBody>
      </p:sp>
      <p:sp>
        <p:nvSpPr>
          <p:cNvPr id="3" name="Date Placeholder 2">
            <a:extLst>
              <a:ext uri="{FF2B5EF4-FFF2-40B4-BE49-F238E27FC236}">
                <a16:creationId xmlns:a16="http://schemas.microsoft.com/office/drawing/2014/main" id="{D5FE3A98-B370-2FD7-C667-2A5CC0DFA36E}"/>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CA" sz="1200" b="0" i="0" u="none" strike="noStrike" kern="1200" cap="none" spc="0" baseline="0">
                <a:solidFill>
                  <a:srgbClr val="000000"/>
                </a:solidFill>
                <a:uFillTx/>
                <a:latin typeface="Calibri"/>
              </a:defRPr>
            </a:lvl1pPr>
          </a:lstStyle>
          <a:p>
            <a:pPr lvl="0"/>
            <a:fld id="{A231D098-5772-304B-A54B-5D5374222C96}" type="datetime1">
              <a:rPr lang="en-CA"/>
              <a:pPr lvl="0"/>
              <a:t>2024-01-26</a:t>
            </a:fld>
            <a:endParaRPr lang="en-CA"/>
          </a:p>
        </p:txBody>
      </p:sp>
      <p:sp>
        <p:nvSpPr>
          <p:cNvPr id="4" name="Slide Image Placeholder 3">
            <a:extLst>
              <a:ext uri="{FF2B5EF4-FFF2-40B4-BE49-F238E27FC236}">
                <a16:creationId xmlns:a16="http://schemas.microsoft.com/office/drawing/2014/main" id="{9ADE6F14-1E3B-B394-AB66-AA14796993CF}"/>
              </a:ext>
            </a:extLst>
          </p:cNvPr>
          <p:cNvSpPr>
            <a:spLocks noGrp="1" noRot="1" noChangeAspect="1"/>
          </p:cNvSpPr>
          <p:nvPr>
            <p:ph type="sldImg" idx="2"/>
          </p:nvPr>
        </p:nvSpPr>
        <p:spPr>
          <a:xfrm>
            <a:off x="685800" y="1143000"/>
            <a:ext cx="5486400" cy="3086100"/>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AC728041-F27F-97AE-F4D5-A695D6559F91}"/>
              </a:ext>
            </a:extLst>
          </p:cNvPr>
          <p:cNvSpPr txBox="1">
            <a:spLocks noGrp="1"/>
          </p:cNvSpPr>
          <p:nvPr>
            <p:ph type="body" sz="quarter" idx="3"/>
          </p:nvPr>
        </p:nvSpPr>
        <p:spPr>
          <a:xfrm>
            <a:off x="685800" y="4400550"/>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a:extLst>
              <a:ext uri="{FF2B5EF4-FFF2-40B4-BE49-F238E27FC236}">
                <a16:creationId xmlns:a16="http://schemas.microsoft.com/office/drawing/2014/main" id="{BC75C60F-290E-7BF1-1613-F4173209E439}"/>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CA" sz="1200" b="0" i="0" u="none" strike="noStrike" kern="1200" cap="none" spc="0" baseline="0">
                <a:solidFill>
                  <a:srgbClr val="000000"/>
                </a:solidFill>
                <a:uFillTx/>
                <a:latin typeface="Calibri"/>
              </a:defRPr>
            </a:lvl1pPr>
          </a:lstStyle>
          <a:p>
            <a:pPr lvl="0"/>
            <a:endParaRPr lang="en-CA"/>
          </a:p>
        </p:txBody>
      </p:sp>
      <p:sp>
        <p:nvSpPr>
          <p:cNvPr id="7" name="Slide Number Placeholder 6">
            <a:extLst>
              <a:ext uri="{FF2B5EF4-FFF2-40B4-BE49-F238E27FC236}">
                <a16:creationId xmlns:a16="http://schemas.microsoft.com/office/drawing/2014/main" id="{1C2CECA0-15BC-F3C9-C309-7FED2CE07631}"/>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CA" sz="1200" b="0" i="0" u="none" strike="noStrike" kern="1200" cap="none" spc="0" baseline="0">
                <a:solidFill>
                  <a:srgbClr val="000000"/>
                </a:solidFill>
                <a:uFillTx/>
                <a:latin typeface="Calibri"/>
              </a:defRPr>
            </a:lvl1pPr>
          </a:lstStyle>
          <a:p>
            <a:pPr lvl="0"/>
            <a:fld id="{8A318C65-C440-A94A-949F-A3AAED8F3286}" type="slidenum">
              <a:t>‹#›</a:t>
            </a:fld>
            <a:endParaRPr lang="en-CA"/>
          </a:p>
        </p:txBody>
      </p:sp>
    </p:spTree>
    <p:extLst>
      <p:ext uri="{BB962C8B-B14F-4D97-AF65-F5344CB8AC3E}">
        <p14:creationId xmlns:p14="http://schemas.microsoft.com/office/powerpoint/2010/main" val="353286260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63903-43D7-2F76-B8F3-96BA3040A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42F373-23EC-AE3A-B85C-D2508D46B40C}"/>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52272608-FF08-2C06-1306-3B61B3884CEC}"/>
              </a:ext>
            </a:extLst>
          </p:cNvPr>
          <p:cNvSpPr txBox="1">
            <a:spLocks noGrp="1"/>
          </p:cNvSpPr>
          <p:nvPr>
            <p:ph type="sldNum" sz="quarter" idx="8"/>
          </p:nvPr>
        </p:nvSpPr>
        <p:spPr/>
        <p:txBody>
          <a:bodyPr/>
          <a:lstStyle/>
          <a:p>
            <a:pPr lvl="0"/>
            <a:fld id="{B9EBCA3C-ECE9-504C-93B7-B2B902F77638}" type="slidenum">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15A07-D768-1A57-4BD2-B1DF8E04E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479E1-D53C-C929-F983-7B095584D0A3}"/>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664E9846-47AB-A3C3-61D3-51D1E18D077D}"/>
              </a:ext>
            </a:extLst>
          </p:cNvPr>
          <p:cNvSpPr txBox="1">
            <a:spLocks noGrp="1"/>
          </p:cNvSpPr>
          <p:nvPr>
            <p:ph type="sldNum" sz="quarter" idx="8"/>
          </p:nvPr>
        </p:nvSpPr>
        <p:spPr/>
        <p:txBody>
          <a:bodyPr/>
          <a:lstStyle/>
          <a:p>
            <a:pPr lvl="0"/>
            <a:fld id="{98DF8524-0EDF-B946-87FB-6AD5E149D6AF}" type="slidenum">
              <a:t>24</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5B2FF8-204F-CDF1-52F4-D8070B9CC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2AB94-C233-2AEA-869B-A3DAB292F59A}"/>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A2A42751-14D5-32DE-5960-78DC5587A4A3}"/>
              </a:ext>
            </a:extLst>
          </p:cNvPr>
          <p:cNvSpPr txBox="1">
            <a:spLocks noGrp="1"/>
          </p:cNvSpPr>
          <p:nvPr>
            <p:ph type="sldNum" sz="quarter" idx="8"/>
          </p:nvPr>
        </p:nvSpPr>
        <p:spPr/>
        <p:txBody>
          <a:bodyPr/>
          <a:lstStyle/>
          <a:p>
            <a:pPr lvl="0"/>
            <a:fld id="{195DD0AE-8381-5340-B913-0E18277464DB}" type="slidenum">
              <a:t>25</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E5B8D-6BAF-0419-D2CA-1A78A0C1A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34FDC0-8AE1-E342-429B-C5A53F572EB3}"/>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D4A4F11-AA0E-6E47-DE43-A1F4A7662BC0}"/>
              </a:ext>
            </a:extLst>
          </p:cNvPr>
          <p:cNvSpPr txBox="1">
            <a:spLocks noGrp="1"/>
          </p:cNvSpPr>
          <p:nvPr>
            <p:ph type="sldNum" sz="quarter" idx="8"/>
          </p:nvPr>
        </p:nvSpPr>
        <p:spPr/>
        <p:txBody>
          <a:bodyPr/>
          <a:lstStyle/>
          <a:p>
            <a:pPr lvl="0"/>
            <a:fld id="{8D8251B8-90EC-724F-B6B9-CDA2EAFEEE6F}" type="slidenum">
              <a:t>26</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573EF9-05D0-6A6F-2519-4CE68E32F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F8A44-1F80-CFCE-96FB-8145E92E1895}"/>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09FAC962-63E7-2F6E-9F51-A93C33F10AF4}"/>
              </a:ext>
            </a:extLst>
          </p:cNvPr>
          <p:cNvSpPr txBox="1">
            <a:spLocks noGrp="1"/>
          </p:cNvSpPr>
          <p:nvPr>
            <p:ph type="sldNum" sz="quarter" idx="8"/>
          </p:nvPr>
        </p:nvSpPr>
        <p:spPr/>
        <p:txBody>
          <a:bodyPr/>
          <a:lstStyle/>
          <a:p>
            <a:pPr lvl="0"/>
            <a:fld id="{164F23D0-0FB3-114B-B61B-5923A8817A4C}" type="slidenum">
              <a:t>27</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5AE685-DC54-7D63-3886-0371DA93E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FC865C-29FE-7FCC-61B0-76D6F70B7EFD}"/>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9B62AC31-5BA3-0112-F7BA-EA930A944D88}"/>
              </a:ext>
            </a:extLst>
          </p:cNvPr>
          <p:cNvSpPr txBox="1">
            <a:spLocks noGrp="1"/>
          </p:cNvSpPr>
          <p:nvPr>
            <p:ph type="sldNum" sz="quarter" idx="8"/>
          </p:nvPr>
        </p:nvSpPr>
        <p:spPr/>
        <p:txBody>
          <a:bodyPr/>
          <a:lstStyle/>
          <a:p>
            <a:pPr lvl="0"/>
            <a:fld id="{ACA3E737-1BCC-0149-919E-67C525605B1C}" type="slidenum">
              <a:t>29</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F90C93-AE06-8668-E556-07684C907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E28963-FF86-3797-A0F0-6DCCCB31D2C7}"/>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655E6F4C-CEEB-AFDE-97DC-3086FC56B9E7}"/>
              </a:ext>
            </a:extLst>
          </p:cNvPr>
          <p:cNvSpPr txBox="1">
            <a:spLocks noGrp="1"/>
          </p:cNvSpPr>
          <p:nvPr>
            <p:ph type="sldNum" sz="quarter" idx="8"/>
          </p:nvPr>
        </p:nvSpPr>
        <p:spPr/>
        <p:txBody>
          <a:bodyPr/>
          <a:lstStyle/>
          <a:p>
            <a:pPr lvl="0"/>
            <a:fld id="{3B162F5C-3364-4540-AC7D-67C74AC1C5D2}" type="slidenum">
              <a:t>30</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7566E-DFDA-4646-43E6-8DD34753DE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1C3BCF-BF18-19E7-3DCE-89CA1922B936}"/>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74E0D3C7-4024-F170-9003-6F24D616F3A8}"/>
              </a:ext>
            </a:extLst>
          </p:cNvPr>
          <p:cNvSpPr txBox="1">
            <a:spLocks noGrp="1"/>
          </p:cNvSpPr>
          <p:nvPr>
            <p:ph type="sldNum" sz="quarter" idx="8"/>
          </p:nvPr>
        </p:nvSpPr>
        <p:spPr/>
        <p:txBody>
          <a:bodyPr/>
          <a:lstStyle/>
          <a:p>
            <a:pPr lvl="0"/>
            <a:fld id="{8FD3E8B6-AC8A-E44F-B4D1-0CD2D87ACB39}" type="slidenum">
              <a:t>31</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62CF-3F41-398F-4B8D-6CB9D2551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F0ADE2-3FA7-E274-E108-2BC5E7C2B653}"/>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2CA1A0E6-2D32-29D1-44CA-B26695B1BAA9}"/>
              </a:ext>
            </a:extLst>
          </p:cNvPr>
          <p:cNvSpPr txBox="1">
            <a:spLocks noGrp="1"/>
          </p:cNvSpPr>
          <p:nvPr>
            <p:ph type="sldNum" sz="quarter" idx="8"/>
          </p:nvPr>
        </p:nvSpPr>
        <p:spPr/>
        <p:txBody>
          <a:bodyPr/>
          <a:lstStyle/>
          <a:p>
            <a:pPr lvl="0"/>
            <a:fld id="{D27A13C0-ED94-AA4C-BC88-5AC8392DB625}" type="slidenum">
              <a:t>32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AC94D-7A41-F2AC-47D3-49DF4278CB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F2354-D0BD-2F9D-304B-E052EF77FDF9}"/>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FEF9D34A-017E-7881-A409-A0C823BDA24C}"/>
              </a:ext>
            </a:extLst>
          </p:cNvPr>
          <p:cNvSpPr txBox="1">
            <a:spLocks noGrp="1"/>
          </p:cNvSpPr>
          <p:nvPr>
            <p:ph type="sldNum" sz="quarter" idx="8"/>
          </p:nvPr>
        </p:nvSpPr>
        <p:spPr/>
        <p:txBody>
          <a:bodyPr/>
          <a:lstStyle/>
          <a:p>
            <a:pPr lvl="0"/>
            <a:fld id="{A60EDC83-781B-DD4F-B791-46E4B330AFFE}" type="slidenum">
              <a:t>6</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3BC860-5C25-F174-AA10-BF0B31BAA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E0BD5-9E2E-DD57-5DC3-57D2E79A59AE}"/>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88114C31-14D5-17E0-9391-AEEC83436DE7}"/>
              </a:ext>
            </a:extLst>
          </p:cNvPr>
          <p:cNvSpPr txBox="1">
            <a:spLocks noGrp="1"/>
          </p:cNvSpPr>
          <p:nvPr>
            <p:ph type="sldNum" sz="quarter" idx="8"/>
          </p:nvPr>
        </p:nvSpPr>
        <p:spPr/>
        <p:txBody>
          <a:bodyPr/>
          <a:lstStyle/>
          <a:p>
            <a:pPr lvl="0"/>
            <a:fld id="{6AFF21ED-9767-8D44-9066-573C90063430}" type="slidenum">
              <a:t>34</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B73F8-EBDA-57B4-4342-37C449215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75B29-E6D5-0250-48B3-058A0A077D20}"/>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AAED03D9-ABC1-15F4-40D8-0396D08C5369}"/>
              </a:ext>
            </a:extLst>
          </p:cNvPr>
          <p:cNvSpPr txBox="1">
            <a:spLocks noGrp="1"/>
          </p:cNvSpPr>
          <p:nvPr>
            <p:ph type="sldNum" sz="quarter" idx="8"/>
          </p:nvPr>
        </p:nvSpPr>
        <p:spPr/>
        <p:txBody>
          <a:bodyPr/>
          <a:lstStyle/>
          <a:p>
            <a:pPr lvl="0"/>
            <a:fld id="{DFB2F48E-5D36-4047-BE9E-DD18EAD7A271}" type="slidenum">
              <a:t>35</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9DDC6-DBE8-73EE-BB26-A507F95125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20FA0-2B25-B14C-E801-E36760DBBB39}"/>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C3DFFEBA-5F0B-8F09-BE83-BB7FF69B750E}"/>
              </a:ext>
            </a:extLst>
          </p:cNvPr>
          <p:cNvSpPr txBox="1">
            <a:spLocks noGrp="1"/>
          </p:cNvSpPr>
          <p:nvPr>
            <p:ph type="sldNum" sz="quarter" idx="8"/>
          </p:nvPr>
        </p:nvSpPr>
        <p:spPr/>
        <p:txBody>
          <a:bodyPr/>
          <a:lstStyle/>
          <a:p>
            <a:pPr lvl="0"/>
            <a:fld id="{90DDF8A9-57A2-AC4D-9C12-773FAA669148}" type="slidenum">
              <a:t>36</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5E93A-7CAA-90C4-BD24-DCF0B4D5D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3C1BB7-F6BE-2960-8AAE-E1D6E84E8783}"/>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195EA251-F95C-6F39-82CE-E2733E38BD1D}"/>
              </a:ext>
            </a:extLst>
          </p:cNvPr>
          <p:cNvSpPr txBox="1">
            <a:spLocks noGrp="1"/>
          </p:cNvSpPr>
          <p:nvPr>
            <p:ph type="sldNum" sz="quarter" idx="8"/>
          </p:nvPr>
        </p:nvSpPr>
        <p:spPr/>
        <p:txBody>
          <a:bodyPr/>
          <a:lstStyle/>
          <a:p>
            <a:pPr lvl="0"/>
            <a:fld id="{70938F34-E3B5-C746-BC85-4F2ADF981E6B}" type="slidenum">
              <a:t>37</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2D2AD-95B6-C81D-2839-BEC25E3118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202F77-228A-0261-03BE-67AA71311470}"/>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09DB544-8C92-77C3-A15B-DDCB38B4D0BB}"/>
              </a:ext>
            </a:extLst>
          </p:cNvPr>
          <p:cNvSpPr txBox="1">
            <a:spLocks noGrp="1"/>
          </p:cNvSpPr>
          <p:nvPr>
            <p:ph type="sldNum" sz="quarter" idx="8"/>
          </p:nvPr>
        </p:nvSpPr>
        <p:spPr/>
        <p:txBody>
          <a:bodyPr/>
          <a:lstStyle/>
          <a:p>
            <a:pPr lvl="0"/>
            <a:fld id="{E1C83C72-E156-BA47-B0AA-579813FD368A}" type="slidenum">
              <a:t>39</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2AB02-FCDE-A0E2-CE3B-5D28541058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E4665-757F-CDBF-EA0B-38B31A1435B8}"/>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4A45B511-FD3A-42A1-768B-9E1F44CABD99}"/>
              </a:ext>
            </a:extLst>
          </p:cNvPr>
          <p:cNvSpPr txBox="1">
            <a:spLocks noGrp="1"/>
          </p:cNvSpPr>
          <p:nvPr>
            <p:ph type="sldNum" sz="quarter" idx="8"/>
          </p:nvPr>
        </p:nvSpPr>
        <p:spPr/>
        <p:txBody>
          <a:bodyPr/>
          <a:lstStyle/>
          <a:p>
            <a:pPr lvl="0"/>
            <a:fld id="{9C7DF88F-0B18-1D48-82EB-8077E426E85E}" type="slidenum">
              <a:t>40</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DAB94C-765D-476A-88B0-4C57FFF21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9CBC5-CC6A-2EA9-26DB-81DA32678CA7}"/>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45AF6D90-21C9-EACB-D709-F13D99614B64}"/>
              </a:ext>
            </a:extLst>
          </p:cNvPr>
          <p:cNvSpPr txBox="1">
            <a:spLocks noGrp="1"/>
          </p:cNvSpPr>
          <p:nvPr>
            <p:ph type="sldNum" sz="quarter" idx="8"/>
          </p:nvPr>
        </p:nvSpPr>
        <p:spPr/>
        <p:txBody>
          <a:bodyPr/>
          <a:lstStyle/>
          <a:p>
            <a:pPr lvl="0"/>
            <a:fld id="{09776B89-9852-324C-A457-745C270E30B9}" type="slidenum">
              <a:t>41</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6C9E5-E345-ADDD-6119-3EB068805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A2F7E4-F352-B48C-D85E-35E8E722410A}"/>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18FA2A40-057E-C133-FEB0-39A74D1CAAFD}"/>
              </a:ext>
            </a:extLst>
          </p:cNvPr>
          <p:cNvSpPr txBox="1">
            <a:spLocks noGrp="1"/>
          </p:cNvSpPr>
          <p:nvPr>
            <p:ph type="sldNum" sz="quarter" idx="8"/>
          </p:nvPr>
        </p:nvSpPr>
        <p:spPr/>
        <p:txBody>
          <a:bodyPr/>
          <a:lstStyle/>
          <a:p>
            <a:pPr lvl="0"/>
            <a:fld id="{FA0595C9-12B6-1E4A-B9E8-444DB9A436C1}" type="slidenum">
              <a:t>42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16289-F699-A129-C8AE-FEE750D7E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38D9BE-94D4-E5C0-072A-3ECFAC6C1367}"/>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4339EAF7-EF84-C6EF-5640-0D3029C8B2D3}"/>
              </a:ext>
            </a:extLst>
          </p:cNvPr>
          <p:cNvSpPr txBox="1">
            <a:spLocks noGrp="1"/>
          </p:cNvSpPr>
          <p:nvPr>
            <p:ph type="sldNum" sz="quarter" idx="8"/>
          </p:nvPr>
        </p:nvSpPr>
        <p:spPr/>
        <p:txBody>
          <a:bodyPr/>
          <a:lstStyle/>
          <a:p>
            <a:pPr lvl="0"/>
            <a:fld id="{888BF217-D0AA-4D43-9E1F-0F164C50C3CC}" type="slidenum">
              <a:t>14</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487DD-398A-4FC2-D0C6-4D32EB1FA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86988-A77A-B5B4-C112-BB3E2C0B292E}"/>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54C3E09E-8F41-7BDA-BFCB-F50AD0A4D074}"/>
              </a:ext>
            </a:extLst>
          </p:cNvPr>
          <p:cNvSpPr txBox="1">
            <a:spLocks noGrp="1"/>
          </p:cNvSpPr>
          <p:nvPr>
            <p:ph type="sldNum" sz="quarter" idx="8"/>
          </p:nvPr>
        </p:nvSpPr>
        <p:spPr/>
        <p:txBody>
          <a:bodyPr/>
          <a:lstStyle/>
          <a:p>
            <a:pPr lvl="0"/>
            <a:fld id="{F00D1360-77F2-7647-B8AA-1C47E99AA7CF}" type="slidenum">
              <a:t>44</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9D3C6-7E8A-F28D-312A-FDED293141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D17D25-AE76-0DA6-14CC-484F6B43DB09}"/>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7EB5422D-EB7F-4979-69F1-2885AE2A115A}"/>
              </a:ext>
            </a:extLst>
          </p:cNvPr>
          <p:cNvSpPr txBox="1">
            <a:spLocks noGrp="1"/>
          </p:cNvSpPr>
          <p:nvPr>
            <p:ph type="sldNum" sz="quarter" idx="8"/>
          </p:nvPr>
        </p:nvSpPr>
        <p:spPr/>
        <p:txBody>
          <a:bodyPr/>
          <a:lstStyle/>
          <a:p>
            <a:pPr lvl="0"/>
            <a:fld id="{C1FD1536-7B29-1F44-9C3E-E4D7A6A102AE}" type="slidenum">
              <a:t>45</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12760-C281-614E-FBC2-9B1A18A95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A4117D-B3DC-97E7-7484-E15113FD28CA}"/>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C09B452A-8186-41C7-9785-A97362969D4B}"/>
              </a:ext>
            </a:extLst>
          </p:cNvPr>
          <p:cNvSpPr txBox="1">
            <a:spLocks noGrp="1"/>
          </p:cNvSpPr>
          <p:nvPr>
            <p:ph type="sldNum" sz="quarter" idx="8"/>
          </p:nvPr>
        </p:nvSpPr>
        <p:spPr/>
        <p:txBody>
          <a:bodyPr/>
          <a:lstStyle/>
          <a:p>
            <a:pPr lvl="0"/>
            <a:fld id="{ED5A8278-96EE-A243-9104-CC77317DDA89}" type="slidenum">
              <a:t>46</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54079-C938-897A-4923-856C49FB1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0AD87-9D28-6F94-5C8D-82F0711866EC}"/>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F5D80157-D3FC-C88C-8A5A-3E9E2517FD65}"/>
              </a:ext>
            </a:extLst>
          </p:cNvPr>
          <p:cNvSpPr txBox="1">
            <a:spLocks noGrp="1"/>
          </p:cNvSpPr>
          <p:nvPr>
            <p:ph type="sldNum" sz="quarter" idx="8"/>
          </p:nvPr>
        </p:nvSpPr>
        <p:spPr/>
        <p:txBody>
          <a:bodyPr/>
          <a:lstStyle/>
          <a:p>
            <a:pPr lvl="0"/>
            <a:fld id="{103C7566-F672-A746-ACAC-FB9421B36297}" type="slidenum">
              <a:t>47</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FD7089-9992-DCC8-5D31-5C95AC26A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08D912-D5F4-A97F-3A75-BDBBB940F576}"/>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7D9E1654-C224-CC46-6C85-BC4E5A2A8D3F}"/>
              </a:ext>
            </a:extLst>
          </p:cNvPr>
          <p:cNvSpPr txBox="1">
            <a:spLocks noGrp="1"/>
          </p:cNvSpPr>
          <p:nvPr>
            <p:ph type="sldNum" sz="quarter" idx="8"/>
          </p:nvPr>
        </p:nvSpPr>
        <p:spPr/>
        <p:txBody>
          <a:bodyPr/>
          <a:lstStyle/>
          <a:p>
            <a:pPr lvl="0"/>
            <a:fld id="{88B944F0-F2C9-8248-8B84-1E901B41C1A1}" type="slidenum">
              <a:t>49</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4DAD73-AC18-D8AD-0B5A-124116C5BB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4FD77C-58DA-1FDB-0328-86C43545517D}"/>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00CA68BD-81C4-5065-9764-E558F0F2640B}"/>
              </a:ext>
            </a:extLst>
          </p:cNvPr>
          <p:cNvSpPr txBox="1">
            <a:spLocks noGrp="1"/>
          </p:cNvSpPr>
          <p:nvPr>
            <p:ph type="sldNum" sz="quarter" idx="8"/>
          </p:nvPr>
        </p:nvSpPr>
        <p:spPr/>
        <p:txBody>
          <a:bodyPr/>
          <a:lstStyle/>
          <a:p>
            <a:pPr lvl="0"/>
            <a:fld id="{1DA2EFEA-7612-9340-9F82-AB811C89D1D8}" type="slidenum">
              <a:t>50</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A8933-9783-3976-4BBC-CD3A8EBFF3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36044C-C954-E5F8-321C-5875FF85CF3E}"/>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4EB960A-E061-23EE-45B5-F53B314DCC99}"/>
              </a:ext>
            </a:extLst>
          </p:cNvPr>
          <p:cNvSpPr txBox="1">
            <a:spLocks noGrp="1"/>
          </p:cNvSpPr>
          <p:nvPr>
            <p:ph type="sldNum" sz="quarter" idx="8"/>
          </p:nvPr>
        </p:nvSpPr>
        <p:spPr/>
        <p:txBody>
          <a:bodyPr/>
          <a:lstStyle/>
          <a:p>
            <a:pPr lvl="0"/>
            <a:fld id="{419C7CBB-FAFD-D449-AB31-D20FD9EC02D2}" type="slidenum">
              <a:t>51</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42042-9A41-0AA6-D8CA-FB9ED0743B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BD3247-6857-0361-17F8-248B8A0B88DB}"/>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704843F-B82D-D078-2870-B0033D3CB01A}"/>
              </a:ext>
            </a:extLst>
          </p:cNvPr>
          <p:cNvSpPr txBox="1">
            <a:spLocks noGrp="1"/>
          </p:cNvSpPr>
          <p:nvPr>
            <p:ph type="sldNum" sz="quarter" idx="8"/>
          </p:nvPr>
        </p:nvSpPr>
        <p:spPr/>
        <p:txBody>
          <a:bodyPr/>
          <a:lstStyle/>
          <a:p>
            <a:pPr lvl="0"/>
            <a:fld id="{1AD496E7-935A-C94B-9131-9FAC4FBEE1CD}" type="slidenum">
              <a:t>52</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DA25B-0AC6-D5FB-F86D-2DA72216E1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CE291-3EB6-0FEC-74AD-EA73D6938134}"/>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8E9FC10D-BE19-7F76-542C-881DA77F984E}"/>
              </a:ext>
            </a:extLst>
          </p:cNvPr>
          <p:cNvSpPr txBox="1">
            <a:spLocks noGrp="1"/>
          </p:cNvSpPr>
          <p:nvPr>
            <p:ph type="sldNum" sz="quarter" idx="8"/>
          </p:nvPr>
        </p:nvSpPr>
        <p:spPr/>
        <p:txBody>
          <a:bodyPr/>
          <a:lstStyle/>
          <a:p>
            <a:pPr lvl="0"/>
            <a:fld id="{1E8C2E0E-6C29-1645-9900-B39330FAFC95}" type="slidenum">
              <a:t>15</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5BC52-C677-C9D5-53A9-3BE18BE33A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2A91C-9BCC-1F96-554A-621810E95BB1}"/>
              </a:ext>
            </a:extLst>
          </p:cNvPr>
          <p:cNvSpPr txBox="1">
            <a:spLocks noGrp="1"/>
          </p:cNvSpPr>
          <p:nvPr>
            <p:ph type="body" sz="quarter"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B848218B-1E1C-179F-D035-9F63891A5E61}"/>
              </a:ext>
            </a:extLst>
          </p:cNvPr>
          <p:cNvSpPr txBox="1">
            <a:spLocks noGrp="1"/>
          </p:cNvSpPr>
          <p:nvPr>
            <p:ph type="sldNum" sz="quarter" idx="8"/>
          </p:nvPr>
        </p:nvSpPr>
        <p:spPr/>
        <p:txBody>
          <a:bodyPr/>
          <a:lstStyle/>
          <a:p>
            <a:pPr lvl="0"/>
            <a:fld id="{E1B79D71-2D37-D54E-8FA5-C88BDAD071BD}" type="slidenum">
              <a:t>54</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0BB70-B4F4-5861-45D6-3690E71856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904C7-6116-8EC1-A809-1697365BD429}"/>
              </a:ext>
            </a:extLst>
          </p:cNvPr>
          <p:cNvSpPr txBox="1">
            <a:spLocks noGrp="1"/>
          </p:cNvSpPr>
          <p:nvPr>
            <p:ph type="body" sz="quarter"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0A2D26E4-12A6-462D-5C08-FC6C582DF251}"/>
              </a:ext>
            </a:extLst>
          </p:cNvPr>
          <p:cNvSpPr txBox="1">
            <a:spLocks noGrp="1"/>
          </p:cNvSpPr>
          <p:nvPr>
            <p:ph type="sldNum" sz="quarter" idx="8"/>
          </p:nvPr>
        </p:nvSpPr>
        <p:spPr/>
        <p:txBody>
          <a:bodyPr/>
          <a:lstStyle/>
          <a:p>
            <a:pPr lvl="0"/>
            <a:fld id="{FEACD29F-CABE-8A47-BFEC-798D3B9FA58F}" type="slidenum">
              <a:t>55</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6A522-F876-0D1E-9C5E-B3C9D1B15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EB9F21-A89B-A08B-E36B-AA62FD934104}"/>
              </a:ext>
            </a:extLst>
          </p:cNvPr>
          <p:cNvSpPr txBox="1">
            <a:spLocks noGrp="1"/>
          </p:cNvSpPr>
          <p:nvPr>
            <p:ph type="body" sz="quarter"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B037A492-55D1-E0FD-B851-D0AA96B91490}"/>
              </a:ext>
            </a:extLst>
          </p:cNvPr>
          <p:cNvSpPr txBox="1">
            <a:spLocks noGrp="1"/>
          </p:cNvSpPr>
          <p:nvPr>
            <p:ph type="sldNum" sz="quarter" idx="8"/>
          </p:nvPr>
        </p:nvSpPr>
        <p:spPr/>
        <p:txBody>
          <a:bodyPr/>
          <a:lstStyle/>
          <a:p>
            <a:pPr lvl="0"/>
            <a:fld id="{6A18B9E1-DF61-5B40-937A-2DAF56487C78}" type="slidenum">
              <a:t>56</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2C218-A93A-F3FA-45C9-A83027B7E7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7A4484-9C60-4BA5-87B8-4E106C4B045B}"/>
              </a:ext>
            </a:extLst>
          </p:cNvPr>
          <p:cNvSpPr txBox="1">
            <a:spLocks noGrp="1"/>
          </p:cNvSpPr>
          <p:nvPr>
            <p:ph type="body" sz="quarter"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3F882205-512A-F494-1F74-5D4E98EA639E}"/>
              </a:ext>
            </a:extLst>
          </p:cNvPr>
          <p:cNvSpPr txBox="1">
            <a:spLocks noGrp="1"/>
          </p:cNvSpPr>
          <p:nvPr>
            <p:ph type="sldNum" sz="quarter" idx="8"/>
          </p:nvPr>
        </p:nvSpPr>
        <p:spPr/>
        <p:txBody>
          <a:bodyPr/>
          <a:lstStyle/>
          <a:p>
            <a:pPr lvl="0"/>
            <a:fld id="{1FAA17BC-A4CB-CD4D-8D6F-2BCF03C7171F}" type="slidenum">
              <a:t>57</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B1DAFC-7244-A62B-EBA6-6F6B483933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7904E3-765E-4B7B-745F-1FBBE50DE32E}"/>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0DDFAD1B-8F81-429A-AD58-252197499644}"/>
              </a:ext>
            </a:extLst>
          </p:cNvPr>
          <p:cNvSpPr txBox="1">
            <a:spLocks noGrp="1"/>
          </p:cNvSpPr>
          <p:nvPr>
            <p:ph type="sldNum" sz="quarter" idx="8"/>
          </p:nvPr>
        </p:nvSpPr>
        <p:spPr/>
        <p:txBody>
          <a:bodyPr/>
          <a:lstStyle/>
          <a:p>
            <a:pPr lvl="0"/>
            <a:fld id="{6E176057-5C6E-A34C-8743-9D0B8FCAA05A}" type="slidenum">
              <a:t>59</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15F4DB-033E-E222-CEDA-5F26430B11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3590E8-8E8B-093E-5445-264F5A45BDCF}"/>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05880C19-AA6B-0A13-CBB3-4DE6464B23AA}"/>
              </a:ext>
            </a:extLst>
          </p:cNvPr>
          <p:cNvSpPr txBox="1">
            <a:spLocks noGrp="1"/>
          </p:cNvSpPr>
          <p:nvPr>
            <p:ph type="sldNum" sz="quarter" idx="8"/>
          </p:nvPr>
        </p:nvSpPr>
        <p:spPr/>
        <p:txBody>
          <a:bodyPr/>
          <a:lstStyle/>
          <a:p>
            <a:pPr lvl="0"/>
            <a:fld id="{72EE8369-8EC0-CB4A-8A8F-2FB60E4B1CEA}" type="slidenum">
              <a:t>60</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AEE836-A9FB-98FC-3E2C-D32146960C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23417-9256-8E26-46F1-AD5691D72EE5}"/>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95D2A390-66EE-80C2-C18D-B2201B58F80E}"/>
              </a:ext>
            </a:extLst>
          </p:cNvPr>
          <p:cNvSpPr txBox="1">
            <a:spLocks noGrp="1"/>
          </p:cNvSpPr>
          <p:nvPr>
            <p:ph type="sldNum" sz="quarter" idx="8"/>
          </p:nvPr>
        </p:nvSpPr>
        <p:spPr/>
        <p:txBody>
          <a:bodyPr/>
          <a:lstStyle/>
          <a:p>
            <a:pPr lvl="0"/>
            <a:fld id="{0A7FD60D-9CED-CE4E-9994-217D82D795A9}" type="slidenum">
              <a:t>61</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8BFC3-09AD-575B-E2D0-C21C06D50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52AB6-C4ED-FFF6-AC5A-B9972C921779}"/>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1730AC99-7F0C-377C-B8CA-C3C1C14DDDC9}"/>
              </a:ext>
            </a:extLst>
          </p:cNvPr>
          <p:cNvSpPr txBox="1">
            <a:spLocks noGrp="1"/>
          </p:cNvSpPr>
          <p:nvPr>
            <p:ph type="sldNum" sz="quarter" idx="8"/>
          </p:nvPr>
        </p:nvSpPr>
        <p:spPr/>
        <p:txBody>
          <a:bodyPr/>
          <a:lstStyle/>
          <a:p>
            <a:pPr lvl="0"/>
            <a:fld id="{DD83C28F-37F9-C846-A188-1BF3C1ED75B7}" type="slidenum">
              <a:t>62</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0DC019-8623-E524-E4C1-44A61B7F3A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4B990-644B-E4BD-55EB-11FA7524CDAC}"/>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27FA75A4-424D-D936-6C9D-BB64A740A7E9}"/>
              </a:ext>
            </a:extLst>
          </p:cNvPr>
          <p:cNvSpPr txBox="1">
            <a:spLocks noGrp="1"/>
          </p:cNvSpPr>
          <p:nvPr>
            <p:ph type="sldNum" sz="quarter" idx="8"/>
          </p:nvPr>
        </p:nvSpPr>
        <p:spPr/>
        <p:txBody>
          <a:bodyPr/>
          <a:lstStyle/>
          <a:p>
            <a:pPr lvl="0"/>
            <a:fld id="{90CC56DF-2338-6C47-90BF-840AAF7535D6}" type="slidenum">
              <a:t>17</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D8386F-1B0A-FE91-2329-C79B337F3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6082A4-F1AE-8C10-C16A-DD02A4DD46BC}"/>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DB1C4F7E-BDEA-4EBF-5DB0-9E53277A8D24}"/>
              </a:ext>
            </a:extLst>
          </p:cNvPr>
          <p:cNvSpPr txBox="1">
            <a:spLocks noGrp="1"/>
          </p:cNvSpPr>
          <p:nvPr>
            <p:ph type="sldNum" sz="quarter" idx="8"/>
          </p:nvPr>
        </p:nvSpPr>
        <p:spPr/>
        <p:txBody>
          <a:bodyPr/>
          <a:lstStyle/>
          <a:p>
            <a:pPr lvl="0"/>
            <a:fld id="{FD77CC79-4B9A-4F4A-8710-ECCAC3D5A92D}" type="slidenum">
              <a:t>64</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C8406-B293-A1F9-68F7-18FD767053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066CF-603C-2826-0F74-2C6C96863D34}"/>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EC452DA-8003-558F-4976-CDCDFF81F7EF}"/>
              </a:ext>
            </a:extLst>
          </p:cNvPr>
          <p:cNvSpPr txBox="1">
            <a:spLocks noGrp="1"/>
          </p:cNvSpPr>
          <p:nvPr>
            <p:ph type="sldNum" sz="quarter" idx="8"/>
          </p:nvPr>
        </p:nvSpPr>
        <p:spPr/>
        <p:txBody>
          <a:bodyPr/>
          <a:lstStyle/>
          <a:p>
            <a:pPr lvl="0"/>
            <a:fld id="{F77CF9BE-2BDB-EE4D-88CA-587652CD5790}" type="slidenum">
              <a:t>65</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C06B2-98B3-A3A7-87C6-573C5ECE32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0257DC-F274-E2C3-BC1E-C9BAB6C183E6}"/>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2A4CEF60-059C-05EB-0C24-6B80C7D44287}"/>
              </a:ext>
            </a:extLst>
          </p:cNvPr>
          <p:cNvSpPr txBox="1">
            <a:spLocks noGrp="1"/>
          </p:cNvSpPr>
          <p:nvPr>
            <p:ph type="sldNum" sz="quarter" idx="8"/>
          </p:nvPr>
        </p:nvSpPr>
        <p:spPr/>
        <p:txBody>
          <a:bodyPr/>
          <a:lstStyle/>
          <a:p>
            <a:pPr lvl="0"/>
            <a:fld id="{4E760D59-4EB8-5243-BA56-4C755CB4391F}" type="slidenum">
              <a:t>66</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4422D-5CA6-7228-FA8E-21282C446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529B16-E304-97B7-FE79-CCF36BDAA19A}"/>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F0BB585F-6A5D-0010-1D7E-258B06F62908}"/>
              </a:ext>
            </a:extLst>
          </p:cNvPr>
          <p:cNvSpPr txBox="1">
            <a:spLocks noGrp="1"/>
          </p:cNvSpPr>
          <p:nvPr>
            <p:ph type="sldNum" sz="quarter" idx="8"/>
          </p:nvPr>
        </p:nvSpPr>
        <p:spPr/>
        <p:txBody>
          <a:bodyPr/>
          <a:lstStyle/>
          <a:p>
            <a:pPr lvl="0"/>
            <a:fld id="{B601F13C-114C-414C-AEB9-4AF6A903F81C}" type="slidenum">
              <a:t>67</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5676C6-59FE-9EFB-C494-C7D1DA5EAE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50EA7-CE97-438B-1163-A0D891432D68}"/>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32720EE5-759A-E2E5-DE60-0611ABE30B34}"/>
              </a:ext>
            </a:extLst>
          </p:cNvPr>
          <p:cNvSpPr txBox="1">
            <a:spLocks noGrp="1"/>
          </p:cNvSpPr>
          <p:nvPr>
            <p:ph type="sldNum" sz="quarter" idx="8"/>
          </p:nvPr>
        </p:nvSpPr>
        <p:spPr/>
        <p:txBody>
          <a:bodyPr/>
          <a:lstStyle/>
          <a:p>
            <a:pPr lvl="0"/>
            <a:fld id="{9E34F942-2655-F048-A4E5-9E5B04C01025}" type="slidenum">
              <a:t>69</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DB1A6-C82D-EFAE-C235-CB18F068B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F9AF16-B5CA-B691-5CB4-11D1B1765D82}"/>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7E30E6FC-72E0-3DF2-0A89-30E3278C7ED8}"/>
              </a:ext>
            </a:extLst>
          </p:cNvPr>
          <p:cNvSpPr txBox="1">
            <a:spLocks noGrp="1"/>
          </p:cNvSpPr>
          <p:nvPr>
            <p:ph type="sldNum" sz="quarter" idx="8"/>
          </p:nvPr>
        </p:nvSpPr>
        <p:spPr/>
        <p:txBody>
          <a:bodyPr/>
          <a:lstStyle/>
          <a:p>
            <a:pPr lvl="0"/>
            <a:fld id="{F45A63EC-4E12-8741-AF3B-FC8688427D0B}" type="slidenum">
              <a:t>70</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B97F1-889C-18CE-BC08-F7DF97D34A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E537E4-3A0C-7BE0-EE94-FFEFCBBB594B}"/>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E9D8272B-17E5-D6BF-4229-CC310FB189F8}"/>
              </a:ext>
            </a:extLst>
          </p:cNvPr>
          <p:cNvSpPr txBox="1">
            <a:spLocks noGrp="1"/>
          </p:cNvSpPr>
          <p:nvPr>
            <p:ph type="sldNum" sz="quarter" idx="8"/>
          </p:nvPr>
        </p:nvSpPr>
        <p:spPr/>
        <p:txBody>
          <a:bodyPr/>
          <a:lstStyle/>
          <a:p>
            <a:pPr lvl="0"/>
            <a:fld id="{21D351D5-6D16-834E-9C04-5D30A0FF5527}" type="slidenum">
              <a:t>71</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DF8FF-B302-B787-2C5E-482FEDDCDF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196A7B-DC89-BA6D-D658-C0CF000439BC}"/>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AFA6426E-5F64-8806-0403-984C9745C759}"/>
              </a:ext>
            </a:extLst>
          </p:cNvPr>
          <p:cNvSpPr txBox="1">
            <a:spLocks noGrp="1"/>
          </p:cNvSpPr>
          <p:nvPr>
            <p:ph type="sldNum" sz="quarter" idx="8"/>
          </p:nvPr>
        </p:nvSpPr>
        <p:spPr/>
        <p:txBody>
          <a:bodyPr/>
          <a:lstStyle/>
          <a:p>
            <a:pPr lvl="0"/>
            <a:fld id="{1C55E151-CFF8-FF4F-A353-7ADAF4CBA765}" type="slidenum">
              <a:t>72</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BF673-996B-9D13-E796-A41EFA19F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3F196-D1B6-EA34-2AAA-0F26D30D2495}"/>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EE9CF207-A57A-39C0-61F8-C77966CF8139}"/>
              </a:ext>
            </a:extLst>
          </p:cNvPr>
          <p:cNvSpPr txBox="1">
            <a:spLocks noGrp="1"/>
          </p:cNvSpPr>
          <p:nvPr>
            <p:ph type="sldNum" sz="quarter" idx="8"/>
          </p:nvPr>
        </p:nvSpPr>
        <p:spPr/>
        <p:txBody>
          <a:bodyPr/>
          <a:lstStyle/>
          <a:p>
            <a:pPr lvl="0"/>
            <a:fld id="{7743AF66-09B1-5F41-805B-2A3F0C14EFF4}" type="slidenum">
              <a:t>18</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E9CE5F-2915-E532-2085-A9E8B2DA6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8675B-554D-A62F-6328-29655FFFF595}"/>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93CD0365-0DED-2483-ABE9-0701518881E5}"/>
              </a:ext>
            </a:extLst>
          </p:cNvPr>
          <p:cNvSpPr txBox="1">
            <a:spLocks noGrp="1"/>
          </p:cNvSpPr>
          <p:nvPr>
            <p:ph type="sldNum" sz="quarter" idx="8"/>
          </p:nvPr>
        </p:nvSpPr>
        <p:spPr/>
        <p:txBody>
          <a:bodyPr/>
          <a:lstStyle/>
          <a:p>
            <a:pPr lvl="0"/>
            <a:fld id="{28988396-9B9B-8540-8EC9-E9131ABEE144}" type="slidenum">
              <a:t>74</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ED1E6-CE55-BFBB-0797-3827EC811F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B3C00D-0193-9C05-5C90-5A755F50BE94}"/>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6158681D-8105-220D-E1A7-E0EF7632F75C}"/>
              </a:ext>
            </a:extLst>
          </p:cNvPr>
          <p:cNvSpPr txBox="1">
            <a:spLocks noGrp="1"/>
          </p:cNvSpPr>
          <p:nvPr>
            <p:ph type="sldNum" sz="quarter" idx="8"/>
          </p:nvPr>
        </p:nvSpPr>
        <p:spPr/>
        <p:txBody>
          <a:bodyPr/>
          <a:lstStyle/>
          <a:p>
            <a:pPr lvl="0"/>
            <a:fld id="{C7286D3E-6C06-0748-98C8-D3E6826ACF8E}" type="slidenum">
              <a:t>75</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0BBF7F-E01D-0743-7D53-56C15A6A9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EBD9F-2632-10B9-A373-2CFFAB2CF680}"/>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9815CB20-10AF-F7FA-20E5-E85A9D8CD740}"/>
              </a:ext>
            </a:extLst>
          </p:cNvPr>
          <p:cNvSpPr txBox="1">
            <a:spLocks noGrp="1"/>
          </p:cNvSpPr>
          <p:nvPr>
            <p:ph type="sldNum" sz="quarter" idx="8"/>
          </p:nvPr>
        </p:nvSpPr>
        <p:spPr/>
        <p:txBody>
          <a:bodyPr/>
          <a:lstStyle/>
          <a:p>
            <a:pPr lvl="0"/>
            <a:fld id="{BDC44B8B-6D22-6B42-83EB-5E6DE6C326A4}" type="slidenum">
              <a:t>76</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4F8C1-F920-5C8F-497C-0B75D591D6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CFA7F6-A685-843E-758E-1DEEE3B903BF}"/>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549A8D6-4014-6A34-5020-0100293DF2E9}"/>
              </a:ext>
            </a:extLst>
          </p:cNvPr>
          <p:cNvSpPr txBox="1">
            <a:spLocks noGrp="1"/>
          </p:cNvSpPr>
          <p:nvPr>
            <p:ph type="sldNum" sz="quarter" idx="8"/>
          </p:nvPr>
        </p:nvSpPr>
        <p:spPr/>
        <p:txBody>
          <a:bodyPr/>
          <a:lstStyle/>
          <a:p>
            <a:pPr lvl="0"/>
            <a:fld id="{2112F4D9-C1E1-824F-8C16-ED90D9806EBE}" type="slidenum">
              <a:t>77</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B555C4-A3D2-7AFA-78E6-E234A74FB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32E56D-54EA-7EFF-6045-6153AB9ED220}"/>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1029CB6C-DAA2-A2A4-5165-C89375B3C222}"/>
              </a:ext>
            </a:extLst>
          </p:cNvPr>
          <p:cNvSpPr txBox="1">
            <a:spLocks noGrp="1"/>
          </p:cNvSpPr>
          <p:nvPr>
            <p:ph type="sldNum" sz="quarter" idx="8"/>
          </p:nvPr>
        </p:nvSpPr>
        <p:spPr/>
        <p:txBody>
          <a:bodyPr/>
          <a:lstStyle/>
          <a:p>
            <a:pPr lvl="0"/>
            <a:fld id="{914D42DE-3359-514B-8CD3-A87EABD6828D}" type="slidenum">
              <a:t>79</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4D4521-D439-2218-57CC-CC4C809D7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E156C5-78CD-B255-3CE6-7D609FAB80FE}"/>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6A3BE9A0-B5F2-5735-75FA-C2D3C99D394F}"/>
              </a:ext>
            </a:extLst>
          </p:cNvPr>
          <p:cNvSpPr txBox="1">
            <a:spLocks noGrp="1"/>
          </p:cNvSpPr>
          <p:nvPr>
            <p:ph type="sldNum" sz="quarter" idx="8"/>
          </p:nvPr>
        </p:nvSpPr>
        <p:spPr/>
        <p:txBody>
          <a:bodyPr/>
          <a:lstStyle/>
          <a:p>
            <a:pPr lvl="0"/>
            <a:fld id="{CDADD59E-078B-154C-A6DE-480D7D553197}" type="slidenum">
              <a:t>80</a:t>
            </a:fld>
            <a:endParaRPr lang="en-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4BC2B-37FF-DE88-EF76-C563955F4F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A5D97-65CE-C9DF-DD8D-6ED92E3A3388}"/>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04037D6B-8447-A89A-6F50-6276EBDAED73}"/>
              </a:ext>
            </a:extLst>
          </p:cNvPr>
          <p:cNvSpPr txBox="1">
            <a:spLocks noGrp="1"/>
          </p:cNvSpPr>
          <p:nvPr>
            <p:ph type="sldNum" sz="quarter" idx="8"/>
          </p:nvPr>
        </p:nvSpPr>
        <p:spPr/>
        <p:txBody>
          <a:bodyPr/>
          <a:lstStyle/>
          <a:p>
            <a:pPr lvl="0"/>
            <a:fld id="{5668260C-8C50-914C-BC36-598F73FFE97C}" type="slidenum">
              <a:t>81</a:t>
            </a:fld>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4F38A-1060-B6F4-4F7F-19A0230F55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BD388-44CA-DC46-210A-CFBA74B7B8EC}"/>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E1A2D689-62DA-2458-8A6E-330CBF4CF5FD}"/>
              </a:ext>
            </a:extLst>
          </p:cNvPr>
          <p:cNvSpPr txBox="1">
            <a:spLocks noGrp="1"/>
          </p:cNvSpPr>
          <p:nvPr>
            <p:ph type="sldNum" sz="quarter" idx="8"/>
          </p:nvPr>
        </p:nvSpPr>
        <p:spPr/>
        <p:txBody>
          <a:bodyPr/>
          <a:lstStyle/>
          <a:p>
            <a:pPr lvl="0"/>
            <a:fld id="{AD453B85-1D60-B749-BF8C-350CCF4D0FFF}" type="slidenum">
              <a:t>82</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94E45-A8D5-B9CD-5D41-925713BA46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B94CD-D7E2-8424-B8E3-E746EABB6077}"/>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D7E26E87-0AD1-BB25-8FF9-4A405E15A240}"/>
              </a:ext>
            </a:extLst>
          </p:cNvPr>
          <p:cNvSpPr txBox="1">
            <a:spLocks noGrp="1"/>
          </p:cNvSpPr>
          <p:nvPr>
            <p:ph type="sldNum" sz="quarter" idx="8"/>
          </p:nvPr>
        </p:nvSpPr>
        <p:spPr/>
        <p:txBody>
          <a:bodyPr/>
          <a:lstStyle/>
          <a:p>
            <a:pPr lvl="0"/>
            <a:fld id="{450D88CF-B8A2-8040-9C0C-4FAE7D03F79E}" type="slidenum">
              <a:t>19</a:t>
            </a:fld>
            <a:endParaRPr lang="en-C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4F9F4-14BB-0F7D-ED6B-5F0972B029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A43EB1-3B63-F63A-2927-C0A116FC7474}"/>
              </a:ext>
            </a:extLst>
          </p:cNvPr>
          <p:cNvSpPr txBox="1">
            <a:spLocks noGrp="1"/>
          </p:cNvSpPr>
          <p:nvPr>
            <p:ph type="body" sz="quarter" idx="1"/>
          </p:nvPr>
        </p:nvSpPr>
        <p:spPr/>
        <p:txBody>
          <a:bodyPr/>
          <a:lstStyle/>
          <a:p>
            <a:pPr lvl="0"/>
            <a:r>
              <a:rPr lang="en-CA"/>
              <a:t>Need to update</a:t>
            </a:r>
          </a:p>
        </p:txBody>
      </p:sp>
      <p:sp>
        <p:nvSpPr>
          <p:cNvPr id="4" name="Slide Number Placeholder 3">
            <a:extLst>
              <a:ext uri="{FF2B5EF4-FFF2-40B4-BE49-F238E27FC236}">
                <a16:creationId xmlns:a16="http://schemas.microsoft.com/office/drawing/2014/main" id="{05D629E9-DE5D-3D0A-5E08-AC0B6EF31369}"/>
              </a:ext>
            </a:extLst>
          </p:cNvPr>
          <p:cNvSpPr txBox="1">
            <a:spLocks noGrp="1"/>
          </p:cNvSpPr>
          <p:nvPr>
            <p:ph type="sldNum" sz="quarter" idx="8"/>
          </p:nvPr>
        </p:nvSpPr>
        <p:spPr/>
        <p:txBody>
          <a:bodyPr/>
          <a:lstStyle/>
          <a:p>
            <a:pPr lvl="0"/>
            <a:fld id="{CDF062B8-4D10-174B-8859-F7D548ABD849}" type="slidenum">
              <a:t>85</a:t>
            </a:fld>
            <a:endParaRPr lang="en-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B70B9-1337-C405-DF83-7F003848C5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861E7-634E-B210-F757-D4A5F88B5CEB}"/>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DC760929-0E65-E23D-76C1-F66B1EE14837}"/>
              </a:ext>
            </a:extLst>
          </p:cNvPr>
          <p:cNvSpPr txBox="1">
            <a:spLocks noGrp="1"/>
          </p:cNvSpPr>
          <p:nvPr>
            <p:ph type="sldNum" sz="quarter" idx="8"/>
          </p:nvPr>
        </p:nvSpPr>
        <p:spPr/>
        <p:txBody>
          <a:bodyPr/>
          <a:lstStyle/>
          <a:p>
            <a:pPr lvl="0"/>
            <a:fld id="{39130188-59A6-754B-9970-3C35B0C373AD}" type="slidenum">
              <a:t>86</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596E6-69CE-6EAA-92CF-7BD4951BFF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612E72-7F61-B3E8-B42C-EB0F675E3500}"/>
              </a:ext>
            </a:extLst>
          </p:cNvPr>
          <p:cNvSpPr txBox="1">
            <a:spLocks noGrp="1"/>
          </p:cNvSpPr>
          <p:nvPr>
            <p:ph type="body" sz="quarter" idx="1"/>
          </p:nvPr>
        </p:nvSpPr>
        <p:spPr/>
        <p:txBody>
          <a:bodyPr/>
          <a:lstStyle/>
          <a:p>
            <a:endParaRPr lang="en-US"/>
          </a:p>
        </p:txBody>
      </p:sp>
      <p:sp>
        <p:nvSpPr>
          <p:cNvPr id="4" name="Header Placeholder 3">
            <a:extLst>
              <a:ext uri="{FF2B5EF4-FFF2-40B4-BE49-F238E27FC236}">
                <a16:creationId xmlns:a16="http://schemas.microsoft.com/office/drawing/2014/main" id="{BC78679C-4258-F9A4-3094-D89872036C2D}"/>
              </a:ext>
            </a:extLst>
          </p:cNvPr>
          <p:cNvSpPr txBox="1">
            <a:spLocks noGrp="1"/>
          </p:cNvSpPr>
          <p:nvPr>
            <p:ph type="hdr" sz="quarter" idx="10"/>
          </p:nvPr>
        </p:nvSpPr>
        <p:spPr/>
        <p:txBody>
          <a:bodyPr/>
          <a:lstStyle/>
          <a:p>
            <a:pPr lvl="0">
              <a:lnSpc>
                <a:spcPct val="95000"/>
              </a:lnSpc>
            </a:pPr>
            <a:r>
              <a:rPr lang="en-US" sz="800">
                <a:latin typeface="Arial" pitchFamily="34"/>
                <a:cs typeface="Arial" pitchFamily="34"/>
              </a:rPr>
              <a:t>[ADD PRESENTATION TITLE: INSERT TAB &gt; HEADER &amp; FOOTER &gt; NOTES AND HANDOUTS]</a:t>
            </a:r>
          </a:p>
        </p:txBody>
      </p:sp>
      <p:sp>
        <p:nvSpPr>
          <p:cNvPr id="5" name="Date Placeholder 4">
            <a:extLst>
              <a:ext uri="{FF2B5EF4-FFF2-40B4-BE49-F238E27FC236}">
                <a16:creationId xmlns:a16="http://schemas.microsoft.com/office/drawing/2014/main" id="{AE9322A7-2EE9-A0F5-BF4E-EFD6AD162C22}"/>
              </a:ext>
            </a:extLst>
          </p:cNvPr>
          <p:cNvSpPr txBox="1">
            <a:spLocks noGrp="1"/>
          </p:cNvSpPr>
          <p:nvPr>
            <p:ph type="dt" idx="7"/>
          </p:nvPr>
        </p:nvSpPr>
        <p:spPr/>
        <p:txBody>
          <a:bodyPr/>
          <a:lstStyle/>
          <a:p>
            <a:pPr lvl="0" algn="l"/>
            <a:fld id="{EA145558-017A-8749-84CC-877098D6704C}" type="datetime1">
              <a:rPr lang="en-US" sz="800">
                <a:latin typeface="Arial" pitchFamily="34"/>
                <a:cs typeface="Arial" pitchFamily="34"/>
              </a:rPr>
              <a:pPr lvl="0" algn="l"/>
              <a:t>1/26/24</a:t>
            </a:fld>
            <a:endParaRPr lang="en-US" sz="800">
              <a:latin typeface="Arial" pitchFamily="34"/>
              <a:cs typeface="Arial" pitchFamily="34"/>
            </a:endParaRPr>
          </a:p>
        </p:txBody>
      </p:sp>
      <p:sp>
        <p:nvSpPr>
          <p:cNvPr id="6" name="Slide Number Placeholder 5">
            <a:extLst>
              <a:ext uri="{FF2B5EF4-FFF2-40B4-BE49-F238E27FC236}">
                <a16:creationId xmlns:a16="http://schemas.microsoft.com/office/drawing/2014/main" id="{9D56A81B-CFA4-47DA-9CC8-1AEBD245B3AB}"/>
              </a:ext>
            </a:extLst>
          </p:cNvPr>
          <p:cNvSpPr txBox="1">
            <a:spLocks noGrp="1"/>
          </p:cNvSpPr>
          <p:nvPr>
            <p:ph type="sldNum" sz="quarter" idx="8"/>
          </p:nvPr>
        </p:nvSpPr>
        <p:spPr/>
        <p:txBody>
          <a:bodyPr/>
          <a:lstStyle/>
          <a:p>
            <a:pPr lvl="0" algn="l"/>
            <a:fld id="{EE8AD2F4-B072-304D-9131-689F779A899D}" type="slidenum">
              <a:t>20</a:t>
            </a:fld>
            <a:endParaRPr lang="en-US" sz="800">
              <a:latin typeface="Arial" pitchFamily="34"/>
              <a:cs typeface="Arial" pitchFamily="3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0EF3C1-B541-3B43-8875-5844D7B57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223A0-6245-478E-57B7-CCE409D4C069}"/>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596676AF-F047-00F4-0A09-83A2C67BACB1}"/>
              </a:ext>
            </a:extLst>
          </p:cNvPr>
          <p:cNvSpPr txBox="1">
            <a:spLocks noGrp="1"/>
          </p:cNvSpPr>
          <p:nvPr>
            <p:ph type="sldNum" sz="quarter" idx="8"/>
          </p:nvPr>
        </p:nvSpPr>
        <p:spPr/>
        <p:txBody>
          <a:bodyPr/>
          <a:lstStyle/>
          <a:p>
            <a:pPr lvl="0"/>
            <a:fld id="{FE04C2A4-EFF5-5F45-9567-44A21DE2C378}" type="slidenum">
              <a:t>21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5E2C1-2F4A-B35B-1F1E-1BDB2F79BA88}"/>
              </a:ext>
            </a:extLst>
          </p:cNvPr>
          <p:cNvSpPr txBox="1">
            <a:spLocks noGrp="1"/>
          </p:cNvSpPr>
          <p:nvPr>
            <p:ph type="title"/>
          </p:nvPr>
        </p:nvSpPr>
        <p:spPr>
          <a:xfrm>
            <a:off x="703036" y="1122361"/>
            <a:ext cx="10650766" cy="2387598"/>
          </a:xfrm>
        </p:spPr>
        <p:txBody>
          <a:bodyPr anchor="b"/>
          <a:lstStyle>
            <a:lvl1pPr>
              <a:defRPr sz="5000" b="1">
                <a:latin typeface="Arial Black" pitchFamily="34"/>
              </a:defRPr>
            </a:lvl1pPr>
          </a:lstStyle>
          <a:p>
            <a:pPr lvl="0"/>
            <a:r>
              <a:rPr lang="en-US"/>
              <a:t>TITLE</a:t>
            </a:r>
            <a:endParaRPr lang="fr-CA"/>
          </a:p>
        </p:txBody>
      </p:sp>
      <p:sp>
        <p:nvSpPr>
          <p:cNvPr id="3" name="Subtitle 2">
            <a:extLst>
              <a:ext uri="{FF2B5EF4-FFF2-40B4-BE49-F238E27FC236}">
                <a16:creationId xmlns:a16="http://schemas.microsoft.com/office/drawing/2014/main" id="{597B8E52-20D1-DB29-B41B-0AE577482351}"/>
              </a:ext>
            </a:extLst>
          </p:cNvPr>
          <p:cNvSpPr txBox="1">
            <a:spLocks noGrp="1"/>
          </p:cNvSpPr>
          <p:nvPr>
            <p:ph type="subTitle" idx="4294967295"/>
          </p:nvPr>
        </p:nvSpPr>
        <p:spPr>
          <a:xfrm>
            <a:off x="703036" y="3602041"/>
            <a:ext cx="10650766" cy="702542"/>
          </a:xfrm>
        </p:spPr>
        <p:txBody>
          <a:bodyPr anchor="ctr"/>
          <a:lstStyle>
            <a:lvl1pPr marL="0" indent="0">
              <a:buNone/>
              <a:defRPr sz="3200" b="1"/>
            </a:lvl1pPr>
          </a:lstStyle>
          <a:p>
            <a:pPr lvl="0"/>
            <a:r>
              <a:rPr lang="en-US"/>
              <a:t>Click to edit Master subtitle style</a:t>
            </a:r>
            <a:endParaRPr lang="fr-CA"/>
          </a:p>
        </p:txBody>
      </p:sp>
      <p:pic>
        <p:nvPicPr>
          <p:cNvPr id="4" name="Picture 6">
            <a:extLst>
              <a:ext uri="{FF2B5EF4-FFF2-40B4-BE49-F238E27FC236}">
                <a16:creationId xmlns:a16="http://schemas.microsoft.com/office/drawing/2014/main" id="{DD68785C-CE56-84DB-6C57-460A9B7B1999}"/>
              </a:ext>
            </a:extLst>
          </p:cNvPr>
          <p:cNvPicPr>
            <a:picLocks noChangeAspect="1"/>
          </p:cNvPicPr>
          <p:nvPr/>
        </p:nvPicPr>
        <p:blipFill>
          <a:blip r:embed="rId2"/>
          <a:stretch>
            <a:fillRect/>
          </a:stretch>
        </p:blipFill>
        <p:spPr>
          <a:xfrm>
            <a:off x="703036" y="493766"/>
            <a:ext cx="2733150" cy="466362"/>
          </a:xfrm>
          <a:prstGeom prst="rect">
            <a:avLst/>
          </a:prstGeom>
          <a:noFill/>
          <a:ln cap="flat">
            <a:noFill/>
          </a:ln>
        </p:spPr>
      </p:pic>
      <p:cxnSp>
        <p:nvCxnSpPr>
          <p:cNvPr id="5" name="Straight Connector 7">
            <a:extLst>
              <a:ext uri="{FF2B5EF4-FFF2-40B4-BE49-F238E27FC236}">
                <a16:creationId xmlns:a16="http://schemas.microsoft.com/office/drawing/2014/main" id="{2853B71E-BC68-1B0C-08FF-512BCB739C8C}"/>
              </a:ext>
            </a:extLst>
          </p:cNvPr>
          <p:cNvCxnSpPr/>
          <p:nvPr/>
        </p:nvCxnSpPr>
        <p:spPr>
          <a:xfrm flipV="1">
            <a:off x="703036" y="5726356"/>
            <a:ext cx="11488960" cy="9"/>
          </a:xfrm>
          <a:prstGeom prst="straightConnector1">
            <a:avLst/>
          </a:prstGeom>
          <a:noFill/>
          <a:ln w="57150" cap="flat">
            <a:solidFill>
              <a:srgbClr val="C7EA95"/>
            </a:solidFill>
            <a:prstDash val="solid"/>
            <a:miter/>
          </a:ln>
        </p:spPr>
      </p:cxnSp>
      <p:sp>
        <p:nvSpPr>
          <p:cNvPr id="6" name="Rectangle 10">
            <a:extLst>
              <a:ext uri="{FF2B5EF4-FFF2-40B4-BE49-F238E27FC236}">
                <a16:creationId xmlns:a16="http://schemas.microsoft.com/office/drawing/2014/main" id="{D8FBC2AF-300F-A87B-E5F7-D5653F7C08F0}"/>
              </a:ext>
            </a:extLst>
          </p:cNvPr>
          <p:cNvSpPr/>
          <p:nvPr/>
        </p:nvSpPr>
        <p:spPr>
          <a:xfrm>
            <a:off x="8867951" y="376275"/>
            <a:ext cx="3324045" cy="701335"/>
          </a:xfrm>
          <a:prstGeom prst="rect">
            <a:avLst/>
          </a:prstGeom>
          <a:solidFill>
            <a:srgbClr val="C7EA9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sp>
        <p:nvSpPr>
          <p:cNvPr id="7" name="Content Placeholder 8">
            <a:extLst>
              <a:ext uri="{FF2B5EF4-FFF2-40B4-BE49-F238E27FC236}">
                <a16:creationId xmlns:a16="http://schemas.microsoft.com/office/drawing/2014/main" id="{EDDA9EEA-FE52-9E9E-2B54-C80DA8F82659}"/>
              </a:ext>
            </a:extLst>
          </p:cNvPr>
          <p:cNvSpPr txBox="1">
            <a:spLocks noGrp="1"/>
          </p:cNvSpPr>
          <p:nvPr>
            <p:ph idx="4294967295"/>
          </p:nvPr>
        </p:nvSpPr>
        <p:spPr>
          <a:xfrm>
            <a:off x="703036" y="4396654"/>
            <a:ext cx="7086389" cy="451393"/>
          </a:xfrm>
        </p:spPr>
        <p:txBody>
          <a:bodyPr anchor="ctr"/>
          <a:lstStyle>
            <a:lvl1pPr marL="0" indent="0">
              <a:lnSpc>
                <a:spcPct val="100000"/>
              </a:lnSpc>
              <a:spcBef>
                <a:spcPts val="0"/>
              </a:spcBef>
              <a:buNone/>
              <a:defRPr lang="en-CA" sz="2400"/>
            </a:lvl1pPr>
          </a:lstStyle>
          <a:p>
            <a:pPr lvl="0"/>
            <a:r>
              <a:rPr lang="en-CA"/>
              <a:t>Name, Degree, Role - Organization</a:t>
            </a:r>
          </a:p>
        </p:txBody>
      </p:sp>
      <p:sp>
        <p:nvSpPr>
          <p:cNvPr id="8" name="Text Placeholder 5">
            <a:extLst>
              <a:ext uri="{FF2B5EF4-FFF2-40B4-BE49-F238E27FC236}">
                <a16:creationId xmlns:a16="http://schemas.microsoft.com/office/drawing/2014/main" id="{474D3AD8-4825-1044-A73A-8E050D58224E}"/>
              </a:ext>
            </a:extLst>
          </p:cNvPr>
          <p:cNvSpPr txBox="1">
            <a:spLocks noGrp="1"/>
          </p:cNvSpPr>
          <p:nvPr>
            <p:ph type="body" idx="4294967295"/>
          </p:nvPr>
        </p:nvSpPr>
        <p:spPr>
          <a:xfrm>
            <a:off x="703036" y="5982333"/>
            <a:ext cx="2933194" cy="318668"/>
          </a:xfrm>
        </p:spPr>
        <p:txBody>
          <a:bodyPr>
            <a:noAutofit/>
          </a:bodyPr>
          <a:lstStyle>
            <a:lvl1pPr marL="0" indent="0">
              <a:buNone/>
              <a:defRPr sz="1800"/>
            </a:lvl1pPr>
          </a:lstStyle>
          <a:p>
            <a:pPr lvl="0"/>
            <a:r>
              <a:rPr lang="en-US"/>
              <a:t>EVENT dd month, YYYY</a:t>
            </a:r>
            <a:endParaRPr lang="en-CA"/>
          </a:p>
        </p:txBody>
      </p:sp>
    </p:spTree>
    <p:extLst>
      <p:ext uri="{BB962C8B-B14F-4D97-AF65-F5344CB8AC3E}">
        <p14:creationId xmlns:p14="http://schemas.microsoft.com/office/powerpoint/2010/main" val="12728578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80ABA39-22F6-2514-E165-FDF96392B239}"/>
              </a:ext>
            </a:extLst>
          </p:cNvPr>
          <p:cNvSpPr/>
          <p:nvPr/>
        </p:nvSpPr>
        <p:spPr>
          <a:xfrm rot="5400013">
            <a:off x="2667008" y="-2666998"/>
            <a:ext cx="6858000" cy="12191996"/>
          </a:xfrm>
          <a:prstGeom prst="rect">
            <a:avLst/>
          </a:prstGeom>
          <a:solidFill>
            <a:srgbClr val="C7EA9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pic>
        <p:nvPicPr>
          <p:cNvPr id="3" name="Picture 2" descr="http://hspn.ca/wp-content/uploads/2020/03/HSPNWordmark_dark.png">
            <a:extLst>
              <a:ext uri="{FF2B5EF4-FFF2-40B4-BE49-F238E27FC236}">
                <a16:creationId xmlns:a16="http://schemas.microsoft.com/office/drawing/2014/main" id="{FD8EA2BC-45F1-06DF-A742-C21B0876EC2B}"/>
              </a:ext>
            </a:extLst>
          </p:cNvPr>
          <p:cNvPicPr>
            <a:picLocks noChangeAspect="1"/>
          </p:cNvPicPr>
          <p:nvPr/>
        </p:nvPicPr>
        <p:blipFill>
          <a:blip r:embed="rId2"/>
          <a:srcRect/>
          <a:stretch>
            <a:fillRect/>
          </a:stretch>
        </p:blipFill>
        <p:spPr>
          <a:xfrm>
            <a:off x="689393" y="6356351"/>
            <a:ext cx="1436815" cy="359999"/>
          </a:xfrm>
          <a:prstGeom prst="rect">
            <a:avLst/>
          </a:prstGeom>
          <a:noFill/>
          <a:ln cap="flat">
            <a:noFill/>
          </a:ln>
        </p:spPr>
      </p:pic>
      <p:sp>
        <p:nvSpPr>
          <p:cNvPr id="4" name="Slide Number Placeholder 5">
            <a:extLst>
              <a:ext uri="{FF2B5EF4-FFF2-40B4-BE49-F238E27FC236}">
                <a16:creationId xmlns:a16="http://schemas.microsoft.com/office/drawing/2014/main" id="{EB8A4EA5-2913-3462-E9BE-8C6405F78573}"/>
              </a:ext>
            </a:extLst>
          </p:cNvPr>
          <p:cNvSpPr txBox="1">
            <a:spLocks noGrp="1"/>
          </p:cNvSpPr>
          <p:nvPr>
            <p:ph type="sldNum" sz="quarter" idx="8"/>
          </p:nvPr>
        </p:nvSpPr>
        <p:spPr/>
        <p:txBody>
          <a:bodyPr/>
          <a:lstStyle>
            <a:lvl1pPr>
              <a:defRPr/>
            </a:lvl1pPr>
          </a:lstStyle>
          <a:p>
            <a:pPr lvl="0"/>
            <a:fld id="{EFA403A8-E586-7F45-8A80-FF76DCCDFE4C}" type="slidenum">
              <a:t>‹#›</a:t>
            </a:fld>
            <a:endParaRPr lang="fr-CA"/>
          </a:p>
        </p:txBody>
      </p:sp>
      <p:sp>
        <p:nvSpPr>
          <p:cNvPr id="5" name="Text Placeholder 2">
            <a:extLst>
              <a:ext uri="{FF2B5EF4-FFF2-40B4-BE49-F238E27FC236}">
                <a16:creationId xmlns:a16="http://schemas.microsoft.com/office/drawing/2014/main" id="{A0866D3D-CA99-9A9F-527F-F13667C1FAEF}"/>
              </a:ext>
            </a:extLst>
          </p:cNvPr>
          <p:cNvSpPr txBox="1">
            <a:spLocks noGrp="1"/>
          </p:cNvSpPr>
          <p:nvPr>
            <p:ph type="body" idx="4294967295"/>
          </p:nvPr>
        </p:nvSpPr>
        <p:spPr>
          <a:xfrm>
            <a:off x="4433459" y="2670752"/>
            <a:ext cx="3325087" cy="1516495"/>
          </a:xfrm>
        </p:spPr>
        <p:txBody>
          <a:bodyPr anchor="ctr" anchorCtr="1"/>
          <a:lstStyle>
            <a:lvl1pPr marL="0" indent="0" algn="ctr">
              <a:buNone/>
              <a:defRPr sz="4800" b="1">
                <a:solidFill>
                  <a:srgbClr val="0B2040"/>
                </a:solidFill>
                <a:latin typeface="Arial Black" pitchFamily="34"/>
              </a:defRPr>
            </a:lvl1pPr>
          </a:lstStyle>
          <a:p>
            <a:pPr lvl="0"/>
            <a:r>
              <a:rPr lang="en-US"/>
              <a:t>SECTION TITLE</a:t>
            </a:r>
          </a:p>
        </p:txBody>
      </p:sp>
    </p:spTree>
    <p:extLst>
      <p:ext uri="{BB962C8B-B14F-4D97-AF65-F5344CB8AC3E}">
        <p14:creationId xmlns:p14="http://schemas.microsoft.com/office/powerpoint/2010/main" val="324099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TION 1 Picture/Graph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9E93-AD68-33C8-5963-4621A23EB256}"/>
              </a:ext>
            </a:extLst>
          </p:cNvPr>
          <p:cNvSpPr txBox="1">
            <a:spLocks noGrp="1"/>
          </p:cNvSpPr>
          <p:nvPr>
            <p:ph type="title"/>
          </p:nvPr>
        </p:nvSpPr>
        <p:spPr>
          <a:xfrm>
            <a:off x="689393" y="370935"/>
            <a:ext cx="10714491" cy="624425"/>
          </a:xfrm>
        </p:spPr>
        <p:txBody>
          <a:bodyPr anchorCtr="1"/>
          <a:lstStyle>
            <a:lvl1pPr algn="ctr">
              <a:defRPr sz="3200" b="1"/>
            </a:lvl1pPr>
          </a:lstStyle>
          <a:p>
            <a:pPr lvl="0"/>
            <a:r>
              <a:rPr lang="en-US"/>
              <a:t>Title</a:t>
            </a:r>
            <a:endParaRPr lang="fr-CA"/>
          </a:p>
        </p:txBody>
      </p:sp>
      <p:sp>
        <p:nvSpPr>
          <p:cNvPr id="3" name="Picture Placeholder 2">
            <a:extLst>
              <a:ext uri="{FF2B5EF4-FFF2-40B4-BE49-F238E27FC236}">
                <a16:creationId xmlns:a16="http://schemas.microsoft.com/office/drawing/2014/main" id="{07812D2E-FD71-FC48-10C8-785C64005B2E}"/>
              </a:ext>
            </a:extLst>
          </p:cNvPr>
          <p:cNvSpPr txBox="1">
            <a:spLocks noGrp="1"/>
          </p:cNvSpPr>
          <p:nvPr>
            <p:ph type="pic" idx="4294967295"/>
          </p:nvPr>
        </p:nvSpPr>
        <p:spPr>
          <a:xfrm>
            <a:off x="689393" y="995360"/>
            <a:ext cx="6172200" cy="4873623"/>
          </a:xfrm>
        </p:spPr>
        <p:txBody>
          <a:bodyPr/>
          <a:lstStyle>
            <a:lvl1pPr marL="0" indent="0">
              <a:buNone/>
              <a:defRPr sz="3200"/>
            </a:lvl1pPr>
          </a:lstStyle>
          <a:p>
            <a:pPr lvl="0"/>
            <a:r>
              <a:rPr lang="en-US"/>
              <a:t>Click icon to add picture</a:t>
            </a:r>
            <a:endParaRPr lang="fr-CA"/>
          </a:p>
        </p:txBody>
      </p:sp>
      <p:sp>
        <p:nvSpPr>
          <p:cNvPr id="4" name="Text Placeholder 3">
            <a:extLst>
              <a:ext uri="{FF2B5EF4-FFF2-40B4-BE49-F238E27FC236}">
                <a16:creationId xmlns:a16="http://schemas.microsoft.com/office/drawing/2014/main" id="{1D50520F-BEF0-224F-974C-73D04059E6E6}"/>
              </a:ext>
            </a:extLst>
          </p:cNvPr>
          <p:cNvSpPr txBox="1">
            <a:spLocks noGrp="1"/>
          </p:cNvSpPr>
          <p:nvPr>
            <p:ph type="body" idx="4294967295"/>
          </p:nvPr>
        </p:nvSpPr>
        <p:spPr>
          <a:xfrm>
            <a:off x="7471644" y="1906432"/>
            <a:ext cx="3932240" cy="857039"/>
          </a:xfrm>
          <a:solidFill>
            <a:srgbClr val="2E80BC"/>
          </a:solidFill>
        </p:spPr>
        <p:txBody>
          <a:bodyPr anchor="ctr"/>
          <a:lstStyle>
            <a:lvl1pPr marL="0" indent="0">
              <a:buNone/>
              <a:defRPr sz="1600">
                <a:solidFill>
                  <a:srgbClr val="FFFFFF"/>
                </a:solidFill>
              </a:defRPr>
            </a:lvl1pPr>
          </a:lstStyle>
          <a:p>
            <a:pPr lvl="0"/>
            <a:r>
              <a:rPr lang="en-US"/>
              <a:t>Legend / Main takeaways</a:t>
            </a:r>
          </a:p>
        </p:txBody>
      </p:sp>
      <p:pic>
        <p:nvPicPr>
          <p:cNvPr id="5" name="Picture 2" descr="http://hspn.ca/wp-content/uploads/2020/03/HSPNWordmark_dark.png">
            <a:extLst>
              <a:ext uri="{FF2B5EF4-FFF2-40B4-BE49-F238E27FC236}">
                <a16:creationId xmlns:a16="http://schemas.microsoft.com/office/drawing/2014/main" id="{016A85A9-37F7-4880-866D-044940F0597B}"/>
              </a:ext>
            </a:extLst>
          </p:cNvPr>
          <p:cNvPicPr>
            <a:picLocks noChangeAspect="1"/>
          </p:cNvPicPr>
          <p:nvPr/>
        </p:nvPicPr>
        <p:blipFill>
          <a:blip r:embed="rId2"/>
          <a:srcRect/>
          <a:stretch>
            <a:fillRect/>
          </a:stretch>
        </p:blipFill>
        <p:spPr>
          <a:xfrm>
            <a:off x="689393" y="6356351"/>
            <a:ext cx="1436815" cy="359999"/>
          </a:xfrm>
          <a:prstGeom prst="rect">
            <a:avLst/>
          </a:prstGeom>
          <a:noFill/>
          <a:ln cap="flat">
            <a:noFill/>
          </a:ln>
        </p:spPr>
      </p:pic>
      <p:sp>
        <p:nvSpPr>
          <p:cNvPr id="6" name="Slide Number Placeholder 8">
            <a:extLst>
              <a:ext uri="{FF2B5EF4-FFF2-40B4-BE49-F238E27FC236}">
                <a16:creationId xmlns:a16="http://schemas.microsoft.com/office/drawing/2014/main" id="{626C262C-52E3-97CF-A078-002DC9572D6F}"/>
              </a:ext>
            </a:extLst>
          </p:cNvPr>
          <p:cNvSpPr txBox="1">
            <a:spLocks noGrp="1"/>
          </p:cNvSpPr>
          <p:nvPr>
            <p:ph type="sldNum" sz="quarter" idx="8"/>
          </p:nvPr>
        </p:nvSpPr>
        <p:spPr/>
        <p:txBody>
          <a:bodyPr/>
          <a:lstStyle>
            <a:lvl1pPr>
              <a:defRPr/>
            </a:lvl1pPr>
          </a:lstStyle>
          <a:p>
            <a:pPr lvl="0"/>
            <a:fld id="{AFB2394D-60EB-1A40-AC34-36A0F5D99AFF}" type="slidenum">
              <a:t>‹#›</a:t>
            </a:fld>
            <a:endParaRPr lang="fr-CA"/>
          </a:p>
        </p:txBody>
      </p:sp>
    </p:spTree>
    <p:extLst>
      <p:ext uri="{BB962C8B-B14F-4D97-AF65-F5344CB8AC3E}">
        <p14:creationId xmlns:p14="http://schemas.microsoft.com/office/powerpoint/2010/main" val="4076935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TION 2 Picture/Graph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72237-AF32-CD7B-5765-9E2FF45552C3}"/>
              </a:ext>
            </a:extLst>
          </p:cNvPr>
          <p:cNvSpPr txBox="1">
            <a:spLocks noGrp="1"/>
          </p:cNvSpPr>
          <p:nvPr>
            <p:ph type="title"/>
          </p:nvPr>
        </p:nvSpPr>
        <p:spPr>
          <a:xfrm>
            <a:off x="689393" y="370935"/>
            <a:ext cx="10714491" cy="624425"/>
          </a:xfrm>
        </p:spPr>
        <p:txBody>
          <a:bodyPr anchorCtr="1"/>
          <a:lstStyle>
            <a:lvl1pPr algn="ctr">
              <a:defRPr sz="3200" b="1"/>
            </a:lvl1pPr>
          </a:lstStyle>
          <a:p>
            <a:pPr lvl="0"/>
            <a:r>
              <a:rPr lang="en-US"/>
              <a:t>Title</a:t>
            </a:r>
            <a:endParaRPr lang="fr-CA"/>
          </a:p>
        </p:txBody>
      </p:sp>
      <p:sp>
        <p:nvSpPr>
          <p:cNvPr id="3" name="Picture Placeholder 2">
            <a:extLst>
              <a:ext uri="{FF2B5EF4-FFF2-40B4-BE49-F238E27FC236}">
                <a16:creationId xmlns:a16="http://schemas.microsoft.com/office/drawing/2014/main" id="{EA3B6E6E-2E28-DD67-C2A0-56A90024EAB7}"/>
              </a:ext>
            </a:extLst>
          </p:cNvPr>
          <p:cNvSpPr txBox="1">
            <a:spLocks noGrp="1"/>
          </p:cNvSpPr>
          <p:nvPr>
            <p:ph type="pic" idx="4294967295"/>
          </p:nvPr>
        </p:nvSpPr>
        <p:spPr>
          <a:xfrm>
            <a:off x="5231675" y="1048707"/>
            <a:ext cx="6172200" cy="4873623"/>
          </a:xfrm>
        </p:spPr>
        <p:txBody>
          <a:bodyPr/>
          <a:lstStyle>
            <a:lvl1pPr marL="0" indent="0">
              <a:buNone/>
              <a:defRPr sz="3200"/>
            </a:lvl1pPr>
          </a:lstStyle>
          <a:p>
            <a:pPr lvl="0"/>
            <a:r>
              <a:rPr lang="en-US"/>
              <a:t>Click icon to add picture</a:t>
            </a:r>
            <a:endParaRPr lang="fr-CA"/>
          </a:p>
        </p:txBody>
      </p:sp>
      <p:sp>
        <p:nvSpPr>
          <p:cNvPr id="4" name="Text Placeholder 3">
            <a:extLst>
              <a:ext uri="{FF2B5EF4-FFF2-40B4-BE49-F238E27FC236}">
                <a16:creationId xmlns:a16="http://schemas.microsoft.com/office/drawing/2014/main" id="{5D70AD54-41C2-57F5-4F3F-603713ECA4DF}"/>
              </a:ext>
            </a:extLst>
          </p:cNvPr>
          <p:cNvSpPr txBox="1">
            <a:spLocks noGrp="1"/>
          </p:cNvSpPr>
          <p:nvPr>
            <p:ph type="body" idx="4294967295"/>
          </p:nvPr>
        </p:nvSpPr>
        <p:spPr>
          <a:xfrm>
            <a:off x="1127994" y="2295052"/>
            <a:ext cx="3932240" cy="857039"/>
          </a:xfrm>
        </p:spPr>
        <p:txBody>
          <a:bodyPr anchor="ctr"/>
          <a:lstStyle>
            <a:lvl1pPr marL="0" indent="0" algn="r">
              <a:buNone/>
              <a:defRPr sz="1600"/>
            </a:lvl1pPr>
          </a:lstStyle>
          <a:p>
            <a:pPr lvl="0"/>
            <a:r>
              <a:rPr lang="en-US"/>
              <a:t>Legend / Main takeaways</a:t>
            </a:r>
          </a:p>
        </p:txBody>
      </p:sp>
      <p:pic>
        <p:nvPicPr>
          <p:cNvPr id="5" name="Picture 2" descr="http://hspn.ca/wp-content/uploads/2020/03/HSPNWordmark_dark.png">
            <a:extLst>
              <a:ext uri="{FF2B5EF4-FFF2-40B4-BE49-F238E27FC236}">
                <a16:creationId xmlns:a16="http://schemas.microsoft.com/office/drawing/2014/main" id="{A53189CC-273D-2307-32C6-D6FC44CDA4E0}"/>
              </a:ext>
            </a:extLst>
          </p:cNvPr>
          <p:cNvPicPr>
            <a:picLocks noChangeAspect="1"/>
          </p:cNvPicPr>
          <p:nvPr/>
        </p:nvPicPr>
        <p:blipFill>
          <a:blip r:embed="rId2"/>
          <a:srcRect/>
          <a:stretch>
            <a:fillRect/>
          </a:stretch>
        </p:blipFill>
        <p:spPr>
          <a:xfrm>
            <a:off x="689393" y="6356351"/>
            <a:ext cx="1436815" cy="359999"/>
          </a:xfrm>
          <a:prstGeom prst="rect">
            <a:avLst/>
          </a:prstGeom>
          <a:noFill/>
          <a:ln cap="flat">
            <a:noFill/>
          </a:ln>
        </p:spPr>
      </p:pic>
      <p:sp>
        <p:nvSpPr>
          <p:cNvPr id="6" name="Slide Number Placeholder 8">
            <a:extLst>
              <a:ext uri="{FF2B5EF4-FFF2-40B4-BE49-F238E27FC236}">
                <a16:creationId xmlns:a16="http://schemas.microsoft.com/office/drawing/2014/main" id="{2F4647E6-EFE8-0281-3287-72D3258368A0}"/>
              </a:ext>
            </a:extLst>
          </p:cNvPr>
          <p:cNvSpPr txBox="1">
            <a:spLocks noGrp="1"/>
          </p:cNvSpPr>
          <p:nvPr>
            <p:ph type="sldNum" sz="quarter" idx="8"/>
          </p:nvPr>
        </p:nvSpPr>
        <p:spPr/>
        <p:txBody>
          <a:bodyPr/>
          <a:lstStyle>
            <a:lvl1pPr>
              <a:defRPr/>
            </a:lvl1pPr>
          </a:lstStyle>
          <a:p>
            <a:pPr lvl="0"/>
            <a:fld id="{24FCDC32-448D-094E-A25C-8CF9BDE8AE08}" type="slidenum">
              <a:t>‹#›</a:t>
            </a:fld>
            <a:endParaRPr lang="fr-CA"/>
          </a:p>
        </p:txBody>
      </p:sp>
      <p:sp>
        <p:nvSpPr>
          <p:cNvPr id="7" name="Text Placeholder 6">
            <a:extLst>
              <a:ext uri="{FF2B5EF4-FFF2-40B4-BE49-F238E27FC236}">
                <a16:creationId xmlns:a16="http://schemas.microsoft.com/office/drawing/2014/main" id="{A842910C-9A5A-8544-8C68-7D0E303861ED}"/>
              </a:ext>
            </a:extLst>
          </p:cNvPr>
          <p:cNvSpPr txBox="1">
            <a:spLocks noGrp="1"/>
          </p:cNvSpPr>
          <p:nvPr>
            <p:ph type="body" idx="4294967295"/>
          </p:nvPr>
        </p:nvSpPr>
        <p:spPr>
          <a:xfrm>
            <a:off x="689393" y="5029200"/>
            <a:ext cx="1353723" cy="914400"/>
          </a:xfrm>
        </p:spPr>
        <p:txBody>
          <a:bodyPr anchor="b"/>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3971417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CE39C-613C-89AB-0F67-2055E4A91610}"/>
              </a:ext>
            </a:extLst>
          </p:cNvPr>
          <p:cNvSpPr txBox="1">
            <a:spLocks noGrp="1"/>
          </p:cNvSpPr>
          <p:nvPr>
            <p:ph type="title"/>
          </p:nvPr>
        </p:nvSpPr>
        <p:spPr/>
        <p:txBody>
          <a:bodyPr/>
          <a:lstStyle>
            <a:lvl1pPr>
              <a:defRPr b="1"/>
            </a:lvl1pPr>
          </a:lstStyle>
          <a:p>
            <a:pPr lvl="0"/>
            <a:r>
              <a:rPr lang="en-US"/>
              <a:t>Click to edit Master title style</a:t>
            </a:r>
            <a:endParaRPr lang="fr-CA"/>
          </a:p>
        </p:txBody>
      </p:sp>
      <p:sp>
        <p:nvSpPr>
          <p:cNvPr id="3" name="Content Placeholder 2">
            <a:extLst>
              <a:ext uri="{FF2B5EF4-FFF2-40B4-BE49-F238E27FC236}">
                <a16:creationId xmlns:a16="http://schemas.microsoft.com/office/drawing/2014/main" id="{5E14E072-CEA9-6D80-AD92-30702F721A3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Slide Number Placeholder 5">
            <a:extLst>
              <a:ext uri="{FF2B5EF4-FFF2-40B4-BE49-F238E27FC236}">
                <a16:creationId xmlns:a16="http://schemas.microsoft.com/office/drawing/2014/main" id="{0B3357B5-A049-2050-4034-B2FE90950B11}"/>
              </a:ext>
            </a:extLst>
          </p:cNvPr>
          <p:cNvSpPr txBox="1">
            <a:spLocks noGrp="1"/>
          </p:cNvSpPr>
          <p:nvPr>
            <p:ph type="sldNum" sz="quarter" idx="8"/>
          </p:nvPr>
        </p:nvSpPr>
        <p:spPr/>
        <p:txBody>
          <a:bodyPr/>
          <a:lstStyle>
            <a:lvl1pPr>
              <a:defRPr/>
            </a:lvl1pPr>
          </a:lstStyle>
          <a:p>
            <a:pPr lvl="0"/>
            <a:fld id="{F8997C6B-0530-EB46-A312-2B0CC8A300B9}" type="slidenum">
              <a:t>‹#›</a:t>
            </a:fld>
            <a:endParaRPr lang="fr-CA"/>
          </a:p>
        </p:txBody>
      </p:sp>
      <p:pic>
        <p:nvPicPr>
          <p:cNvPr id="5" name="Picture 2" descr="http://hspn.ca/wp-content/uploads/2020/03/HSPNWordmark_dark.png">
            <a:extLst>
              <a:ext uri="{FF2B5EF4-FFF2-40B4-BE49-F238E27FC236}">
                <a16:creationId xmlns:a16="http://schemas.microsoft.com/office/drawing/2014/main" id="{643C3118-33B9-62BF-9A7F-2B45003BC2C7}"/>
              </a:ext>
            </a:extLst>
          </p:cNvPr>
          <p:cNvPicPr>
            <a:picLocks noChangeAspect="1"/>
          </p:cNvPicPr>
          <p:nvPr/>
        </p:nvPicPr>
        <p:blipFill>
          <a:blip r:embed="rId2"/>
          <a:srcRect/>
          <a:stretch>
            <a:fillRect/>
          </a:stretch>
        </p:blipFill>
        <p:spPr>
          <a:xfrm>
            <a:off x="689393" y="6356351"/>
            <a:ext cx="1436815" cy="359999"/>
          </a:xfrm>
          <a:prstGeom prst="rect">
            <a:avLst/>
          </a:prstGeom>
          <a:noFill/>
          <a:ln cap="flat">
            <a:noFill/>
          </a:ln>
        </p:spPr>
      </p:pic>
    </p:spTree>
    <p:extLst>
      <p:ext uri="{BB962C8B-B14F-4D97-AF65-F5344CB8AC3E}">
        <p14:creationId xmlns:p14="http://schemas.microsoft.com/office/powerpoint/2010/main" val="39125583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BF04-1234-9374-17BF-AAA73F1359CA}"/>
              </a:ext>
            </a:extLst>
          </p:cNvPr>
          <p:cNvSpPr txBox="1">
            <a:spLocks noGrp="1"/>
          </p:cNvSpPr>
          <p:nvPr>
            <p:ph type="title"/>
          </p:nvPr>
        </p:nvSpPr>
        <p:spPr>
          <a:xfrm>
            <a:off x="831847" y="1709735"/>
            <a:ext cx="10515600" cy="2852735"/>
          </a:xfrm>
        </p:spPr>
        <p:txBody>
          <a:bodyPr anchor="b" anchorCtr="1"/>
          <a:lstStyle>
            <a:lvl1pPr algn="ctr">
              <a:defRPr sz="6000">
                <a:latin typeface="Arial Black" pitchFamily="34"/>
              </a:defRPr>
            </a:lvl1pPr>
          </a:lstStyle>
          <a:p>
            <a:pPr lvl="0"/>
            <a:r>
              <a:rPr lang="en-US"/>
              <a:t>Click to edit Master title style</a:t>
            </a:r>
            <a:endParaRPr lang="fr-CA"/>
          </a:p>
        </p:txBody>
      </p:sp>
      <p:sp>
        <p:nvSpPr>
          <p:cNvPr id="3" name="Text Placeholder 2">
            <a:extLst>
              <a:ext uri="{FF2B5EF4-FFF2-40B4-BE49-F238E27FC236}">
                <a16:creationId xmlns:a16="http://schemas.microsoft.com/office/drawing/2014/main" id="{A596C04E-1B03-20C8-207E-B656B7CE9214}"/>
              </a:ext>
            </a:extLst>
          </p:cNvPr>
          <p:cNvSpPr txBox="1">
            <a:spLocks noGrp="1"/>
          </p:cNvSpPr>
          <p:nvPr>
            <p:ph type="body" idx="1"/>
          </p:nvPr>
        </p:nvSpPr>
        <p:spPr>
          <a:xfrm>
            <a:off x="831847" y="4589465"/>
            <a:ext cx="10515600" cy="1500182"/>
          </a:xfrm>
        </p:spPr>
        <p:txBody>
          <a:bodyPr/>
          <a:lstStyle>
            <a:lvl1pPr marL="0" indent="0">
              <a:buNone/>
              <a:defRPr sz="2400">
                <a:solidFill>
                  <a:srgbClr val="8A8B8F"/>
                </a:solidFill>
              </a:defRPr>
            </a:lvl1pPr>
          </a:lstStyle>
          <a:p>
            <a:pPr lvl="0"/>
            <a:r>
              <a:rPr lang="en-US"/>
              <a:t>Edit Master text styles</a:t>
            </a:r>
          </a:p>
        </p:txBody>
      </p:sp>
      <p:sp>
        <p:nvSpPr>
          <p:cNvPr id="4" name="Slide Number Placeholder 6">
            <a:extLst>
              <a:ext uri="{FF2B5EF4-FFF2-40B4-BE49-F238E27FC236}">
                <a16:creationId xmlns:a16="http://schemas.microsoft.com/office/drawing/2014/main" id="{C4B61A07-6D0B-EAEE-131F-CE4712DD8E30}"/>
              </a:ext>
            </a:extLst>
          </p:cNvPr>
          <p:cNvSpPr txBox="1">
            <a:spLocks noGrp="1"/>
          </p:cNvSpPr>
          <p:nvPr>
            <p:ph type="sldNum" sz="quarter" idx="8"/>
          </p:nvPr>
        </p:nvSpPr>
        <p:spPr/>
        <p:txBody>
          <a:bodyPr/>
          <a:lstStyle>
            <a:lvl1pPr>
              <a:defRPr/>
            </a:lvl1pPr>
          </a:lstStyle>
          <a:p>
            <a:pPr lvl="0"/>
            <a:fld id="{BF0E9944-9EFF-4A49-82D5-B00EE2047594}" type="slidenum">
              <a:t>‹#›</a:t>
            </a:fld>
            <a:endParaRPr lang="fr-CA"/>
          </a:p>
        </p:txBody>
      </p:sp>
      <p:pic>
        <p:nvPicPr>
          <p:cNvPr id="5" name="Picture 2" descr="http://hspn.ca/wp-content/uploads/2020/03/HSPNWordmark_dark.png">
            <a:extLst>
              <a:ext uri="{FF2B5EF4-FFF2-40B4-BE49-F238E27FC236}">
                <a16:creationId xmlns:a16="http://schemas.microsoft.com/office/drawing/2014/main" id="{A9E54554-D2DF-5D02-821F-E74054B4D018}"/>
              </a:ext>
            </a:extLst>
          </p:cNvPr>
          <p:cNvPicPr>
            <a:picLocks noChangeAspect="1"/>
          </p:cNvPicPr>
          <p:nvPr/>
        </p:nvPicPr>
        <p:blipFill>
          <a:blip r:embed="rId2"/>
          <a:srcRect/>
          <a:stretch>
            <a:fillRect/>
          </a:stretch>
        </p:blipFill>
        <p:spPr>
          <a:xfrm>
            <a:off x="689393" y="6356351"/>
            <a:ext cx="1436815" cy="359999"/>
          </a:xfrm>
          <a:prstGeom prst="rect">
            <a:avLst/>
          </a:prstGeom>
          <a:noFill/>
          <a:ln cap="flat">
            <a:noFill/>
          </a:ln>
        </p:spPr>
      </p:pic>
    </p:spTree>
    <p:extLst>
      <p:ext uri="{BB962C8B-B14F-4D97-AF65-F5344CB8AC3E}">
        <p14:creationId xmlns:p14="http://schemas.microsoft.com/office/powerpoint/2010/main" val="256091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6B7F-DA2D-20C6-28F2-6593A8819640}"/>
              </a:ext>
            </a:extLst>
          </p:cNvPr>
          <p:cNvSpPr txBox="1">
            <a:spLocks noGrp="1"/>
          </p:cNvSpPr>
          <p:nvPr>
            <p:ph type="title"/>
          </p:nvPr>
        </p:nvSpPr>
        <p:spPr/>
        <p:txBody>
          <a:bodyPr/>
          <a:lstStyle>
            <a:lvl1pPr>
              <a:defRPr b="1"/>
            </a:lvl1pPr>
          </a:lstStyle>
          <a:p>
            <a:pPr lvl="0"/>
            <a:r>
              <a:rPr lang="en-US"/>
              <a:t>Click to edit Master title style</a:t>
            </a:r>
            <a:endParaRPr lang="fr-CA"/>
          </a:p>
        </p:txBody>
      </p:sp>
      <p:sp>
        <p:nvSpPr>
          <p:cNvPr id="3" name="Content Placeholder 2">
            <a:extLst>
              <a:ext uri="{FF2B5EF4-FFF2-40B4-BE49-F238E27FC236}">
                <a16:creationId xmlns:a16="http://schemas.microsoft.com/office/drawing/2014/main" id="{1EACE6D5-6939-5E89-58A2-38D71E4CC165}"/>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a:extLst>
              <a:ext uri="{FF2B5EF4-FFF2-40B4-BE49-F238E27FC236}">
                <a16:creationId xmlns:a16="http://schemas.microsoft.com/office/drawing/2014/main" id="{383B9DB7-6505-D9AB-A06D-970CBA5DFAF2}"/>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Slide Number Placeholder 7">
            <a:extLst>
              <a:ext uri="{FF2B5EF4-FFF2-40B4-BE49-F238E27FC236}">
                <a16:creationId xmlns:a16="http://schemas.microsoft.com/office/drawing/2014/main" id="{2A17A8C0-8192-D91A-0384-F494B561A5CE}"/>
              </a:ext>
            </a:extLst>
          </p:cNvPr>
          <p:cNvSpPr txBox="1">
            <a:spLocks noGrp="1"/>
          </p:cNvSpPr>
          <p:nvPr>
            <p:ph type="sldNum" sz="quarter" idx="8"/>
          </p:nvPr>
        </p:nvSpPr>
        <p:spPr/>
        <p:txBody>
          <a:bodyPr/>
          <a:lstStyle>
            <a:lvl1pPr>
              <a:defRPr/>
            </a:lvl1pPr>
          </a:lstStyle>
          <a:p>
            <a:pPr lvl="0"/>
            <a:fld id="{5374D10F-D787-8E49-B2E6-F616AAA50218}" type="slidenum">
              <a:t>‹#›</a:t>
            </a:fld>
            <a:endParaRPr lang="fr-CA"/>
          </a:p>
        </p:txBody>
      </p:sp>
      <p:pic>
        <p:nvPicPr>
          <p:cNvPr id="6" name="Picture 2" descr="http://hspn.ca/wp-content/uploads/2020/03/HSPNWordmark_dark.png">
            <a:extLst>
              <a:ext uri="{FF2B5EF4-FFF2-40B4-BE49-F238E27FC236}">
                <a16:creationId xmlns:a16="http://schemas.microsoft.com/office/drawing/2014/main" id="{8AED4C11-0475-6C5F-7A42-02CC677557F6}"/>
              </a:ext>
            </a:extLst>
          </p:cNvPr>
          <p:cNvPicPr>
            <a:picLocks noChangeAspect="1"/>
          </p:cNvPicPr>
          <p:nvPr/>
        </p:nvPicPr>
        <p:blipFill>
          <a:blip r:embed="rId2"/>
          <a:srcRect/>
          <a:stretch>
            <a:fillRect/>
          </a:stretch>
        </p:blipFill>
        <p:spPr>
          <a:xfrm>
            <a:off x="689393" y="6356351"/>
            <a:ext cx="1436815" cy="359999"/>
          </a:xfrm>
          <a:prstGeom prst="rect">
            <a:avLst/>
          </a:prstGeom>
          <a:noFill/>
          <a:ln cap="flat">
            <a:noFill/>
          </a:ln>
        </p:spPr>
      </p:pic>
    </p:spTree>
    <p:extLst>
      <p:ext uri="{BB962C8B-B14F-4D97-AF65-F5344CB8AC3E}">
        <p14:creationId xmlns:p14="http://schemas.microsoft.com/office/powerpoint/2010/main" val="2436582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015DC-5075-F9D6-9F99-F26649E78F62}"/>
              </a:ext>
            </a:extLst>
          </p:cNvPr>
          <p:cNvSpPr txBox="1">
            <a:spLocks noGrp="1"/>
          </p:cNvSpPr>
          <p:nvPr>
            <p:ph type="title"/>
          </p:nvPr>
        </p:nvSpPr>
        <p:spPr>
          <a:xfrm>
            <a:off x="839784" y="365129"/>
            <a:ext cx="10515600" cy="1325559"/>
          </a:xfrm>
        </p:spPr>
        <p:txBody>
          <a:bodyPr/>
          <a:lstStyle>
            <a:lvl1pPr>
              <a:defRPr b="1"/>
            </a:lvl1pPr>
          </a:lstStyle>
          <a:p>
            <a:pPr lvl="0"/>
            <a:r>
              <a:rPr lang="en-US"/>
              <a:t>Click to edit Master title style</a:t>
            </a:r>
            <a:endParaRPr lang="fr-CA"/>
          </a:p>
        </p:txBody>
      </p:sp>
      <p:sp>
        <p:nvSpPr>
          <p:cNvPr id="3" name="Text Placeholder 2">
            <a:extLst>
              <a:ext uri="{FF2B5EF4-FFF2-40B4-BE49-F238E27FC236}">
                <a16:creationId xmlns:a16="http://schemas.microsoft.com/office/drawing/2014/main" id="{50441FAA-102E-B589-88AF-C2E1A46ECD81}"/>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5BFF529E-89CA-1759-A78E-907E75852C4A}"/>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a:extLst>
              <a:ext uri="{FF2B5EF4-FFF2-40B4-BE49-F238E27FC236}">
                <a16:creationId xmlns:a16="http://schemas.microsoft.com/office/drawing/2014/main" id="{C82CE296-ADD9-073E-9C47-06F28C46F5F4}"/>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44CCF160-286D-40DA-45FF-370522D821C4}"/>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Slide Number Placeholder 9">
            <a:extLst>
              <a:ext uri="{FF2B5EF4-FFF2-40B4-BE49-F238E27FC236}">
                <a16:creationId xmlns:a16="http://schemas.microsoft.com/office/drawing/2014/main" id="{996DE5B0-139E-E833-F64B-5FBEE61CF909}"/>
              </a:ext>
            </a:extLst>
          </p:cNvPr>
          <p:cNvSpPr txBox="1">
            <a:spLocks noGrp="1"/>
          </p:cNvSpPr>
          <p:nvPr>
            <p:ph type="sldNum" sz="quarter" idx="8"/>
          </p:nvPr>
        </p:nvSpPr>
        <p:spPr/>
        <p:txBody>
          <a:bodyPr/>
          <a:lstStyle>
            <a:lvl1pPr>
              <a:defRPr/>
            </a:lvl1pPr>
          </a:lstStyle>
          <a:p>
            <a:pPr lvl="0"/>
            <a:fld id="{121AA65B-BAB9-574E-9235-A4A906B15E33}" type="slidenum">
              <a:t>‹#›</a:t>
            </a:fld>
            <a:endParaRPr lang="fr-CA"/>
          </a:p>
        </p:txBody>
      </p:sp>
      <p:pic>
        <p:nvPicPr>
          <p:cNvPr id="8" name="Picture 2" descr="http://hspn.ca/wp-content/uploads/2020/03/HSPNWordmark_dark.png">
            <a:extLst>
              <a:ext uri="{FF2B5EF4-FFF2-40B4-BE49-F238E27FC236}">
                <a16:creationId xmlns:a16="http://schemas.microsoft.com/office/drawing/2014/main" id="{E3AD6D32-067B-6895-623E-0EB4EA7566EC}"/>
              </a:ext>
            </a:extLst>
          </p:cNvPr>
          <p:cNvPicPr>
            <a:picLocks noChangeAspect="1"/>
          </p:cNvPicPr>
          <p:nvPr/>
        </p:nvPicPr>
        <p:blipFill>
          <a:blip r:embed="rId2"/>
          <a:srcRect/>
          <a:stretch>
            <a:fillRect/>
          </a:stretch>
        </p:blipFill>
        <p:spPr>
          <a:xfrm>
            <a:off x="689393" y="6356351"/>
            <a:ext cx="1436815" cy="359999"/>
          </a:xfrm>
          <a:prstGeom prst="rect">
            <a:avLst/>
          </a:prstGeom>
          <a:noFill/>
          <a:ln cap="flat">
            <a:noFill/>
          </a:ln>
        </p:spPr>
      </p:pic>
    </p:spTree>
    <p:extLst>
      <p:ext uri="{BB962C8B-B14F-4D97-AF65-F5344CB8AC3E}">
        <p14:creationId xmlns:p14="http://schemas.microsoft.com/office/powerpoint/2010/main" val="267772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5FBC4-13C8-D9C0-AFD0-96D2820FD5FB}"/>
              </a:ext>
            </a:extLst>
          </p:cNvPr>
          <p:cNvSpPr txBox="1">
            <a:spLocks noGrp="1"/>
          </p:cNvSpPr>
          <p:nvPr>
            <p:ph type="title"/>
          </p:nvPr>
        </p:nvSpPr>
        <p:spPr>
          <a:xfrm>
            <a:off x="839784" y="457200"/>
            <a:ext cx="3932240" cy="1600200"/>
          </a:xfrm>
        </p:spPr>
        <p:txBody>
          <a:bodyPr anchor="b"/>
          <a:lstStyle>
            <a:lvl1pPr>
              <a:defRPr sz="3200" b="1"/>
            </a:lvl1pPr>
          </a:lstStyle>
          <a:p>
            <a:pPr lvl="0"/>
            <a:r>
              <a:rPr lang="en-US"/>
              <a:t>Click to edit Master title style</a:t>
            </a:r>
            <a:endParaRPr lang="fr-CA"/>
          </a:p>
        </p:txBody>
      </p:sp>
      <p:sp>
        <p:nvSpPr>
          <p:cNvPr id="3" name="Content Placeholder 2">
            <a:extLst>
              <a:ext uri="{FF2B5EF4-FFF2-40B4-BE49-F238E27FC236}">
                <a16:creationId xmlns:a16="http://schemas.microsoft.com/office/drawing/2014/main" id="{731E9D58-C74E-7BF4-83E8-788C56D4CB7D}"/>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a:extLst>
              <a:ext uri="{FF2B5EF4-FFF2-40B4-BE49-F238E27FC236}">
                <a16:creationId xmlns:a16="http://schemas.microsoft.com/office/drawing/2014/main" id="{F3B620C1-0DC2-F025-CE85-AE62710A0163}"/>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pic>
        <p:nvPicPr>
          <p:cNvPr id="5" name="Picture 2" descr="http://hspn.ca/wp-content/uploads/2020/03/HSPNWordmark_dark.png">
            <a:extLst>
              <a:ext uri="{FF2B5EF4-FFF2-40B4-BE49-F238E27FC236}">
                <a16:creationId xmlns:a16="http://schemas.microsoft.com/office/drawing/2014/main" id="{382B3076-EC1B-4EDC-7B03-6165C05322F9}"/>
              </a:ext>
            </a:extLst>
          </p:cNvPr>
          <p:cNvPicPr>
            <a:picLocks noChangeAspect="1"/>
          </p:cNvPicPr>
          <p:nvPr/>
        </p:nvPicPr>
        <p:blipFill>
          <a:blip r:embed="rId2"/>
          <a:srcRect/>
          <a:stretch>
            <a:fillRect/>
          </a:stretch>
        </p:blipFill>
        <p:spPr>
          <a:xfrm>
            <a:off x="689393" y="6356351"/>
            <a:ext cx="1436815" cy="359999"/>
          </a:xfrm>
          <a:prstGeom prst="rect">
            <a:avLst/>
          </a:prstGeom>
          <a:noFill/>
          <a:ln cap="flat">
            <a:noFill/>
          </a:ln>
        </p:spPr>
      </p:pic>
      <p:sp>
        <p:nvSpPr>
          <p:cNvPr id="6" name="Slide Number Placeholder 8">
            <a:extLst>
              <a:ext uri="{FF2B5EF4-FFF2-40B4-BE49-F238E27FC236}">
                <a16:creationId xmlns:a16="http://schemas.microsoft.com/office/drawing/2014/main" id="{A9945D08-2E4A-EC67-5A88-CBB33A0F8EDE}"/>
              </a:ext>
            </a:extLst>
          </p:cNvPr>
          <p:cNvSpPr txBox="1">
            <a:spLocks noGrp="1"/>
          </p:cNvSpPr>
          <p:nvPr>
            <p:ph type="sldNum" sz="quarter" idx="8"/>
          </p:nvPr>
        </p:nvSpPr>
        <p:spPr/>
        <p:txBody>
          <a:bodyPr/>
          <a:lstStyle>
            <a:lvl1pPr>
              <a:defRPr/>
            </a:lvl1pPr>
          </a:lstStyle>
          <a:p>
            <a:pPr lvl="0"/>
            <a:fld id="{D2FE78C4-1182-4E48-8BF2-8E11128B7FE4}" type="slidenum">
              <a:t>‹#›</a:t>
            </a:fld>
            <a:endParaRPr lang="fr-CA"/>
          </a:p>
        </p:txBody>
      </p:sp>
    </p:spTree>
    <p:extLst>
      <p:ext uri="{BB962C8B-B14F-4D97-AF65-F5344CB8AC3E}">
        <p14:creationId xmlns:p14="http://schemas.microsoft.com/office/powerpoint/2010/main" val="4288390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0EC4-627B-D241-6DF9-3D69D5D25020}"/>
              </a:ext>
            </a:extLst>
          </p:cNvPr>
          <p:cNvSpPr txBox="1">
            <a:spLocks noGrp="1"/>
          </p:cNvSpPr>
          <p:nvPr>
            <p:ph type="title"/>
          </p:nvPr>
        </p:nvSpPr>
        <p:spPr>
          <a:xfrm>
            <a:off x="839784" y="457200"/>
            <a:ext cx="3932240" cy="1600200"/>
          </a:xfrm>
        </p:spPr>
        <p:txBody>
          <a:bodyPr anchor="b"/>
          <a:lstStyle>
            <a:lvl1pPr>
              <a:defRPr sz="3200" b="1"/>
            </a:lvl1pPr>
          </a:lstStyle>
          <a:p>
            <a:pPr lvl="0"/>
            <a:r>
              <a:rPr lang="en-US"/>
              <a:t>Click to edit Master title style</a:t>
            </a:r>
            <a:endParaRPr lang="fr-CA"/>
          </a:p>
        </p:txBody>
      </p:sp>
      <p:sp>
        <p:nvSpPr>
          <p:cNvPr id="3" name="Picture Placeholder 2">
            <a:extLst>
              <a:ext uri="{FF2B5EF4-FFF2-40B4-BE49-F238E27FC236}">
                <a16:creationId xmlns:a16="http://schemas.microsoft.com/office/drawing/2014/main" id="{D585E341-88BA-9754-EDF9-9ACE8C27DBF5}"/>
              </a:ext>
            </a:extLst>
          </p:cNvPr>
          <p:cNvSpPr txBox="1">
            <a:spLocks noGrp="1"/>
          </p:cNvSpPr>
          <p:nvPr>
            <p:ph type="pic" idx="1"/>
          </p:nvPr>
        </p:nvSpPr>
        <p:spPr>
          <a:xfrm>
            <a:off x="5183184" y="987423"/>
            <a:ext cx="6172200" cy="4873623"/>
          </a:xfrm>
        </p:spPr>
        <p:txBody>
          <a:bodyPr/>
          <a:lstStyle>
            <a:lvl1pPr marL="0" indent="0">
              <a:buNone/>
              <a:defRPr sz="3200"/>
            </a:lvl1pPr>
          </a:lstStyle>
          <a:p>
            <a:pPr lvl="0"/>
            <a:r>
              <a:rPr lang="en-US"/>
              <a:t>Click icon to add picture</a:t>
            </a:r>
            <a:endParaRPr lang="fr-CA"/>
          </a:p>
        </p:txBody>
      </p:sp>
      <p:sp>
        <p:nvSpPr>
          <p:cNvPr id="4" name="Text Placeholder 3">
            <a:extLst>
              <a:ext uri="{FF2B5EF4-FFF2-40B4-BE49-F238E27FC236}">
                <a16:creationId xmlns:a16="http://schemas.microsoft.com/office/drawing/2014/main" id="{4F89C962-C14A-4B43-B9AC-5D2526EC5476}"/>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pic>
        <p:nvPicPr>
          <p:cNvPr id="5" name="Picture 2" descr="http://hspn.ca/wp-content/uploads/2020/03/HSPNWordmark_dark.png">
            <a:extLst>
              <a:ext uri="{FF2B5EF4-FFF2-40B4-BE49-F238E27FC236}">
                <a16:creationId xmlns:a16="http://schemas.microsoft.com/office/drawing/2014/main" id="{F1B94743-1AFB-570A-B70E-076C89913423}"/>
              </a:ext>
            </a:extLst>
          </p:cNvPr>
          <p:cNvPicPr>
            <a:picLocks noChangeAspect="1"/>
          </p:cNvPicPr>
          <p:nvPr/>
        </p:nvPicPr>
        <p:blipFill>
          <a:blip r:embed="rId2"/>
          <a:srcRect/>
          <a:stretch>
            <a:fillRect/>
          </a:stretch>
        </p:blipFill>
        <p:spPr>
          <a:xfrm>
            <a:off x="689393" y="6356351"/>
            <a:ext cx="1436815" cy="359999"/>
          </a:xfrm>
          <a:prstGeom prst="rect">
            <a:avLst/>
          </a:prstGeom>
          <a:noFill/>
          <a:ln cap="flat">
            <a:noFill/>
          </a:ln>
        </p:spPr>
      </p:pic>
      <p:sp>
        <p:nvSpPr>
          <p:cNvPr id="6" name="Slide Number Placeholder 8">
            <a:extLst>
              <a:ext uri="{FF2B5EF4-FFF2-40B4-BE49-F238E27FC236}">
                <a16:creationId xmlns:a16="http://schemas.microsoft.com/office/drawing/2014/main" id="{00D474C8-E8CD-584A-462B-CC9A143E1BA6}"/>
              </a:ext>
            </a:extLst>
          </p:cNvPr>
          <p:cNvSpPr txBox="1">
            <a:spLocks noGrp="1"/>
          </p:cNvSpPr>
          <p:nvPr>
            <p:ph type="sldNum" sz="quarter" idx="8"/>
          </p:nvPr>
        </p:nvSpPr>
        <p:spPr/>
        <p:txBody>
          <a:bodyPr/>
          <a:lstStyle>
            <a:lvl1pPr>
              <a:defRPr/>
            </a:lvl1pPr>
          </a:lstStyle>
          <a:p>
            <a:pPr lvl="0"/>
            <a:fld id="{DE1D161D-BB9D-B94A-A0F9-C4EFC7EABBA2}" type="slidenum">
              <a:t>‹#›</a:t>
            </a:fld>
            <a:endParaRPr lang="fr-CA"/>
          </a:p>
        </p:txBody>
      </p:sp>
    </p:spTree>
    <p:extLst>
      <p:ext uri="{BB962C8B-B14F-4D97-AF65-F5344CB8AC3E}">
        <p14:creationId xmlns:p14="http://schemas.microsoft.com/office/powerpoint/2010/main" val="2503496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DB0E-DB63-DD8D-1004-ECFD5A7B9028}"/>
              </a:ext>
            </a:extLst>
          </p:cNvPr>
          <p:cNvSpPr txBox="1">
            <a:spLocks noGrp="1"/>
          </p:cNvSpPr>
          <p:nvPr>
            <p:ph type="title"/>
          </p:nvPr>
        </p:nvSpPr>
        <p:spPr>
          <a:xfrm>
            <a:off x="871651" y="438921"/>
            <a:ext cx="10786536" cy="705066"/>
          </a:xfrm>
        </p:spPr>
        <p:txBody>
          <a:bodyPr anchor="t">
            <a:spAutoFit/>
          </a:bodyPr>
          <a:lstStyle>
            <a:lvl1pPr>
              <a:defRPr>
                <a:latin typeface="Helvetica" pitchFamily="2"/>
              </a:defRPr>
            </a:lvl1pPr>
          </a:lstStyle>
          <a:p>
            <a:pPr lvl="0"/>
            <a:r>
              <a:rPr lang="en-US"/>
              <a:t>Slide Title Here</a:t>
            </a:r>
          </a:p>
        </p:txBody>
      </p:sp>
      <p:sp>
        <p:nvSpPr>
          <p:cNvPr id="3" name="Content Placeholder 2">
            <a:extLst>
              <a:ext uri="{FF2B5EF4-FFF2-40B4-BE49-F238E27FC236}">
                <a16:creationId xmlns:a16="http://schemas.microsoft.com/office/drawing/2014/main" id="{C0863517-C25D-D509-7D73-CD42512D634E}"/>
              </a:ext>
            </a:extLst>
          </p:cNvPr>
          <p:cNvSpPr txBox="1">
            <a:spLocks noGrp="1"/>
          </p:cNvSpPr>
          <p:nvPr>
            <p:ph idx="4294967295"/>
          </p:nvPr>
        </p:nvSpPr>
        <p:spPr>
          <a:xfrm>
            <a:off x="881829" y="2021793"/>
            <a:ext cx="11100733" cy="4011500"/>
          </a:xfrm>
        </p:spPr>
        <p:txBody>
          <a:bodyPr>
            <a:noAutofit/>
          </a:bodyPr>
          <a:lstStyle>
            <a:lvl1pPr>
              <a:defRPr>
                <a:latin typeface="Helvetica" pitchFamily="2"/>
              </a:defRPr>
            </a:lvl1pPr>
            <a:lvl2pPr>
              <a:defRPr>
                <a:latin typeface="Helvetica" pitchFamily="2"/>
              </a:defRPr>
            </a:lvl2pPr>
            <a:lvl3pPr>
              <a:defRPr>
                <a:latin typeface="Helvetica" pitchFamily="2"/>
              </a:defRPr>
            </a:lvl3pPr>
            <a:lvl4pPr>
              <a:defRPr>
                <a:latin typeface="Helvetica" pitchFamily="2"/>
              </a:defRPr>
            </a:lvl4pPr>
            <a:lvl5pPr>
              <a:defRPr>
                <a:latin typeface="Helvetica" pitchFamily="2"/>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C29CF103-AC86-8306-1840-8C30F7AA57C3}"/>
              </a:ext>
            </a:extLst>
          </p:cNvPr>
          <p:cNvSpPr txBox="1">
            <a:spLocks noGrp="1"/>
          </p:cNvSpPr>
          <p:nvPr>
            <p:ph type="body" idx="4294967295"/>
          </p:nvPr>
        </p:nvSpPr>
        <p:spPr>
          <a:xfrm>
            <a:off x="850968" y="1563688"/>
            <a:ext cx="10782897" cy="313931"/>
          </a:xfrm>
        </p:spPr>
        <p:txBody>
          <a:bodyPr/>
          <a:lstStyle>
            <a:lvl1pPr marL="0" indent="0">
              <a:buNone/>
              <a:defRPr>
                <a:latin typeface="Helvetica" pitchFamily="2"/>
              </a:defRPr>
            </a:lvl1pPr>
          </a:lstStyle>
          <a:p>
            <a:pPr lvl="0"/>
            <a:r>
              <a:rPr lang="en-US"/>
              <a:t>Subhead</a:t>
            </a:r>
          </a:p>
        </p:txBody>
      </p:sp>
      <p:sp>
        <p:nvSpPr>
          <p:cNvPr id="5" name="Slide Number Placeholder 5">
            <a:extLst>
              <a:ext uri="{FF2B5EF4-FFF2-40B4-BE49-F238E27FC236}">
                <a16:creationId xmlns:a16="http://schemas.microsoft.com/office/drawing/2014/main" id="{9354230B-D798-2B81-145C-8D75C2A30758}"/>
              </a:ext>
            </a:extLst>
          </p:cNvPr>
          <p:cNvSpPr txBox="1">
            <a:spLocks noGrp="1"/>
          </p:cNvSpPr>
          <p:nvPr>
            <p:ph type="sldNum" sz="quarter" idx="8"/>
          </p:nvPr>
        </p:nvSpPr>
        <p:spPr>
          <a:xfrm>
            <a:off x="11080379" y="6395487"/>
            <a:ext cx="581457" cy="281580"/>
          </a:xfrm>
        </p:spPr>
        <p:txBody>
          <a:bodyPr/>
          <a:lstStyle>
            <a:lvl1pPr>
              <a:defRPr lang="en-US" sz="1600">
                <a:solidFill>
                  <a:srgbClr val="FFFFFF"/>
                </a:solidFill>
                <a:latin typeface="Helvetica" pitchFamily="2"/>
              </a:defRPr>
            </a:lvl1pPr>
          </a:lstStyle>
          <a:p>
            <a:pPr lvl="0"/>
            <a:fld id="{EC88BD99-D123-9646-A80A-5B5548132DC1}" type="slidenum">
              <a:t>‹#›</a:t>
            </a:fld>
            <a:endParaRPr lang="en-US"/>
          </a:p>
        </p:txBody>
      </p:sp>
    </p:spTree>
    <p:extLst>
      <p:ext uri="{BB962C8B-B14F-4D97-AF65-F5344CB8AC3E}">
        <p14:creationId xmlns:p14="http://schemas.microsoft.com/office/powerpoint/2010/main" val="27840633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F774E-6995-2FF7-5CBE-A876471C8F0B}"/>
              </a:ext>
            </a:extLst>
          </p:cNvPr>
          <p:cNvSpPr txBox="1">
            <a:spLocks noGrp="1"/>
          </p:cNvSpPr>
          <p:nvPr>
            <p:ph type="title"/>
          </p:nvPr>
        </p:nvSpPr>
        <p:spPr>
          <a:xfrm>
            <a:off x="703036" y="1122361"/>
            <a:ext cx="10650766" cy="2387598"/>
          </a:xfrm>
        </p:spPr>
        <p:txBody>
          <a:bodyPr anchor="b"/>
          <a:lstStyle>
            <a:lvl1pPr>
              <a:defRPr sz="5000" b="1">
                <a:solidFill>
                  <a:srgbClr val="FFFFFF"/>
                </a:solidFill>
                <a:latin typeface="Arial Black" pitchFamily="34"/>
              </a:defRPr>
            </a:lvl1pPr>
          </a:lstStyle>
          <a:p>
            <a:pPr lvl="0"/>
            <a:r>
              <a:rPr lang="en-US"/>
              <a:t>TITLE</a:t>
            </a:r>
            <a:endParaRPr lang="fr-CA"/>
          </a:p>
        </p:txBody>
      </p:sp>
      <p:sp>
        <p:nvSpPr>
          <p:cNvPr id="3" name="Subtitle 2">
            <a:extLst>
              <a:ext uri="{FF2B5EF4-FFF2-40B4-BE49-F238E27FC236}">
                <a16:creationId xmlns:a16="http://schemas.microsoft.com/office/drawing/2014/main" id="{620CB997-D08E-A5EA-B2DA-AF8996FEF740}"/>
              </a:ext>
            </a:extLst>
          </p:cNvPr>
          <p:cNvSpPr txBox="1">
            <a:spLocks noGrp="1"/>
          </p:cNvSpPr>
          <p:nvPr>
            <p:ph type="subTitle" idx="4294967295"/>
          </p:nvPr>
        </p:nvSpPr>
        <p:spPr>
          <a:xfrm>
            <a:off x="703036" y="3602041"/>
            <a:ext cx="10650766" cy="702542"/>
          </a:xfrm>
        </p:spPr>
        <p:txBody>
          <a:bodyPr anchor="ctr"/>
          <a:lstStyle>
            <a:lvl1pPr marL="0" indent="0">
              <a:buNone/>
              <a:defRPr sz="3200" b="1">
                <a:solidFill>
                  <a:srgbClr val="FFFFFF"/>
                </a:solidFill>
              </a:defRPr>
            </a:lvl1pPr>
          </a:lstStyle>
          <a:p>
            <a:pPr lvl="0"/>
            <a:r>
              <a:rPr lang="en-US"/>
              <a:t>Click to edit Master subtitle style</a:t>
            </a:r>
            <a:endParaRPr lang="fr-CA"/>
          </a:p>
        </p:txBody>
      </p:sp>
      <p:cxnSp>
        <p:nvCxnSpPr>
          <p:cNvPr id="4" name="Straight Connector 7">
            <a:extLst>
              <a:ext uri="{FF2B5EF4-FFF2-40B4-BE49-F238E27FC236}">
                <a16:creationId xmlns:a16="http://schemas.microsoft.com/office/drawing/2014/main" id="{66E33B2B-694B-A713-24A1-89EA236ACD20}"/>
              </a:ext>
            </a:extLst>
          </p:cNvPr>
          <p:cNvCxnSpPr/>
          <p:nvPr/>
        </p:nvCxnSpPr>
        <p:spPr>
          <a:xfrm flipV="1">
            <a:off x="703036" y="5726356"/>
            <a:ext cx="11488960" cy="9"/>
          </a:xfrm>
          <a:prstGeom prst="straightConnector1">
            <a:avLst/>
          </a:prstGeom>
          <a:noFill/>
          <a:ln w="57150" cap="flat">
            <a:solidFill>
              <a:srgbClr val="C7EA95"/>
            </a:solidFill>
            <a:prstDash val="solid"/>
            <a:miter/>
          </a:ln>
        </p:spPr>
      </p:cxnSp>
      <p:sp>
        <p:nvSpPr>
          <p:cNvPr id="5" name="Rectangle 8">
            <a:extLst>
              <a:ext uri="{FF2B5EF4-FFF2-40B4-BE49-F238E27FC236}">
                <a16:creationId xmlns:a16="http://schemas.microsoft.com/office/drawing/2014/main" id="{CBC66667-5FCA-39A4-6635-85563A617037}"/>
              </a:ext>
            </a:extLst>
          </p:cNvPr>
          <p:cNvSpPr/>
          <p:nvPr/>
        </p:nvSpPr>
        <p:spPr>
          <a:xfrm>
            <a:off x="8867951" y="376275"/>
            <a:ext cx="3324045" cy="701335"/>
          </a:xfrm>
          <a:prstGeom prst="rect">
            <a:avLst/>
          </a:prstGeom>
          <a:solidFill>
            <a:srgbClr val="C7EA9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pic>
        <p:nvPicPr>
          <p:cNvPr id="6" name="Picture 4">
            <a:extLst>
              <a:ext uri="{FF2B5EF4-FFF2-40B4-BE49-F238E27FC236}">
                <a16:creationId xmlns:a16="http://schemas.microsoft.com/office/drawing/2014/main" id="{A14180B8-FF9F-D553-A00B-644C7CDFD55B}"/>
              </a:ext>
            </a:extLst>
          </p:cNvPr>
          <p:cNvPicPr>
            <a:picLocks noChangeAspect="1"/>
          </p:cNvPicPr>
          <p:nvPr/>
        </p:nvPicPr>
        <p:blipFill>
          <a:blip r:embed="rId2"/>
          <a:stretch>
            <a:fillRect/>
          </a:stretch>
        </p:blipFill>
        <p:spPr>
          <a:xfrm>
            <a:off x="703036" y="492943"/>
            <a:ext cx="2742770" cy="467999"/>
          </a:xfrm>
          <a:prstGeom prst="rect">
            <a:avLst/>
          </a:prstGeom>
          <a:noFill/>
          <a:ln cap="flat">
            <a:noFill/>
          </a:ln>
        </p:spPr>
      </p:pic>
      <p:sp>
        <p:nvSpPr>
          <p:cNvPr id="7" name="Content Placeholder 8">
            <a:extLst>
              <a:ext uri="{FF2B5EF4-FFF2-40B4-BE49-F238E27FC236}">
                <a16:creationId xmlns:a16="http://schemas.microsoft.com/office/drawing/2014/main" id="{A628912F-E209-BBDF-4866-392F55F62DB6}"/>
              </a:ext>
            </a:extLst>
          </p:cNvPr>
          <p:cNvSpPr txBox="1">
            <a:spLocks noGrp="1"/>
          </p:cNvSpPr>
          <p:nvPr>
            <p:ph idx="4294967295"/>
          </p:nvPr>
        </p:nvSpPr>
        <p:spPr>
          <a:xfrm>
            <a:off x="703036" y="4396654"/>
            <a:ext cx="7086389" cy="451393"/>
          </a:xfrm>
        </p:spPr>
        <p:txBody>
          <a:bodyPr anchor="ctr"/>
          <a:lstStyle>
            <a:lvl1pPr marL="0" indent="0">
              <a:lnSpc>
                <a:spcPct val="100000"/>
              </a:lnSpc>
              <a:spcBef>
                <a:spcPts val="0"/>
              </a:spcBef>
              <a:buNone/>
              <a:defRPr lang="en-CA" sz="2400">
                <a:solidFill>
                  <a:srgbClr val="FFFFFF"/>
                </a:solidFill>
              </a:defRPr>
            </a:lvl1pPr>
          </a:lstStyle>
          <a:p>
            <a:pPr lvl="0"/>
            <a:r>
              <a:rPr lang="en-CA"/>
              <a:t>Name, Degree, Role - Organization</a:t>
            </a:r>
          </a:p>
        </p:txBody>
      </p:sp>
      <p:sp>
        <p:nvSpPr>
          <p:cNvPr id="8" name="Text Placeholder 5">
            <a:extLst>
              <a:ext uri="{FF2B5EF4-FFF2-40B4-BE49-F238E27FC236}">
                <a16:creationId xmlns:a16="http://schemas.microsoft.com/office/drawing/2014/main" id="{56BE6F72-0B46-7472-333A-9CACFD83BAE4}"/>
              </a:ext>
            </a:extLst>
          </p:cNvPr>
          <p:cNvSpPr txBox="1">
            <a:spLocks noGrp="1"/>
          </p:cNvSpPr>
          <p:nvPr>
            <p:ph type="body" idx="4294967295"/>
          </p:nvPr>
        </p:nvSpPr>
        <p:spPr>
          <a:xfrm>
            <a:off x="703036" y="5982333"/>
            <a:ext cx="2933194" cy="318668"/>
          </a:xfrm>
        </p:spPr>
        <p:txBody>
          <a:bodyPr>
            <a:noAutofit/>
          </a:bodyPr>
          <a:lstStyle>
            <a:lvl1pPr marL="0" indent="0">
              <a:buNone/>
              <a:defRPr sz="1800">
                <a:solidFill>
                  <a:srgbClr val="FFFFFF"/>
                </a:solidFill>
              </a:defRPr>
            </a:lvl1pPr>
          </a:lstStyle>
          <a:p>
            <a:pPr lvl="0"/>
            <a:r>
              <a:rPr lang="en-US"/>
              <a:t>EVENT dd month, YYYY</a:t>
            </a:r>
            <a:endParaRPr lang="en-CA"/>
          </a:p>
        </p:txBody>
      </p:sp>
    </p:spTree>
    <p:extLst>
      <p:ext uri="{BB962C8B-B14F-4D97-AF65-F5344CB8AC3E}">
        <p14:creationId xmlns:p14="http://schemas.microsoft.com/office/powerpoint/2010/main" val="329175642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858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207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5372907-7587-E205-8A85-45B133A66199}"/>
              </a:ext>
            </a:extLst>
          </p:cNvPr>
          <p:cNvSpPr txBox="1">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CA" sz="1800" b="0" i="0" u="none" strike="noStrike" kern="1200" cap="none" spc="0" baseline="0">
                <a:solidFill>
                  <a:srgbClr val="000000"/>
                </a:solidFill>
                <a:uFillTx/>
                <a:latin typeface="Arial"/>
                <a:ea typeface="Osaka"/>
                <a:cs typeface="Osaka"/>
              </a:defRPr>
            </a:lvl1pPr>
          </a:lstStyle>
          <a:p>
            <a:pPr lvl="0"/>
            <a:endParaRPr lang="en-CA"/>
          </a:p>
        </p:txBody>
      </p:sp>
      <p:sp>
        <p:nvSpPr>
          <p:cNvPr id="3" name="Slide Number Placeholder 5">
            <a:extLst>
              <a:ext uri="{FF2B5EF4-FFF2-40B4-BE49-F238E27FC236}">
                <a16:creationId xmlns:a16="http://schemas.microsoft.com/office/drawing/2014/main" id="{A3A0E546-4CF0-594B-D20C-8ECCFCBF3399}"/>
              </a:ext>
            </a:extLst>
          </p:cNvPr>
          <p:cNvSpPr txBox="1">
            <a:spLocks noGrp="1"/>
          </p:cNvSpPr>
          <p:nvPr>
            <p:ph type="sldNum" sz="quarter" idx="8"/>
          </p:nvPr>
        </p:nvSpPr>
        <p:spPr/>
        <p:txBody>
          <a:bodyPr/>
          <a:lstStyle>
            <a:lvl1pPr>
              <a:defRPr/>
            </a:lvl1pPr>
          </a:lstStyle>
          <a:p>
            <a:pPr lvl="0"/>
            <a:fld id="{8E1144ED-52BC-BB4D-839B-B6E7A0746ACA}" type="slidenum">
              <a:t>‹#›</a:t>
            </a:fld>
            <a:endParaRPr lang="en-CA"/>
          </a:p>
        </p:txBody>
      </p:sp>
    </p:spTree>
    <p:extLst>
      <p:ext uri="{BB962C8B-B14F-4D97-AF65-F5344CB8AC3E}">
        <p14:creationId xmlns:p14="http://schemas.microsoft.com/office/powerpoint/2010/main" val="2872520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477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979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121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A5A3106-F558-27F6-84B2-259F110DC934}"/>
              </a:ext>
            </a:extLst>
          </p:cNvPr>
          <p:cNvSpPr txBox="1">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CA" sz="1800" b="0" i="0" u="none" strike="noStrike" kern="1200" cap="none" spc="0" baseline="0">
                <a:solidFill>
                  <a:srgbClr val="000000"/>
                </a:solidFill>
                <a:uFillTx/>
                <a:latin typeface="Arial"/>
                <a:ea typeface="Osaka"/>
                <a:cs typeface="Osaka"/>
              </a:defRPr>
            </a:lvl1pPr>
          </a:lstStyle>
          <a:p>
            <a:pPr lvl="0"/>
            <a:endParaRPr lang="en-CA"/>
          </a:p>
        </p:txBody>
      </p:sp>
      <p:sp>
        <p:nvSpPr>
          <p:cNvPr id="3" name="Slide Number Placeholder 5">
            <a:extLst>
              <a:ext uri="{FF2B5EF4-FFF2-40B4-BE49-F238E27FC236}">
                <a16:creationId xmlns:a16="http://schemas.microsoft.com/office/drawing/2014/main" id="{F7AD77C9-3F0A-FBE4-1DF5-D9E650A503DA}"/>
              </a:ext>
            </a:extLst>
          </p:cNvPr>
          <p:cNvSpPr txBox="1">
            <a:spLocks noGrp="1"/>
          </p:cNvSpPr>
          <p:nvPr>
            <p:ph type="sldNum" sz="quarter" idx="8"/>
          </p:nvPr>
        </p:nvSpPr>
        <p:spPr/>
        <p:txBody>
          <a:bodyPr/>
          <a:lstStyle>
            <a:lvl1pPr>
              <a:defRPr/>
            </a:lvl1pPr>
          </a:lstStyle>
          <a:p>
            <a:pPr lvl="0"/>
            <a:fld id="{06AD2686-A098-D148-9EB7-FE4C787F7B1A}" type="slidenum">
              <a:t>‹#›</a:t>
            </a:fld>
            <a:endParaRPr lang="en-CA"/>
          </a:p>
        </p:txBody>
      </p:sp>
    </p:spTree>
    <p:extLst>
      <p:ext uri="{BB962C8B-B14F-4D97-AF65-F5344CB8AC3E}">
        <p14:creationId xmlns:p14="http://schemas.microsoft.com/office/powerpoint/2010/main" val="1412174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56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0B421E-5697-874F-4B3C-9FD3CE85D988}"/>
              </a:ext>
            </a:extLst>
          </p:cNvPr>
          <p:cNvSpPr txBox="1">
            <a:spLocks noGrp="1"/>
          </p:cNvSpPr>
          <p:nvPr>
            <p:ph idx="4294967295"/>
          </p:nvPr>
        </p:nvSpPr>
        <p:spPr>
          <a:xfrm>
            <a:off x="838203" y="1544128"/>
            <a:ext cx="10515600" cy="4632835"/>
          </a:xfrm>
        </p:spPr>
        <p:txBody>
          <a:bodyPr/>
          <a:lstStyle>
            <a:lvl1pPr marL="514350" indent="-514350">
              <a:buFont typeface="Arial"/>
              <a:buAutoNum type="arabicPeriod"/>
              <a:defRPr/>
            </a:lvl1pPr>
            <a:lvl2pPr marL="914400" indent="-457200">
              <a:buFont typeface="Wingdings" pitchFamily="2"/>
              <a:buChar char="§"/>
              <a:defRPr/>
            </a:lvl2pPr>
            <a:lvl3pPr marL="1371600" indent="-457200">
              <a:buFont typeface="Arial"/>
              <a:buAutoNum type="alphaLcParenR"/>
              <a:defRPr/>
            </a:lvl3pPr>
            <a:lvl4pPr marL="1714500" indent="-342900">
              <a:buFont typeface="Arial"/>
              <a:buAutoNum type="romanUcPeriod"/>
              <a:defRPr/>
            </a:lvl4pPr>
            <a:lvl5pPr marL="2171700" indent="-3429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3" name="Slide Number Placeholder 5">
            <a:extLst>
              <a:ext uri="{FF2B5EF4-FFF2-40B4-BE49-F238E27FC236}">
                <a16:creationId xmlns:a16="http://schemas.microsoft.com/office/drawing/2014/main" id="{54EC2C1B-6275-800B-7B0D-C4FC4BFA8064}"/>
              </a:ext>
            </a:extLst>
          </p:cNvPr>
          <p:cNvSpPr txBox="1">
            <a:spLocks noGrp="1"/>
          </p:cNvSpPr>
          <p:nvPr>
            <p:ph type="sldNum" sz="quarter" idx="8"/>
          </p:nvPr>
        </p:nvSpPr>
        <p:spPr/>
        <p:txBody>
          <a:bodyPr/>
          <a:lstStyle>
            <a:lvl1pPr>
              <a:defRPr/>
            </a:lvl1pPr>
          </a:lstStyle>
          <a:p>
            <a:pPr lvl="0"/>
            <a:fld id="{655CE6B7-5C1C-C343-B327-331E1BA4ED83}" type="slidenum">
              <a:t>‹#›</a:t>
            </a:fld>
            <a:endParaRPr lang="fr-CA"/>
          </a:p>
        </p:txBody>
      </p:sp>
      <p:pic>
        <p:nvPicPr>
          <p:cNvPr id="4" name="Picture 2" descr="http://hspn.ca/wp-content/uploads/2020/03/HSPNWordmark_dark.png">
            <a:extLst>
              <a:ext uri="{FF2B5EF4-FFF2-40B4-BE49-F238E27FC236}">
                <a16:creationId xmlns:a16="http://schemas.microsoft.com/office/drawing/2014/main" id="{76D65FEF-FCFC-4CB0-6046-485D576CD80D}"/>
              </a:ext>
            </a:extLst>
          </p:cNvPr>
          <p:cNvPicPr>
            <a:picLocks noChangeAspect="1"/>
          </p:cNvPicPr>
          <p:nvPr/>
        </p:nvPicPr>
        <p:blipFill>
          <a:blip r:embed="rId2"/>
          <a:srcRect/>
          <a:stretch>
            <a:fillRect/>
          </a:stretch>
        </p:blipFill>
        <p:spPr>
          <a:xfrm>
            <a:off x="689393" y="6356351"/>
            <a:ext cx="1436815" cy="359999"/>
          </a:xfrm>
          <a:prstGeom prst="rect">
            <a:avLst/>
          </a:prstGeom>
          <a:noFill/>
          <a:ln cap="flat">
            <a:noFill/>
          </a:ln>
        </p:spPr>
      </p:pic>
      <p:sp>
        <p:nvSpPr>
          <p:cNvPr id="5" name="Rectangle 4">
            <a:extLst>
              <a:ext uri="{FF2B5EF4-FFF2-40B4-BE49-F238E27FC236}">
                <a16:creationId xmlns:a16="http://schemas.microsoft.com/office/drawing/2014/main" id="{C0EB0CBD-F2A0-FB64-1E60-F9526BBCDBAB}"/>
              </a:ext>
            </a:extLst>
          </p:cNvPr>
          <p:cNvSpPr/>
          <p:nvPr/>
        </p:nvSpPr>
        <p:spPr>
          <a:xfrm>
            <a:off x="838203" y="504136"/>
            <a:ext cx="2629247" cy="769440"/>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0A1A31"/>
                </a:solidFill>
                <a:uFillTx/>
                <a:latin typeface="Arial"/>
              </a:rPr>
              <a:t>AGENDA</a:t>
            </a:r>
            <a:endParaRPr lang="en-CA" sz="4400" b="1" i="0" u="none" strike="noStrike" kern="1200" cap="none" spc="0" baseline="0">
              <a:solidFill>
                <a:srgbClr val="0A1A31"/>
              </a:solidFill>
              <a:uFillTx/>
              <a:latin typeface="Arial"/>
            </a:endParaRPr>
          </a:p>
        </p:txBody>
      </p:sp>
    </p:spTree>
    <p:extLst>
      <p:ext uri="{BB962C8B-B14F-4D97-AF65-F5344CB8AC3E}">
        <p14:creationId xmlns:p14="http://schemas.microsoft.com/office/powerpoint/2010/main" val="261287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_Zodiac Strip Slid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DB4650A-D51A-6DE2-15C1-1BF9519B51F2}"/>
              </a:ext>
            </a:extLst>
          </p:cNvPr>
          <p:cNvSpPr txBox="1">
            <a:spLocks noGrp="1"/>
          </p:cNvSpPr>
          <p:nvPr>
            <p:ph idx="4294967295"/>
          </p:nvPr>
        </p:nvSpPr>
        <p:spPr>
          <a:xfrm>
            <a:off x="838203" y="1544128"/>
            <a:ext cx="10515600" cy="4632835"/>
          </a:xfrm>
        </p:spPr>
        <p:txBody>
          <a:bodyPr/>
          <a:lstStyle>
            <a:lvl1pPr marL="514350" indent="-514350">
              <a:buFont typeface="Arial"/>
              <a:buAutoNum type="arabicPeriod"/>
              <a:defRPr/>
            </a:lvl1pPr>
            <a:lvl2pPr marL="914400" indent="-457200">
              <a:buFont typeface="Wingdings" pitchFamily="2"/>
              <a:buChar char="§"/>
              <a:defRPr/>
            </a:lvl2pPr>
            <a:lvl3pPr marL="1371600" indent="-457200">
              <a:buFont typeface="Arial"/>
              <a:buAutoNum type="alphaLcParenR"/>
              <a:defRPr/>
            </a:lvl3pPr>
            <a:lvl4pPr marL="1714500" indent="-342900">
              <a:buFont typeface="Arial"/>
              <a:buAutoNum type="romanUcPeriod"/>
              <a:defRPr/>
            </a:lvl4pPr>
            <a:lvl5pPr marL="2171700" indent="-3429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3" name="Rectangle 3">
            <a:extLst>
              <a:ext uri="{FF2B5EF4-FFF2-40B4-BE49-F238E27FC236}">
                <a16:creationId xmlns:a16="http://schemas.microsoft.com/office/drawing/2014/main" id="{C61C2DE5-F0DF-94DD-F214-CCA5D8ABF049}"/>
              </a:ext>
            </a:extLst>
          </p:cNvPr>
          <p:cNvSpPr/>
          <p:nvPr/>
        </p:nvSpPr>
        <p:spPr>
          <a:xfrm>
            <a:off x="0" y="6245525"/>
            <a:ext cx="12191996" cy="612474"/>
          </a:xfrm>
          <a:prstGeom prst="rect">
            <a:avLst/>
          </a:prstGeom>
          <a:solidFill>
            <a:srgbClr val="0A1A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sp>
        <p:nvSpPr>
          <p:cNvPr id="4" name="Slide Number Placeholder 5">
            <a:extLst>
              <a:ext uri="{FF2B5EF4-FFF2-40B4-BE49-F238E27FC236}">
                <a16:creationId xmlns:a16="http://schemas.microsoft.com/office/drawing/2014/main" id="{CC74B414-38B1-DACC-AEC1-ED2F55280F66}"/>
              </a:ext>
            </a:extLst>
          </p:cNvPr>
          <p:cNvSpPr txBox="1">
            <a:spLocks noGrp="1"/>
          </p:cNvSpPr>
          <p:nvPr>
            <p:ph type="sldNum" sz="quarter" idx="8"/>
          </p:nvPr>
        </p:nvSpPr>
        <p:spPr/>
        <p:txBody>
          <a:bodyPr/>
          <a:lstStyle>
            <a:lvl1pPr>
              <a:defRPr>
                <a:solidFill>
                  <a:srgbClr val="FFFFFF"/>
                </a:solidFill>
              </a:defRPr>
            </a:lvl1pPr>
          </a:lstStyle>
          <a:p>
            <a:pPr lvl="0"/>
            <a:fld id="{73AFBD60-F685-1F4E-8158-95736B78277A}" type="slidenum">
              <a:t>‹#›</a:t>
            </a:fld>
            <a:endParaRPr lang="fr-CA"/>
          </a:p>
        </p:txBody>
      </p:sp>
      <p:pic>
        <p:nvPicPr>
          <p:cNvPr id="5" name="Picture 1">
            <a:extLst>
              <a:ext uri="{FF2B5EF4-FFF2-40B4-BE49-F238E27FC236}">
                <a16:creationId xmlns:a16="http://schemas.microsoft.com/office/drawing/2014/main" id="{D6D5EFF2-006A-8A25-361D-A3BB538577BF}"/>
              </a:ext>
            </a:extLst>
          </p:cNvPr>
          <p:cNvPicPr>
            <a:picLocks noChangeAspect="1"/>
          </p:cNvPicPr>
          <p:nvPr/>
        </p:nvPicPr>
        <p:blipFill>
          <a:blip r:embed="rId2"/>
          <a:stretch>
            <a:fillRect/>
          </a:stretch>
        </p:blipFill>
        <p:spPr>
          <a:xfrm>
            <a:off x="689393" y="6356351"/>
            <a:ext cx="1436815" cy="359999"/>
          </a:xfrm>
          <a:prstGeom prst="rect">
            <a:avLst/>
          </a:prstGeom>
          <a:noFill/>
          <a:ln cap="flat">
            <a:noFill/>
          </a:ln>
        </p:spPr>
      </p:pic>
      <p:sp>
        <p:nvSpPr>
          <p:cNvPr id="6" name="Rectangle 4">
            <a:extLst>
              <a:ext uri="{FF2B5EF4-FFF2-40B4-BE49-F238E27FC236}">
                <a16:creationId xmlns:a16="http://schemas.microsoft.com/office/drawing/2014/main" id="{48961141-0D24-4915-0EFB-296B791EAD48}"/>
              </a:ext>
            </a:extLst>
          </p:cNvPr>
          <p:cNvSpPr/>
          <p:nvPr/>
        </p:nvSpPr>
        <p:spPr>
          <a:xfrm>
            <a:off x="838203" y="504136"/>
            <a:ext cx="2629247" cy="769440"/>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0A1A31"/>
                </a:solidFill>
                <a:uFillTx/>
                <a:latin typeface="Arial"/>
              </a:rPr>
              <a:t>AGENDA</a:t>
            </a:r>
            <a:endParaRPr lang="en-CA" sz="4400" b="1" i="0" u="none" strike="noStrike" kern="1200" cap="none" spc="0" baseline="0">
              <a:solidFill>
                <a:srgbClr val="0A1A31"/>
              </a:solidFill>
              <a:uFillTx/>
              <a:latin typeface="Arial"/>
            </a:endParaRPr>
          </a:p>
        </p:txBody>
      </p:sp>
    </p:spTree>
    <p:extLst>
      <p:ext uri="{BB962C8B-B14F-4D97-AF65-F5344CB8AC3E}">
        <p14:creationId xmlns:p14="http://schemas.microsoft.com/office/powerpoint/2010/main" val="120012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020A9-F5F4-DF55-2A35-62CA12B2FD84}"/>
              </a:ext>
            </a:extLst>
          </p:cNvPr>
          <p:cNvSpPr txBox="1">
            <a:spLocks noGrp="1"/>
          </p:cNvSpPr>
          <p:nvPr>
            <p:ph type="title"/>
          </p:nvPr>
        </p:nvSpPr>
        <p:spPr>
          <a:xfrm>
            <a:off x="838203" y="365129"/>
            <a:ext cx="10515600" cy="730431"/>
          </a:xfrm>
        </p:spPr>
        <p:txBody>
          <a:bodyPr anchorCtr="1"/>
          <a:lstStyle>
            <a:lvl1pPr algn="ctr">
              <a:defRPr sz="3200" b="1"/>
            </a:lvl1pPr>
          </a:lstStyle>
          <a:p>
            <a:pPr lvl="0"/>
            <a:r>
              <a:rPr lang="en-US"/>
              <a:t>Click to edit Master title style</a:t>
            </a:r>
            <a:endParaRPr lang="fr-CA"/>
          </a:p>
        </p:txBody>
      </p:sp>
      <p:pic>
        <p:nvPicPr>
          <p:cNvPr id="3" name="Picture 2" descr="http://hspn.ca/wp-content/uploads/2020/03/HSPNWordmark_dark.png">
            <a:extLst>
              <a:ext uri="{FF2B5EF4-FFF2-40B4-BE49-F238E27FC236}">
                <a16:creationId xmlns:a16="http://schemas.microsoft.com/office/drawing/2014/main" id="{0C67DA2A-3F40-C5E8-7AE7-27712BC00E6C}"/>
              </a:ext>
            </a:extLst>
          </p:cNvPr>
          <p:cNvPicPr>
            <a:picLocks noChangeAspect="1"/>
          </p:cNvPicPr>
          <p:nvPr/>
        </p:nvPicPr>
        <p:blipFill>
          <a:blip r:embed="rId2"/>
          <a:srcRect/>
          <a:stretch>
            <a:fillRect/>
          </a:stretch>
        </p:blipFill>
        <p:spPr>
          <a:xfrm>
            <a:off x="689393" y="6356351"/>
            <a:ext cx="1436815" cy="359999"/>
          </a:xfrm>
          <a:prstGeom prst="rect">
            <a:avLst/>
          </a:prstGeom>
          <a:noFill/>
          <a:ln cap="flat">
            <a:noFill/>
          </a:ln>
        </p:spPr>
      </p:pic>
      <p:sp>
        <p:nvSpPr>
          <p:cNvPr id="4" name="Slide Number Placeholder 6">
            <a:extLst>
              <a:ext uri="{FF2B5EF4-FFF2-40B4-BE49-F238E27FC236}">
                <a16:creationId xmlns:a16="http://schemas.microsoft.com/office/drawing/2014/main" id="{C62581E3-7A3F-9D89-A75E-722AED2C8D6D}"/>
              </a:ext>
            </a:extLst>
          </p:cNvPr>
          <p:cNvSpPr txBox="1">
            <a:spLocks noGrp="1"/>
          </p:cNvSpPr>
          <p:nvPr>
            <p:ph type="sldNum" sz="quarter" idx="8"/>
          </p:nvPr>
        </p:nvSpPr>
        <p:spPr/>
        <p:txBody>
          <a:bodyPr/>
          <a:lstStyle>
            <a:lvl1pPr>
              <a:defRPr/>
            </a:lvl1pPr>
          </a:lstStyle>
          <a:p>
            <a:pPr lvl="0"/>
            <a:fld id="{24D908F1-2167-8943-B1E4-710AB6E5ED72}" type="slidenum">
              <a:t>‹#›</a:t>
            </a:fld>
            <a:endParaRPr lang="fr-CA"/>
          </a:p>
        </p:txBody>
      </p:sp>
    </p:spTree>
    <p:extLst>
      <p:ext uri="{BB962C8B-B14F-4D97-AF65-F5344CB8AC3E}">
        <p14:creationId xmlns:p14="http://schemas.microsoft.com/office/powerpoint/2010/main" val="247919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CA32725-2010-96C9-2DC5-90108BD58D06}"/>
              </a:ext>
            </a:extLst>
          </p:cNvPr>
          <p:cNvSpPr/>
          <p:nvPr/>
        </p:nvSpPr>
        <p:spPr>
          <a:xfrm>
            <a:off x="0" y="6245525"/>
            <a:ext cx="12191996" cy="612474"/>
          </a:xfrm>
          <a:prstGeom prst="rect">
            <a:avLst/>
          </a:prstGeom>
          <a:solidFill>
            <a:srgbClr val="0A1A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pic>
        <p:nvPicPr>
          <p:cNvPr id="3" name="Picture 7">
            <a:extLst>
              <a:ext uri="{FF2B5EF4-FFF2-40B4-BE49-F238E27FC236}">
                <a16:creationId xmlns:a16="http://schemas.microsoft.com/office/drawing/2014/main" id="{A0AAC36B-8F0A-F03D-27DA-806338A0EEDA}"/>
              </a:ext>
            </a:extLst>
          </p:cNvPr>
          <p:cNvPicPr>
            <a:picLocks noChangeAspect="1"/>
          </p:cNvPicPr>
          <p:nvPr/>
        </p:nvPicPr>
        <p:blipFill>
          <a:blip r:embed="rId2"/>
          <a:stretch>
            <a:fillRect/>
          </a:stretch>
        </p:blipFill>
        <p:spPr>
          <a:xfrm>
            <a:off x="689393" y="6356351"/>
            <a:ext cx="1436815" cy="359999"/>
          </a:xfrm>
          <a:prstGeom prst="rect">
            <a:avLst/>
          </a:prstGeom>
          <a:noFill/>
          <a:ln cap="flat">
            <a:noFill/>
          </a:ln>
        </p:spPr>
      </p:pic>
      <p:sp>
        <p:nvSpPr>
          <p:cNvPr id="4" name="Title 1">
            <a:extLst>
              <a:ext uri="{FF2B5EF4-FFF2-40B4-BE49-F238E27FC236}">
                <a16:creationId xmlns:a16="http://schemas.microsoft.com/office/drawing/2014/main" id="{058150BA-A870-2EF0-0486-A7F506399A2B}"/>
              </a:ext>
            </a:extLst>
          </p:cNvPr>
          <p:cNvSpPr txBox="1">
            <a:spLocks noGrp="1"/>
          </p:cNvSpPr>
          <p:nvPr>
            <p:ph type="title"/>
          </p:nvPr>
        </p:nvSpPr>
        <p:spPr>
          <a:xfrm>
            <a:off x="838203" y="365129"/>
            <a:ext cx="10515600" cy="730431"/>
          </a:xfrm>
        </p:spPr>
        <p:txBody>
          <a:bodyPr anchorCtr="1"/>
          <a:lstStyle>
            <a:lvl1pPr algn="ctr">
              <a:defRPr sz="3200" b="1"/>
            </a:lvl1pPr>
          </a:lstStyle>
          <a:p>
            <a:pPr lvl="0"/>
            <a:r>
              <a:rPr lang="en-US"/>
              <a:t>Click to edit Master title style</a:t>
            </a:r>
            <a:endParaRPr lang="fr-CA"/>
          </a:p>
        </p:txBody>
      </p:sp>
      <p:sp>
        <p:nvSpPr>
          <p:cNvPr id="5" name="Slide Number Placeholder 6">
            <a:extLst>
              <a:ext uri="{FF2B5EF4-FFF2-40B4-BE49-F238E27FC236}">
                <a16:creationId xmlns:a16="http://schemas.microsoft.com/office/drawing/2014/main" id="{1870D2C2-148F-DAB9-D470-72528E06366E}"/>
              </a:ext>
            </a:extLst>
          </p:cNvPr>
          <p:cNvSpPr txBox="1">
            <a:spLocks noGrp="1"/>
          </p:cNvSpPr>
          <p:nvPr>
            <p:ph type="sldNum" sz="quarter" idx="8"/>
          </p:nvPr>
        </p:nvSpPr>
        <p:spPr/>
        <p:txBody>
          <a:bodyPr/>
          <a:lstStyle>
            <a:lvl1pPr>
              <a:defRPr>
                <a:solidFill>
                  <a:srgbClr val="FFFFFF"/>
                </a:solidFill>
              </a:defRPr>
            </a:lvl1pPr>
          </a:lstStyle>
          <a:p>
            <a:pPr lvl="0"/>
            <a:fld id="{AAA06E6F-A7D4-354F-9810-615E98154787}" type="slidenum">
              <a:t>‹#›</a:t>
            </a:fld>
            <a:endParaRPr lang="fr-CA"/>
          </a:p>
        </p:txBody>
      </p:sp>
    </p:spTree>
    <p:extLst>
      <p:ext uri="{BB962C8B-B14F-4D97-AF65-F5344CB8AC3E}">
        <p14:creationId xmlns:p14="http://schemas.microsoft.com/office/powerpoint/2010/main" val="113654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http://hspn.ca/wp-content/uploads/2020/03/HSPNWordmark_dark.png">
            <a:extLst>
              <a:ext uri="{FF2B5EF4-FFF2-40B4-BE49-F238E27FC236}">
                <a16:creationId xmlns:a16="http://schemas.microsoft.com/office/drawing/2014/main" id="{526F37DD-8DB6-16BB-B916-43B3562FC754}"/>
              </a:ext>
            </a:extLst>
          </p:cNvPr>
          <p:cNvPicPr>
            <a:picLocks noChangeAspect="1"/>
          </p:cNvPicPr>
          <p:nvPr/>
        </p:nvPicPr>
        <p:blipFill>
          <a:blip r:embed="rId2"/>
          <a:srcRect/>
          <a:stretch>
            <a:fillRect/>
          </a:stretch>
        </p:blipFill>
        <p:spPr>
          <a:xfrm>
            <a:off x="689393" y="6356351"/>
            <a:ext cx="1436815" cy="359999"/>
          </a:xfrm>
          <a:prstGeom prst="rect">
            <a:avLst/>
          </a:prstGeom>
          <a:noFill/>
          <a:ln cap="flat">
            <a:noFill/>
          </a:ln>
        </p:spPr>
      </p:pic>
      <p:sp>
        <p:nvSpPr>
          <p:cNvPr id="3" name="Slide Number Placeholder 5">
            <a:extLst>
              <a:ext uri="{FF2B5EF4-FFF2-40B4-BE49-F238E27FC236}">
                <a16:creationId xmlns:a16="http://schemas.microsoft.com/office/drawing/2014/main" id="{1377C5A5-89B4-050A-7066-D5D06947ECE0}"/>
              </a:ext>
            </a:extLst>
          </p:cNvPr>
          <p:cNvSpPr txBox="1">
            <a:spLocks noGrp="1"/>
          </p:cNvSpPr>
          <p:nvPr>
            <p:ph type="sldNum" sz="quarter" idx="8"/>
          </p:nvPr>
        </p:nvSpPr>
        <p:spPr/>
        <p:txBody>
          <a:bodyPr/>
          <a:lstStyle>
            <a:lvl1pPr>
              <a:defRPr/>
            </a:lvl1pPr>
          </a:lstStyle>
          <a:p>
            <a:pPr lvl="0"/>
            <a:fld id="{780521FA-FE2D-7541-8B60-8B1AFD95607D}" type="slidenum">
              <a:t>‹#›</a:t>
            </a:fld>
            <a:endParaRPr lang="fr-CA"/>
          </a:p>
        </p:txBody>
      </p:sp>
    </p:spTree>
    <p:extLst>
      <p:ext uri="{BB962C8B-B14F-4D97-AF65-F5344CB8AC3E}">
        <p14:creationId xmlns:p14="http://schemas.microsoft.com/office/powerpoint/2010/main" val="428384001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453E863-F64A-03A7-4D28-DDA3E54E2E6E}"/>
              </a:ext>
            </a:extLst>
          </p:cNvPr>
          <p:cNvSpPr/>
          <p:nvPr/>
        </p:nvSpPr>
        <p:spPr>
          <a:xfrm>
            <a:off x="0" y="6245525"/>
            <a:ext cx="12191996" cy="612474"/>
          </a:xfrm>
          <a:prstGeom prst="rect">
            <a:avLst/>
          </a:prstGeom>
          <a:solidFill>
            <a:srgbClr val="0A1A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pic>
        <p:nvPicPr>
          <p:cNvPr id="3" name="Picture 6">
            <a:extLst>
              <a:ext uri="{FF2B5EF4-FFF2-40B4-BE49-F238E27FC236}">
                <a16:creationId xmlns:a16="http://schemas.microsoft.com/office/drawing/2014/main" id="{54C97D0C-51DA-2D8C-0C5D-C60DE57467CA}"/>
              </a:ext>
            </a:extLst>
          </p:cNvPr>
          <p:cNvPicPr>
            <a:picLocks noChangeAspect="1"/>
          </p:cNvPicPr>
          <p:nvPr/>
        </p:nvPicPr>
        <p:blipFill>
          <a:blip r:embed="rId2"/>
          <a:stretch>
            <a:fillRect/>
          </a:stretch>
        </p:blipFill>
        <p:spPr>
          <a:xfrm>
            <a:off x="689393" y="6356351"/>
            <a:ext cx="1436815" cy="359999"/>
          </a:xfrm>
          <a:prstGeom prst="rect">
            <a:avLst/>
          </a:prstGeom>
          <a:noFill/>
          <a:ln cap="flat">
            <a:noFill/>
          </a:ln>
        </p:spPr>
      </p:pic>
      <p:sp>
        <p:nvSpPr>
          <p:cNvPr id="4" name="Slide Number Placeholder 5">
            <a:extLst>
              <a:ext uri="{FF2B5EF4-FFF2-40B4-BE49-F238E27FC236}">
                <a16:creationId xmlns:a16="http://schemas.microsoft.com/office/drawing/2014/main" id="{9196C442-2DA9-B71B-D537-0483B1103558}"/>
              </a:ext>
            </a:extLst>
          </p:cNvPr>
          <p:cNvSpPr txBox="1">
            <a:spLocks noGrp="1"/>
          </p:cNvSpPr>
          <p:nvPr>
            <p:ph type="sldNum" sz="quarter" idx="8"/>
          </p:nvPr>
        </p:nvSpPr>
        <p:spPr/>
        <p:txBody>
          <a:bodyPr/>
          <a:lstStyle>
            <a:lvl1pPr>
              <a:defRPr>
                <a:solidFill>
                  <a:srgbClr val="FFFFFF"/>
                </a:solidFill>
              </a:defRPr>
            </a:lvl1pPr>
          </a:lstStyle>
          <a:p>
            <a:pPr lvl="0"/>
            <a:fld id="{4F7B2DFC-43C1-694F-8FA6-3E6A533B4E42}" type="slidenum">
              <a:t>‹#›</a:t>
            </a:fld>
            <a:endParaRPr lang="fr-CA"/>
          </a:p>
        </p:txBody>
      </p:sp>
    </p:spTree>
    <p:extLst>
      <p:ext uri="{BB962C8B-B14F-4D97-AF65-F5344CB8AC3E}">
        <p14:creationId xmlns:p14="http://schemas.microsoft.com/office/powerpoint/2010/main" val="406817980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resenting an idea">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7B1DF3C-CEA3-8E79-71A5-87E485CCAA90}"/>
              </a:ext>
            </a:extLst>
          </p:cNvPr>
          <p:cNvSpPr/>
          <p:nvPr/>
        </p:nvSpPr>
        <p:spPr>
          <a:xfrm rot="5400013">
            <a:off x="-374072" y="374072"/>
            <a:ext cx="6858000" cy="6109856"/>
          </a:xfrm>
          <a:prstGeom prst="rect">
            <a:avLst/>
          </a:prstGeom>
          <a:solidFill>
            <a:srgbClr val="C7EA9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pic>
        <p:nvPicPr>
          <p:cNvPr id="3" name="Picture 2" descr="http://hspn.ca/wp-content/uploads/2020/03/HSPNWordmark_dark.png">
            <a:extLst>
              <a:ext uri="{FF2B5EF4-FFF2-40B4-BE49-F238E27FC236}">
                <a16:creationId xmlns:a16="http://schemas.microsoft.com/office/drawing/2014/main" id="{C735E506-76CE-3712-8C79-55FC5D1ED7E1}"/>
              </a:ext>
            </a:extLst>
          </p:cNvPr>
          <p:cNvPicPr>
            <a:picLocks noChangeAspect="1"/>
          </p:cNvPicPr>
          <p:nvPr/>
        </p:nvPicPr>
        <p:blipFill>
          <a:blip r:embed="rId2"/>
          <a:srcRect/>
          <a:stretch>
            <a:fillRect/>
          </a:stretch>
        </p:blipFill>
        <p:spPr>
          <a:xfrm>
            <a:off x="689393" y="6356351"/>
            <a:ext cx="1436815" cy="359999"/>
          </a:xfrm>
          <a:prstGeom prst="rect">
            <a:avLst/>
          </a:prstGeom>
          <a:noFill/>
          <a:ln cap="flat">
            <a:noFill/>
          </a:ln>
        </p:spPr>
      </p:pic>
      <p:sp>
        <p:nvSpPr>
          <p:cNvPr id="4" name="Slide Number Placeholder 5">
            <a:extLst>
              <a:ext uri="{FF2B5EF4-FFF2-40B4-BE49-F238E27FC236}">
                <a16:creationId xmlns:a16="http://schemas.microsoft.com/office/drawing/2014/main" id="{C9FCCE4E-51AE-A7EB-75D4-BF6FE2690327}"/>
              </a:ext>
            </a:extLst>
          </p:cNvPr>
          <p:cNvSpPr txBox="1">
            <a:spLocks noGrp="1"/>
          </p:cNvSpPr>
          <p:nvPr>
            <p:ph type="sldNum" sz="quarter" idx="8"/>
          </p:nvPr>
        </p:nvSpPr>
        <p:spPr/>
        <p:txBody>
          <a:bodyPr/>
          <a:lstStyle>
            <a:lvl1pPr>
              <a:defRPr/>
            </a:lvl1pPr>
          </a:lstStyle>
          <a:p>
            <a:pPr lvl="0"/>
            <a:fld id="{8F998FC1-ABD7-864B-85F7-BFA4E782E386}" type="slidenum">
              <a:t>‹#›</a:t>
            </a:fld>
            <a:endParaRPr lang="fr-CA"/>
          </a:p>
        </p:txBody>
      </p:sp>
      <p:sp>
        <p:nvSpPr>
          <p:cNvPr id="5" name="Text Placeholder 2">
            <a:extLst>
              <a:ext uri="{FF2B5EF4-FFF2-40B4-BE49-F238E27FC236}">
                <a16:creationId xmlns:a16="http://schemas.microsoft.com/office/drawing/2014/main" id="{F60138D5-ECD1-D4E7-545D-34A882675E08}"/>
              </a:ext>
            </a:extLst>
          </p:cNvPr>
          <p:cNvSpPr txBox="1">
            <a:spLocks noGrp="1"/>
          </p:cNvSpPr>
          <p:nvPr>
            <p:ph type="body" idx="4294967295"/>
          </p:nvPr>
        </p:nvSpPr>
        <p:spPr>
          <a:xfrm>
            <a:off x="1392384" y="2670752"/>
            <a:ext cx="3325087" cy="1516495"/>
          </a:xfrm>
        </p:spPr>
        <p:txBody>
          <a:bodyPr anchor="ctr" anchorCtr="1"/>
          <a:lstStyle>
            <a:lvl1pPr marL="0" indent="0" algn="ctr">
              <a:buNone/>
              <a:defRPr sz="4800" b="1">
                <a:solidFill>
                  <a:srgbClr val="0B2040"/>
                </a:solidFill>
                <a:latin typeface="Arial Black" pitchFamily="34"/>
              </a:defRPr>
            </a:lvl1pPr>
          </a:lstStyle>
          <a:p>
            <a:pPr lvl="0"/>
            <a:r>
              <a:rPr lang="en-US"/>
              <a:t>MAIN POINT</a:t>
            </a:r>
          </a:p>
        </p:txBody>
      </p:sp>
      <p:sp>
        <p:nvSpPr>
          <p:cNvPr id="6" name="Content Placeholder 7">
            <a:extLst>
              <a:ext uri="{FF2B5EF4-FFF2-40B4-BE49-F238E27FC236}">
                <a16:creationId xmlns:a16="http://schemas.microsoft.com/office/drawing/2014/main" id="{50B39A25-028A-9C29-63A5-5ED5FD9998B2}"/>
              </a:ext>
            </a:extLst>
          </p:cNvPr>
          <p:cNvSpPr txBox="1">
            <a:spLocks noGrp="1"/>
          </p:cNvSpPr>
          <p:nvPr>
            <p:ph idx="4294967295"/>
          </p:nvPr>
        </p:nvSpPr>
        <p:spPr>
          <a:xfrm>
            <a:off x="7733501" y="2696958"/>
            <a:ext cx="3273716" cy="1464082"/>
          </a:xfrm>
        </p:spPr>
        <p:txBody>
          <a:bodyPr anchor="ctr"/>
          <a:lstStyle>
            <a:lvl1pPr marL="0" indent="0">
              <a:buNone/>
              <a:defRPr lang="en-CA" sz="220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329785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1B4F2C-3D1D-6D19-0091-ECDE165519F6}"/>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fr-CA"/>
          </a:p>
        </p:txBody>
      </p:sp>
      <p:sp>
        <p:nvSpPr>
          <p:cNvPr id="3" name="Text Placeholder 2">
            <a:extLst>
              <a:ext uri="{FF2B5EF4-FFF2-40B4-BE49-F238E27FC236}">
                <a16:creationId xmlns:a16="http://schemas.microsoft.com/office/drawing/2014/main" id="{43F9D555-3F94-9CB4-AD33-A889BBE05A7F}"/>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Slide Number Placeholder 5">
            <a:extLst>
              <a:ext uri="{FF2B5EF4-FFF2-40B4-BE49-F238E27FC236}">
                <a16:creationId xmlns:a16="http://schemas.microsoft.com/office/drawing/2014/main" id="{A530C73A-FA28-F272-E3CC-93472B7984E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CA" sz="1200" b="0" i="0" u="none" strike="noStrike" kern="1200" cap="none" spc="0" baseline="0">
                <a:solidFill>
                  <a:srgbClr val="0A1A31"/>
                </a:solidFill>
                <a:uFillTx/>
                <a:latin typeface="Arial"/>
              </a:defRPr>
            </a:lvl1pPr>
          </a:lstStyle>
          <a:p>
            <a:pPr lvl="0"/>
            <a:fld id="{419D209D-860A-BE44-BEB5-5C8F4F9027D4}" type="slidenum">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A1A31"/>
          </a:solidFill>
          <a:uFillTx/>
          <a:latin typeface="Arial"/>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A1A31"/>
          </a:solidFill>
          <a:uFillTx/>
          <a:latin typeface="Arial"/>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A1A31"/>
          </a:solidFill>
          <a:uFillTx/>
          <a:latin typeface="Arial"/>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A1A31"/>
          </a:solidFill>
          <a:uFillTx/>
          <a:latin typeface="Arial"/>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A1A31"/>
          </a:solidFill>
          <a:uFillTx/>
          <a:latin typeface="Arial"/>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A1A31"/>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7F75320-EA88-1152-2939-A7DCA8DE4375}"/>
              </a:ext>
            </a:extLst>
          </p:cNvPr>
          <p:cNvSpPr txBox="1">
            <a:spLocks noGrp="1"/>
          </p:cNvSpPr>
          <p:nvPr>
            <p:ph type="title"/>
          </p:nvPr>
        </p:nvSpPr>
        <p:spPr>
          <a:xfrm>
            <a:off x="406395" y="1219196"/>
            <a:ext cx="11379195" cy="838203"/>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p>
        </p:txBody>
      </p:sp>
      <p:sp>
        <p:nvSpPr>
          <p:cNvPr id="3" name="Rectangle 3">
            <a:extLst>
              <a:ext uri="{FF2B5EF4-FFF2-40B4-BE49-F238E27FC236}">
                <a16:creationId xmlns:a16="http://schemas.microsoft.com/office/drawing/2014/main" id="{4D142573-6837-53C8-969D-126E4BADF82C}"/>
              </a:ext>
            </a:extLst>
          </p:cNvPr>
          <p:cNvSpPr txBox="1">
            <a:spLocks noGrp="1"/>
          </p:cNvSpPr>
          <p:nvPr>
            <p:ph type="body" idx="1"/>
          </p:nvPr>
        </p:nvSpPr>
        <p:spPr>
          <a:xfrm>
            <a:off x="406395" y="2177863"/>
            <a:ext cx="11379195" cy="391813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1FA4EAB-AC84-3BDF-0176-C68F28308EDE}"/>
              </a:ext>
            </a:extLst>
          </p:cNvPr>
          <p:cNvSpPr txBox="1">
            <a:spLocks noGrp="1"/>
          </p:cNvSpPr>
          <p:nvPr>
            <p:ph type="sldNum" sz="quarter" idx="4"/>
          </p:nvPr>
        </p:nvSpPr>
        <p:spPr>
          <a:xfrm>
            <a:off x="10431904" y="6244903"/>
            <a:ext cx="1524003" cy="381003"/>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CA" sz="1051" b="0" i="0" u="none" strike="noStrike" kern="1200" cap="none" spc="0" baseline="0">
                <a:solidFill>
                  <a:srgbClr val="000000"/>
                </a:solidFill>
                <a:uFillTx/>
                <a:latin typeface="Arial" pitchFamily="34"/>
                <a:ea typeface="Osaka"/>
                <a:cs typeface="Osaka"/>
              </a:defRPr>
            </a:lvl1pPr>
          </a:lstStyle>
          <a:p>
            <a:pPr lvl="0"/>
            <a:fld id="{A22A033E-DC72-D940-996C-78E1AEC4231C}" type="slidenum">
              <a:t>‹#›</a:t>
            </a:fld>
            <a:endParaRPr lang="en-CA"/>
          </a:p>
        </p:txBody>
      </p:sp>
      <p:sp>
        <p:nvSpPr>
          <p:cNvPr id="5" name="Rectangle 5">
            <a:extLst>
              <a:ext uri="{FF2B5EF4-FFF2-40B4-BE49-F238E27FC236}">
                <a16:creationId xmlns:a16="http://schemas.microsoft.com/office/drawing/2014/main" id="{84E6249F-DC72-1708-692B-91568AFD47B3}"/>
              </a:ext>
            </a:extLst>
          </p:cNvPr>
          <p:cNvSpPr/>
          <p:nvPr/>
        </p:nvSpPr>
        <p:spPr>
          <a:xfrm>
            <a:off x="2069872" y="0"/>
            <a:ext cx="10122133" cy="1098743"/>
          </a:xfrm>
          <a:prstGeom prst="rect">
            <a:avLst/>
          </a:prstGeom>
          <a:gradFill>
            <a:gsLst>
              <a:gs pos="0">
                <a:srgbClr val="FCFDFE"/>
              </a:gs>
              <a:gs pos="100000">
                <a:srgbClr val="168DED"/>
              </a:gs>
            </a:gsLst>
            <a:lin ang="20400000"/>
          </a:gradFill>
          <a:ln cap="flat">
            <a:noFill/>
            <a:prstDash val="solid"/>
          </a:ln>
        </p:spPr>
        <p:txBody>
          <a:bodyPr vert="horz" wrap="square" lIns="68580" tIns="34290" rIns="68580" bIns="34290" anchor="t" anchorCtr="0" compatLnSpc="1">
            <a:noAutofit/>
          </a:bodyPr>
          <a:lstStyle/>
          <a:p>
            <a:pPr marL="0" marR="0" lvl="0" indent="0" algn="l" defTabSz="685781"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Verdana" pitchFamily="17"/>
              <a:ea typeface="ＭＳ Ｐゴシック" pitchFamily="17"/>
              <a:cs typeface="ＭＳ Ｐゴシック" pitchFamily="17"/>
            </a:endParaRPr>
          </a:p>
        </p:txBody>
      </p:sp>
      <p:pic>
        <p:nvPicPr>
          <p:cNvPr id="6" name="Picture 8" descr="A close up of a sign&#10;&#10;Description automatically generated">
            <a:extLst>
              <a:ext uri="{FF2B5EF4-FFF2-40B4-BE49-F238E27FC236}">
                <a16:creationId xmlns:a16="http://schemas.microsoft.com/office/drawing/2014/main" id="{EFA4355A-FA0B-CB0B-F865-192B0980D227}"/>
              </a:ext>
            </a:extLst>
          </p:cNvPr>
          <p:cNvPicPr>
            <a:picLocks noChangeAspect="1"/>
          </p:cNvPicPr>
          <p:nvPr/>
        </p:nvPicPr>
        <p:blipFill>
          <a:blip r:embed="rId6"/>
          <a:stretch>
            <a:fillRect/>
          </a:stretch>
        </p:blipFill>
        <p:spPr>
          <a:xfrm>
            <a:off x="203207" y="101205"/>
            <a:ext cx="2384517" cy="838203"/>
          </a:xfrm>
          <a:prstGeom prst="rect">
            <a:avLst/>
          </a:prstGeom>
          <a:noFill/>
          <a:ln cap="flat">
            <a:noFill/>
          </a:ln>
        </p:spPr>
      </p:pic>
      <p:sp>
        <p:nvSpPr>
          <p:cNvPr id="7" name="Date Placeholder 10">
            <a:extLst>
              <a:ext uri="{FF2B5EF4-FFF2-40B4-BE49-F238E27FC236}">
                <a16:creationId xmlns:a16="http://schemas.microsoft.com/office/drawing/2014/main" id="{053B69B5-8740-97EC-ABC1-A6F6EE65D012}"/>
              </a:ext>
            </a:extLst>
          </p:cNvPr>
          <p:cNvSpPr txBox="1">
            <a:spLocks noGrp="1"/>
          </p:cNvSpPr>
          <p:nvPr>
            <p:ph type="dt" sz="half" idx="2"/>
          </p:nvPr>
        </p:nvSpPr>
        <p:spPr>
          <a:xfrm>
            <a:off x="10159998" y="707352"/>
            <a:ext cx="2031997"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CA" sz="900" b="1" i="0" u="none" strike="noStrike" kern="1200" cap="none" spc="0" baseline="0">
                <a:solidFill>
                  <a:srgbClr val="FFFFFF"/>
                </a:solidFill>
                <a:uFillTx/>
                <a:latin typeface="Arial"/>
                <a:ea typeface="Osaka"/>
                <a:cs typeface="Osaka"/>
              </a:defRPr>
            </a:lvl1pPr>
          </a:lstStyle>
          <a:p>
            <a:pPr lvl="0"/>
            <a:endParaRPr lang="en-CA"/>
          </a:p>
        </p:txBody>
      </p:sp>
      <p:pic>
        <p:nvPicPr>
          <p:cNvPr id="8" name="Picture 11">
            <a:extLst>
              <a:ext uri="{FF2B5EF4-FFF2-40B4-BE49-F238E27FC236}">
                <a16:creationId xmlns:a16="http://schemas.microsoft.com/office/drawing/2014/main" id="{04E4C30F-9056-E717-0E56-95BA90B85853}"/>
              </a:ext>
            </a:extLst>
          </p:cNvPr>
          <p:cNvPicPr>
            <a:picLocks noChangeAspect="1"/>
          </p:cNvPicPr>
          <p:nvPr/>
        </p:nvPicPr>
        <p:blipFill>
          <a:blip r:embed="rId7"/>
          <a:stretch>
            <a:fillRect/>
          </a:stretch>
        </p:blipFill>
        <p:spPr>
          <a:xfrm>
            <a:off x="8157883" y="0"/>
            <a:ext cx="4034113" cy="1092991"/>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xStyles>
    <p:titleStyle>
      <a:lvl1pPr marL="0" marR="0" lvl="0" indent="0" algn="ctr" defTabSz="914400" rtl="0" fontAlgn="auto" hangingPunct="1">
        <a:lnSpc>
          <a:spcPct val="100000"/>
        </a:lnSpc>
        <a:spcBef>
          <a:spcPts val="0"/>
        </a:spcBef>
        <a:spcAft>
          <a:spcPts val="0"/>
        </a:spcAft>
        <a:buNone/>
        <a:tabLst/>
        <a:defRPr lang="en-US" sz="2400" b="0" i="0" u="none" strike="noStrike" kern="0" cap="none" spc="0" baseline="0">
          <a:solidFill>
            <a:srgbClr val="168DED"/>
          </a:solidFill>
          <a:uFillTx/>
          <a:latin typeface="Arial"/>
          <a:ea typeface="Osaka"/>
          <a:cs typeface="Osaka"/>
        </a:defRPr>
      </a:lvl1pPr>
    </p:titleStyle>
    <p:bodyStyle>
      <a:lvl1pPr marL="257165" marR="0" lvl="0" indent="-257165" algn="l" defTabSz="914400" rtl="0" fontAlgn="auto" hangingPunct="1">
        <a:lnSpc>
          <a:spcPct val="100000"/>
        </a:lnSpc>
        <a:spcBef>
          <a:spcPts val="400"/>
        </a:spcBef>
        <a:spcAft>
          <a:spcPts val="0"/>
        </a:spcAft>
        <a:buClr>
          <a:srgbClr val="168DED"/>
        </a:buClr>
        <a:buSzPct val="120000"/>
        <a:buFont typeface="Wingdings" pitchFamily="2"/>
        <a:buChar char="§"/>
        <a:tabLst/>
        <a:defRPr lang="en-US" sz="1500" b="0" i="0" u="none" strike="noStrike" kern="0" cap="none" spc="0" baseline="0">
          <a:solidFill>
            <a:srgbClr val="000000"/>
          </a:solidFill>
          <a:uFillTx/>
          <a:latin typeface="Arial"/>
          <a:ea typeface="Osaka"/>
          <a:cs typeface="Osaka"/>
        </a:defRPr>
      </a:lvl1pPr>
      <a:lvl2pPr marL="557198" marR="0" lvl="1" indent="-214307" algn="l" defTabSz="914400" rtl="0" fontAlgn="auto" hangingPunct="1">
        <a:lnSpc>
          <a:spcPct val="100000"/>
        </a:lnSpc>
        <a:spcBef>
          <a:spcPts val="400"/>
        </a:spcBef>
        <a:spcAft>
          <a:spcPts val="0"/>
        </a:spcAft>
        <a:buClr>
          <a:srgbClr val="168DED"/>
        </a:buClr>
        <a:buSzPct val="60000"/>
        <a:buFont typeface="Wingdings" pitchFamily="2"/>
        <a:buChar char="q"/>
        <a:tabLst/>
        <a:defRPr lang="en-US" sz="1500" b="0" i="0" u="none" strike="noStrike" kern="0" cap="none" spc="0" baseline="0">
          <a:solidFill>
            <a:srgbClr val="000000"/>
          </a:solidFill>
          <a:uFillTx/>
          <a:latin typeface="Arial"/>
          <a:ea typeface="Osaka"/>
          <a:cs typeface="Osaka"/>
        </a:defRPr>
      </a:lvl2pPr>
      <a:lvl3pPr marL="857231" marR="0" lvl="2" indent="-171450" algn="l" defTabSz="914400" rtl="0" fontAlgn="auto" hangingPunct="1">
        <a:lnSpc>
          <a:spcPct val="100000"/>
        </a:lnSpc>
        <a:spcBef>
          <a:spcPts val="400"/>
        </a:spcBef>
        <a:spcAft>
          <a:spcPts val="0"/>
        </a:spcAft>
        <a:buSzPct val="100000"/>
        <a:buChar char="•"/>
        <a:tabLst/>
        <a:defRPr lang="en-US" sz="1500" b="0" i="0" u="none" strike="noStrike" kern="0" cap="none" spc="0" baseline="0">
          <a:solidFill>
            <a:srgbClr val="000000"/>
          </a:solidFill>
          <a:uFillTx/>
          <a:latin typeface="Arial"/>
          <a:ea typeface="Osaka"/>
          <a:cs typeface="Osaka"/>
        </a:defRPr>
      </a:lvl3pPr>
      <a:lvl4pPr marL="1200122" marR="0" lvl="3" indent="-171450" algn="l" defTabSz="914400" rtl="0" fontAlgn="auto" hangingPunct="1">
        <a:lnSpc>
          <a:spcPct val="100000"/>
        </a:lnSpc>
        <a:spcBef>
          <a:spcPts val="400"/>
        </a:spcBef>
        <a:spcAft>
          <a:spcPts val="0"/>
        </a:spcAft>
        <a:buSzPct val="100000"/>
        <a:buFont typeface="Wingdings" pitchFamily="2"/>
        <a:buChar char="§"/>
        <a:tabLst/>
        <a:defRPr lang="en-US" sz="1500" b="0" i="0" u="none" strike="noStrike" kern="0" cap="none" spc="0" baseline="0">
          <a:solidFill>
            <a:srgbClr val="000000"/>
          </a:solidFill>
          <a:uFillTx/>
          <a:latin typeface="Arial"/>
          <a:ea typeface="Osaka"/>
          <a:cs typeface="Osaka"/>
        </a:defRPr>
      </a:lvl4pPr>
      <a:lvl5pPr marL="1543013" marR="0" lvl="4" indent="-171450" algn="l" defTabSz="914400" rtl="0" fontAlgn="auto" hangingPunct="1">
        <a:lnSpc>
          <a:spcPct val="100000"/>
        </a:lnSpc>
        <a:spcBef>
          <a:spcPts val="400"/>
        </a:spcBef>
        <a:spcAft>
          <a:spcPts val="0"/>
        </a:spcAft>
        <a:buClr>
          <a:srgbClr val="808080"/>
        </a:buClr>
        <a:buSzPct val="50000"/>
        <a:buFont typeface="Wingdings" pitchFamily="2"/>
        <a:buChar char="q"/>
        <a:tabLst/>
        <a:defRPr lang="en-US" sz="1500" b="0" i="0" u="none" strike="noStrike" kern="0" cap="none" spc="0" baseline="0">
          <a:solidFill>
            <a:srgbClr val="000000"/>
          </a:solidFill>
          <a:uFillTx/>
          <a:latin typeface="Arial"/>
          <a:ea typeface="Osaka"/>
          <a:cs typeface="Osak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20C6CFF-7DFA-ADA1-9AA3-A51C3333D356}"/>
              </a:ext>
            </a:extLst>
          </p:cNvPr>
          <p:cNvSpPr txBox="1">
            <a:spLocks noGrp="1"/>
          </p:cNvSpPr>
          <p:nvPr>
            <p:ph type="title"/>
          </p:nvPr>
        </p:nvSpPr>
        <p:spPr>
          <a:xfrm>
            <a:off x="406395" y="1219196"/>
            <a:ext cx="11379195" cy="838203"/>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p>
        </p:txBody>
      </p:sp>
      <p:sp>
        <p:nvSpPr>
          <p:cNvPr id="3" name="Rectangle 3">
            <a:extLst>
              <a:ext uri="{FF2B5EF4-FFF2-40B4-BE49-F238E27FC236}">
                <a16:creationId xmlns:a16="http://schemas.microsoft.com/office/drawing/2014/main" id="{84274A4B-0BF5-74F0-AF6F-B7A2EF177684}"/>
              </a:ext>
            </a:extLst>
          </p:cNvPr>
          <p:cNvSpPr txBox="1">
            <a:spLocks noGrp="1"/>
          </p:cNvSpPr>
          <p:nvPr>
            <p:ph type="body" idx="1"/>
          </p:nvPr>
        </p:nvSpPr>
        <p:spPr>
          <a:xfrm>
            <a:off x="406395" y="2177863"/>
            <a:ext cx="11379195" cy="391813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DFC27DC-84F9-4B71-5910-D4DCC27A780F}"/>
              </a:ext>
            </a:extLst>
          </p:cNvPr>
          <p:cNvSpPr txBox="1">
            <a:spLocks noGrp="1"/>
          </p:cNvSpPr>
          <p:nvPr>
            <p:ph type="sldNum" sz="quarter" idx="4"/>
          </p:nvPr>
        </p:nvSpPr>
        <p:spPr>
          <a:xfrm>
            <a:off x="10431904" y="6244903"/>
            <a:ext cx="1524003" cy="381003"/>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CA" sz="1051" b="0" i="0" u="none" strike="noStrike" kern="1200" cap="none" spc="0" baseline="0">
                <a:solidFill>
                  <a:srgbClr val="000000"/>
                </a:solidFill>
                <a:uFillTx/>
                <a:latin typeface="Arial" pitchFamily="34"/>
                <a:ea typeface="Osaka"/>
                <a:cs typeface="Osaka"/>
              </a:defRPr>
            </a:lvl1pPr>
          </a:lstStyle>
          <a:p>
            <a:pPr lvl="0"/>
            <a:fld id="{0080E668-C510-B34B-B762-0A5EA17BA814}" type="slidenum">
              <a:t>‹#›</a:t>
            </a:fld>
            <a:endParaRPr lang="en-CA"/>
          </a:p>
        </p:txBody>
      </p:sp>
      <p:sp>
        <p:nvSpPr>
          <p:cNvPr id="5" name="Rectangle 5">
            <a:extLst>
              <a:ext uri="{FF2B5EF4-FFF2-40B4-BE49-F238E27FC236}">
                <a16:creationId xmlns:a16="http://schemas.microsoft.com/office/drawing/2014/main" id="{67FB8A95-EC1A-D306-D7C0-76203E308FDA}"/>
              </a:ext>
            </a:extLst>
          </p:cNvPr>
          <p:cNvSpPr/>
          <p:nvPr/>
        </p:nvSpPr>
        <p:spPr>
          <a:xfrm>
            <a:off x="2069872" y="0"/>
            <a:ext cx="10122133" cy="1098743"/>
          </a:xfrm>
          <a:prstGeom prst="rect">
            <a:avLst/>
          </a:prstGeom>
          <a:gradFill>
            <a:gsLst>
              <a:gs pos="0">
                <a:srgbClr val="FCFDFE"/>
              </a:gs>
              <a:gs pos="100000">
                <a:srgbClr val="168DED"/>
              </a:gs>
            </a:gsLst>
            <a:lin ang="20400000"/>
          </a:gradFill>
          <a:ln cap="flat">
            <a:noFill/>
            <a:prstDash val="solid"/>
          </a:ln>
        </p:spPr>
        <p:txBody>
          <a:bodyPr vert="horz" wrap="square" lIns="68580" tIns="34290" rIns="68580" bIns="34290" anchor="t" anchorCtr="0" compatLnSpc="1">
            <a:noAutofit/>
          </a:bodyPr>
          <a:lstStyle/>
          <a:p>
            <a:pPr marL="0" marR="0" lvl="0" indent="0" algn="l" defTabSz="685781"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Verdana" pitchFamily="17"/>
              <a:ea typeface="ＭＳ Ｐゴシック" pitchFamily="17"/>
              <a:cs typeface="ＭＳ Ｐゴシック" pitchFamily="17"/>
            </a:endParaRPr>
          </a:p>
        </p:txBody>
      </p:sp>
      <p:pic>
        <p:nvPicPr>
          <p:cNvPr id="6" name="Picture 8" descr="A close up of a sign&#10;&#10;Description automatically generated">
            <a:extLst>
              <a:ext uri="{FF2B5EF4-FFF2-40B4-BE49-F238E27FC236}">
                <a16:creationId xmlns:a16="http://schemas.microsoft.com/office/drawing/2014/main" id="{DDDE1C56-F2A0-DFA8-62AE-77A0790FF8A2}"/>
              </a:ext>
            </a:extLst>
          </p:cNvPr>
          <p:cNvPicPr>
            <a:picLocks noChangeAspect="1"/>
          </p:cNvPicPr>
          <p:nvPr/>
        </p:nvPicPr>
        <p:blipFill>
          <a:blip r:embed="rId6"/>
          <a:stretch>
            <a:fillRect/>
          </a:stretch>
        </p:blipFill>
        <p:spPr>
          <a:xfrm>
            <a:off x="203207" y="101205"/>
            <a:ext cx="2384517" cy="838203"/>
          </a:xfrm>
          <a:prstGeom prst="rect">
            <a:avLst/>
          </a:prstGeom>
          <a:noFill/>
          <a:ln cap="flat">
            <a:noFill/>
          </a:ln>
        </p:spPr>
      </p:pic>
      <p:sp>
        <p:nvSpPr>
          <p:cNvPr id="7" name="Date Placeholder 10">
            <a:extLst>
              <a:ext uri="{FF2B5EF4-FFF2-40B4-BE49-F238E27FC236}">
                <a16:creationId xmlns:a16="http://schemas.microsoft.com/office/drawing/2014/main" id="{98EBF8AD-69E0-E25D-CE91-1C125A1A6F21}"/>
              </a:ext>
            </a:extLst>
          </p:cNvPr>
          <p:cNvSpPr txBox="1">
            <a:spLocks noGrp="1"/>
          </p:cNvSpPr>
          <p:nvPr>
            <p:ph type="dt" sz="half" idx="2"/>
          </p:nvPr>
        </p:nvSpPr>
        <p:spPr>
          <a:xfrm>
            <a:off x="10159998" y="707352"/>
            <a:ext cx="2031997"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CA" sz="900" b="1" i="0" u="none" strike="noStrike" kern="1200" cap="none" spc="0" baseline="0">
                <a:solidFill>
                  <a:srgbClr val="FFFFFF"/>
                </a:solidFill>
                <a:uFillTx/>
                <a:latin typeface="Arial"/>
                <a:ea typeface="Osaka"/>
                <a:cs typeface="Osaka"/>
              </a:defRPr>
            </a:lvl1pPr>
          </a:lstStyle>
          <a:p>
            <a:pPr lvl="0"/>
            <a:endParaRPr lang="en-CA"/>
          </a:p>
        </p:txBody>
      </p:sp>
      <p:pic>
        <p:nvPicPr>
          <p:cNvPr id="8" name="Picture 11">
            <a:extLst>
              <a:ext uri="{FF2B5EF4-FFF2-40B4-BE49-F238E27FC236}">
                <a16:creationId xmlns:a16="http://schemas.microsoft.com/office/drawing/2014/main" id="{CE008288-0934-B423-DC85-D55B0F813DC6}"/>
              </a:ext>
            </a:extLst>
          </p:cNvPr>
          <p:cNvPicPr>
            <a:picLocks noChangeAspect="1"/>
          </p:cNvPicPr>
          <p:nvPr/>
        </p:nvPicPr>
        <p:blipFill>
          <a:blip r:embed="rId7"/>
          <a:stretch>
            <a:fillRect/>
          </a:stretch>
        </p:blipFill>
        <p:spPr>
          <a:xfrm>
            <a:off x="8157883" y="0"/>
            <a:ext cx="4034113" cy="1092991"/>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xStyles>
    <p:titleStyle>
      <a:lvl1pPr marL="0" marR="0" lvl="0" indent="0" algn="ctr" defTabSz="914400" rtl="0" fontAlgn="auto" hangingPunct="1">
        <a:lnSpc>
          <a:spcPct val="100000"/>
        </a:lnSpc>
        <a:spcBef>
          <a:spcPts val="0"/>
        </a:spcBef>
        <a:spcAft>
          <a:spcPts val="0"/>
        </a:spcAft>
        <a:buNone/>
        <a:tabLst/>
        <a:defRPr lang="en-US" sz="2400" b="0" i="0" u="none" strike="noStrike" kern="0" cap="none" spc="0" baseline="0">
          <a:solidFill>
            <a:srgbClr val="168DED"/>
          </a:solidFill>
          <a:uFillTx/>
          <a:latin typeface="Arial"/>
          <a:ea typeface="Osaka"/>
          <a:cs typeface="Osaka"/>
        </a:defRPr>
      </a:lvl1pPr>
    </p:titleStyle>
    <p:bodyStyle>
      <a:lvl1pPr marL="257165" marR="0" lvl="0" indent="-257165" algn="l" defTabSz="914400" rtl="0" fontAlgn="auto" hangingPunct="1">
        <a:lnSpc>
          <a:spcPct val="100000"/>
        </a:lnSpc>
        <a:spcBef>
          <a:spcPts val="400"/>
        </a:spcBef>
        <a:spcAft>
          <a:spcPts val="0"/>
        </a:spcAft>
        <a:buClr>
          <a:srgbClr val="168DED"/>
        </a:buClr>
        <a:buSzPct val="120000"/>
        <a:buFont typeface="Wingdings" pitchFamily="2"/>
        <a:buChar char="§"/>
        <a:tabLst/>
        <a:defRPr lang="en-US" sz="1500" b="0" i="0" u="none" strike="noStrike" kern="0" cap="none" spc="0" baseline="0">
          <a:solidFill>
            <a:srgbClr val="000000"/>
          </a:solidFill>
          <a:uFillTx/>
          <a:latin typeface="Arial"/>
          <a:ea typeface="Osaka"/>
          <a:cs typeface="Osaka"/>
        </a:defRPr>
      </a:lvl1pPr>
      <a:lvl2pPr marL="557198" marR="0" lvl="1" indent="-214307" algn="l" defTabSz="914400" rtl="0" fontAlgn="auto" hangingPunct="1">
        <a:lnSpc>
          <a:spcPct val="100000"/>
        </a:lnSpc>
        <a:spcBef>
          <a:spcPts val="400"/>
        </a:spcBef>
        <a:spcAft>
          <a:spcPts val="0"/>
        </a:spcAft>
        <a:buClr>
          <a:srgbClr val="168DED"/>
        </a:buClr>
        <a:buSzPct val="60000"/>
        <a:buFont typeface="Wingdings" pitchFamily="2"/>
        <a:buChar char="q"/>
        <a:tabLst/>
        <a:defRPr lang="en-US" sz="1500" b="0" i="0" u="none" strike="noStrike" kern="0" cap="none" spc="0" baseline="0">
          <a:solidFill>
            <a:srgbClr val="000000"/>
          </a:solidFill>
          <a:uFillTx/>
          <a:latin typeface="Arial"/>
          <a:ea typeface="Osaka"/>
          <a:cs typeface="Osaka"/>
        </a:defRPr>
      </a:lvl2pPr>
      <a:lvl3pPr marL="857231" marR="0" lvl="2" indent="-171450" algn="l" defTabSz="914400" rtl="0" fontAlgn="auto" hangingPunct="1">
        <a:lnSpc>
          <a:spcPct val="100000"/>
        </a:lnSpc>
        <a:spcBef>
          <a:spcPts val="400"/>
        </a:spcBef>
        <a:spcAft>
          <a:spcPts val="0"/>
        </a:spcAft>
        <a:buSzPct val="100000"/>
        <a:buChar char="•"/>
        <a:tabLst/>
        <a:defRPr lang="en-US" sz="1500" b="0" i="0" u="none" strike="noStrike" kern="0" cap="none" spc="0" baseline="0">
          <a:solidFill>
            <a:srgbClr val="000000"/>
          </a:solidFill>
          <a:uFillTx/>
          <a:latin typeface="Arial"/>
          <a:ea typeface="Osaka"/>
          <a:cs typeface="Osaka"/>
        </a:defRPr>
      </a:lvl3pPr>
      <a:lvl4pPr marL="1200122" marR="0" lvl="3" indent="-171450" algn="l" defTabSz="914400" rtl="0" fontAlgn="auto" hangingPunct="1">
        <a:lnSpc>
          <a:spcPct val="100000"/>
        </a:lnSpc>
        <a:spcBef>
          <a:spcPts val="400"/>
        </a:spcBef>
        <a:spcAft>
          <a:spcPts val="0"/>
        </a:spcAft>
        <a:buSzPct val="100000"/>
        <a:buFont typeface="Wingdings" pitchFamily="2"/>
        <a:buChar char="§"/>
        <a:tabLst/>
        <a:defRPr lang="en-US" sz="1500" b="0" i="0" u="none" strike="noStrike" kern="0" cap="none" spc="0" baseline="0">
          <a:solidFill>
            <a:srgbClr val="000000"/>
          </a:solidFill>
          <a:uFillTx/>
          <a:latin typeface="Arial"/>
          <a:ea typeface="Osaka"/>
          <a:cs typeface="Osaka"/>
        </a:defRPr>
      </a:lvl4pPr>
      <a:lvl5pPr marL="1543013" marR="0" lvl="4" indent="-171450" algn="l" defTabSz="914400" rtl="0" fontAlgn="auto" hangingPunct="1">
        <a:lnSpc>
          <a:spcPct val="100000"/>
        </a:lnSpc>
        <a:spcBef>
          <a:spcPts val="400"/>
        </a:spcBef>
        <a:spcAft>
          <a:spcPts val="0"/>
        </a:spcAft>
        <a:buClr>
          <a:srgbClr val="808080"/>
        </a:buClr>
        <a:buSzPct val="50000"/>
        <a:buFont typeface="Wingdings" pitchFamily="2"/>
        <a:buChar char="q"/>
        <a:tabLst/>
        <a:defRPr lang="en-US" sz="1500" b="0" i="0" u="none" strike="noStrike" kern="0" cap="none" spc="0" baseline="0">
          <a:solidFill>
            <a:srgbClr val="000000"/>
          </a:solidFill>
          <a:uFillTx/>
          <a:latin typeface="Arial"/>
          <a:ea typeface="Osaka"/>
          <a:cs typeface="Osak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96A8-F371-AF05-5280-188513EBE987}"/>
              </a:ext>
            </a:extLst>
          </p:cNvPr>
          <p:cNvSpPr txBox="1">
            <a:spLocks noGrp="1"/>
          </p:cNvSpPr>
          <p:nvPr>
            <p:ph type="title"/>
          </p:nvPr>
        </p:nvSpPr>
        <p:spPr>
          <a:xfrm>
            <a:off x="703036" y="1122361"/>
            <a:ext cx="10650766" cy="3147886"/>
          </a:xfrm>
        </p:spPr>
        <p:txBody>
          <a:bodyPr/>
          <a:lstStyle/>
          <a:p>
            <a:pPr lvl="0"/>
            <a:r>
              <a:rPr lang="en-US" sz="5400">
                <a:latin typeface="Helvetica" pitchFamily="2"/>
              </a:rPr>
              <a:t>OHT Indicators &amp; Population Segmentation</a:t>
            </a:r>
            <a:endParaRPr lang="en-CA"/>
          </a:p>
        </p:txBody>
      </p:sp>
      <p:sp>
        <p:nvSpPr>
          <p:cNvPr id="3" name="Content Placeholder 3">
            <a:extLst>
              <a:ext uri="{FF2B5EF4-FFF2-40B4-BE49-F238E27FC236}">
                <a16:creationId xmlns:a16="http://schemas.microsoft.com/office/drawing/2014/main" id="{E0C6E20D-ACFC-0661-89D8-96872B32E89D}"/>
              </a:ext>
            </a:extLst>
          </p:cNvPr>
          <p:cNvSpPr txBox="1">
            <a:spLocks noGrp="1"/>
          </p:cNvSpPr>
          <p:nvPr>
            <p:ph type="body" idx="4294967295"/>
          </p:nvPr>
        </p:nvSpPr>
        <p:spPr>
          <a:xfrm>
            <a:off x="703036" y="4616110"/>
            <a:ext cx="7086389" cy="451393"/>
          </a:xfrm>
        </p:spPr>
        <p:txBody>
          <a:bodyPr anchor="ctr">
            <a:normAutofit lnSpcReduction="10000"/>
          </a:bodyPr>
          <a:lstStyle/>
          <a:p>
            <a:pPr marL="0" lvl="0" indent="0">
              <a:lnSpc>
                <a:spcPct val="100000"/>
              </a:lnSpc>
              <a:spcBef>
                <a:spcPts val="0"/>
              </a:spcBef>
              <a:buNone/>
            </a:pPr>
            <a:r>
              <a:rPr lang="en-CA" sz="2400" dirty="0">
                <a:solidFill>
                  <a:srgbClr val="FFFFFF"/>
                </a:solidFill>
              </a:rPr>
              <a:t>Frontenac Lennox &amp; Addington OHT Results</a:t>
            </a:r>
          </a:p>
        </p:txBody>
      </p:sp>
      <p:sp>
        <p:nvSpPr>
          <p:cNvPr id="4" name="Text Placeholder 4">
            <a:extLst>
              <a:ext uri="{FF2B5EF4-FFF2-40B4-BE49-F238E27FC236}">
                <a16:creationId xmlns:a16="http://schemas.microsoft.com/office/drawing/2014/main" id="{04E3D206-EF7C-3015-1E1E-5FD357133B21}"/>
              </a:ext>
            </a:extLst>
          </p:cNvPr>
          <p:cNvSpPr txBox="1">
            <a:spLocks noGrp="1"/>
          </p:cNvSpPr>
          <p:nvPr>
            <p:ph type="body" idx="4294967295"/>
          </p:nvPr>
        </p:nvSpPr>
        <p:spPr>
          <a:xfrm>
            <a:off x="703036" y="5982333"/>
            <a:ext cx="2933194" cy="318668"/>
          </a:xfrm>
        </p:spPr>
        <p:txBody>
          <a:bodyPr>
            <a:noAutofit/>
          </a:bodyPr>
          <a:lstStyle/>
          <a:p>
            <a:pPr marL="0" lvl="0" indent="0">
              <a:buNone/>
            </a:pPr>
            <a:r>
              <a:rPr lang="en-CA" sz="1800" dirty="0">
                <a:solidFill>
                  <a:srgbClr val="FFFFFF"/>
                </a:solidFill>
              </a:rPr>
              <a:t>January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145705719">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CC96AC-2AC3-52E7-F6BD-02D0F54E4EC9}"/>
              </a:ext>
            </a:extLst>
          </p:cNvPr>
          <p:cNvSpPr txBox="1">
            <a:spLocks noGrp="1"/>
          </p:cNvSpPr>
          <p:nvPr>
            <p:ph type="sldNum" sz="quarter" idx="8"/>
          </p:nvPr>
        </p:nvSpPr>
        <p:spPr/>
        <p:txBody>
          <a:bodyPr/>
          <a:lstStyle/>
          <a:p>
            <a:pPr lvl="0"/>
            <a:fld id="{B811C54B-5A7D-164D-A323-A25080E7A7AC}" type="slidenum">
              <a:rPr lang="fr-CA"/>
              <a:t>10</a:t>
            </a:fld>
            <a:endParaRPr lang="fr-CA"/>
          </a:p>
        </p:txBody>
      </p:sp>
      <p:sp>
        <p:nvSpPr>
          <p:cNvPr id="3" name="Title 1">
            <a:extLst>
              <a:ext uri="{FF2B5EF4-FFF2-40B4-BE49-F238E27FC236}">
                <a16:creationId xmlns:a16="http://schemas.microsoft.com/office/drawing/2014/main" id="{19FD9C1C-D315-9C35-34A3-2BB950F04019}"/>
              </a:ext>
            </a:extLst>
          </p:cNvPr>
          <p:cNvSpPr txBox="1"/>
          <p:nvPr/>
        </p:nvSpPr>
        <p:spPr>
          <a:xfrm>
            <a:off x="263356" y="44622"/>
            <a:ext cx="11880671" cy="720080"/>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CA" sz="3600" b="1" i="0" u="none" strike="noStrike" kern="1200" cap="none" spc="0" baseline="0">
                <a:solidFill>
                  <a:srgbClr val="0A1A31"/>
                </a:solidFill>
                <a:uFillTx/>
                <a:latin typeface="Arial"/>
              </a:rPr>
              <a:t>Spider</a:t>
            </a:r>
            <a:r>
              <a:rPr lang="en-CA" sz="4400" b="1" i="0" u="none" strike="noStrike" kern="1200" cap="none" spc="0" baseline="0">
                <a:solidFill>
                  <a:srgbClr val="0A1A31"/>
                </a:solidFill>
                <a:uFillTx/>
                <a:latin typeface="Arial"/>
              </a:rPr>
              <a:t> Diagrams for frail/older adults</a:t>
            </a:r>
          </a:p>
        </p:txBody>
      </p:sp>
      <p:pic>
        <p:nvPicPr>
          <p:cNvPr id="4" name="Picture 8">
            <a:extLst>
              <a:ext uri="{FF2B5EF4-FFF2-40B4-BE49-F238E27FC236}">
                <a16:creationId xmlns:a16="http://schemas.microsoft.com/office/drawing/2014/main" id="{2805B75F-AC28-C131-BECF-6DB2A42BAF4A}"/>
              </a:ext>
            </a:extLst>
          </p:cNvPr>
          <p:cNvPicPr>
            <a:picLocks noChangeAspect="1"/>
          </p:cNvPicPr>
          <p:nvPr/>
        </p:nvPicPr>
        <p:blipFill>
          <a:blip r:embed="rId2"/>
          <a:srcRect/>
          <a:stretch/>
        </p:blipFill>
        <p:spPr>
          <a:xfrm>
            <a:off x="2135562" y="764703"/>
            <a:ext cx="8064568" cy="5376379"/>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145705749">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1AE0D1-68DA-E12D-6BD4-DB9EBDEE5048}"/>
              </a:ext>
            </a:extLst>
          </p:cNvPr>
          <p:cNvSpPr txBox="1">
            <a:spLocks noGrp="1"/>
          </p:cNvSpPr>
          <p:nvPr>
            <p:ph type="sldNum" sz="quarter" idx="8"/>
          </p:nvPr>
        </p:nvSpPr>
        <p:spPr/>
        <p:txBody>
          <a:bodyPr/>
          <a:lstStyle/>
          <a:p>
            <a:pPr lvl="0"/>
            <a:fld id="{6A8D8A3A-DC10-5047-B06B-509C7A9B72A6}" type="slidenum">
              <a:rPr lang="fr-CA"/>
              <a:t>11</a:t>
            </a:fld>
            <a:endParaRPr lang="fr-CA"/>
          </a:p>
        </p:txBody>
      </p:sp>
      <p:sp>
        <p:nvSpPr>
          <p:cNvPr id="3" name="Title 1">
            <a:extLst>
              <a:ext uri="{FF2B5EF4-FFF2-40B4-BE49-F238E27FC236}">
                <a16:creationId xmlns:a16="http://schemas.microsoft.com/office/drawing/2014/main" id="{9D87C6FD-1D35-6446-A89F-EE00C53F95FD}"/>
              </a:ext>
            </a:extLst>
          </p:cNvPr>
          <p:cNvSpPr txBox="1"/>
          <p:nvPr/>
        </p:nvSpPr>
        <p:spPr>
          <a:xfrm>
            <a:off x="354979" y="44622"/>
            <a:ext cx="11809311" cy="576062"/>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CA" sz="3600" b="1" i="0" u="none" strike="noStrike" kern="1200" cap="none" spc="0" baseline="0">
                <a:solidFill>
                  <a:srgbClr val="0A1A31"/>
                </a:solidFill>
                <a:uFillTx/>
                <a:latin typeface="Arial"/>
              </a:rPr>
              <a:t>Spider Diagrams for end-of-life Indicators</a:t>
            </a:r>
          </a:p>
        </p:txBody>
      </p:sp>
      <p:pic>
        <p:nvPicPr>
          <p:cNvPr id="4" name="Picture 4">
            <a:extLst>
              <a:ext uri="{FF2B5EF4-FFF2-40B4-BE49-F238E27FC236}">
                <a16:creationId xmlns:a16="http://schemas.microsoft.com/office/drawing/2014/main" id="{D069F242-FBE6-9FEF-A9F9-B400CD51E36B}"/>
              </a:ext>
            </a:extLst>
          </p:cNvPr>
          <p:cNvPicPr>
            <a:picLocks noChangeAspect="1"/>
          </p:cNvPicPr>
          <p:nvPr/>
        </p:nvPicPr>
        <p:blipFill>
          <a:blip r:embed="rId2"/>
          <a:srcRect/>
          <a:stretch/>
        </p:blipFill>
        <p:spPr>
          <a:xfrm>
            <a:off x="1955535" y="692697"/>
            <a:ext cx="8280916" cy="5520610"/>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1457058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F30B-04BB-3F55-8D33-751E2576A5A3}"/>
              </a:ext>
            </a:extLst>
          </p:cNvPr>
          <p:cNvSpPr txBox="1">
            <a:spLocks noGrp="1"/>
          </p:cNvSpPr>
          <p:nvPr>
            <p:ph type="title"/>
          </p:nvPr>
        </p:nvSpPr>
        <p:spPr>
          <a:xfrm>
            <a:off x="703036" y="1652869"/>
            <a:ext cx="10650766" cy="2988295"/>
          </a:xfrm>
        </p:spPr>
        <p:txBody>
          <a:bodyPr>
            <a:normAutofit fontScale="90000"/>
          </a:bodyPr>
          <a:lstStyle/>
          <a:p>
            <a:pPr lvl="0"/>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fontScale="85000" lnSpcReduction="20000"/>
          </a:bodyPr>
          <a:lstStyle/>
          <a:p>
            <a:r>
              <a:rPr lang="en-US" dirty="0"/>
              <a:t>Surveys were distributed to an OHT representative identified by the OHT evaluation lead contact as </a:t>
            </a:r>
            <a:r>
              <a:rPr lang="en-US" i="1" dirty="0"/>
              <a:t>best suited to answer a survey about the HSPN Improvement Indicators.</a:t>
            </a:r>
            <a:endParaRPr lang="en-US" dirty="0">
              <a:cs typeface="Arial"/>
            </a:endParaRPr>
          </a:p>
          <a:p>
            <a:r>
              <a:rPr lang="en-US" dirty="0"/>
              <a:t>The survey had 3 multiple choice questions, 3 open text comments and 6 sets of indicators and stratifications to rank.  </a:t>
            </a:r>
            <a:endParaRPr lang="en-US" dirty="0">
              <a:cs typeface="Arial"/>
            </a:endParaRPr>
          </a:p>
          <a:p>
            <a:r>
              <a:rPr lang="en-US" dirty="0"/>
              <a:t>A total of 56 OHTs were invited of whom, 42 responded (75%).  </a:t>
            </a:r>
            <a:endParaRPr lang="en-US" dirty="0">
              <a:cs typeface="Arial"/>
            </a:endParaRPr>
          </a:p>
          <a:p>
            <a:r>
              <a:rPr lang="en-US" sz="2600" dirty="0">
                <a:cs typeface="Arial" panose="020B0604020202020204"/>
              </a:rPr>
              <a:t>Most respondents held positions as (executive) director of the OHT or OHT operations or lead for analysis or population health.</a:t>
            </a:r>
          </a:p>
          <a:p>
            <a:r>
              <a:rPr lang="en-US" sz="2600" dirty="0">
                <a:cs typeface="Arial" panose="020B0604020202020204"/>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2145705725">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DC25437-71ED-588F-F7B1-A1A79696E2FF}"/>
              </a:ext>
            </a:extLst>
          </p:cNvPr>
          <p:cNvSpPr txBox="1">
            <a:spLocks noGrp="1"/>
          </p:cNvSpPr>
          <p:nvPr>
            <p:ph type="sldNum" sz="quarter" idx="8"/>
          </p:nvPr>
        </p:nvSpPr>
        <p:spPr>
          <a:xfrm>
            <a:off x="8576413" y="6356351"/>
            <a:ext cx="2743200" cy="365129"/>
          </a:xfrm>
        </p:spPr>
        <p:txBody>
          <a:bodyPr/>
          <a:lstStyle/>
          <a:p>
            <a:pPr lvl="0"/>
            <a:fld id="{0AB67F4E-F412-8F4D-A700-E2E4F7960FBC}" type="slidenum">
              <a:rPr/>
              <a:t>14</a:t>
            </a:fld>
            <a:endParaRPr lang="en-CA">
              <a:latin typeface="Arial" pitchFamily="34"/>
              <a:cs typeface="Arial" pitchFamily="34"/>
            </a:endParaRPr>
          </a:p>
        </p:txBody>
      </p:sp>
      <p:sp>
        <p:nvSpPr>
          <p:cNvPr id="3" name="Rectangle 25">
            <a:extLst>
              <a:ext uri="{FF2B5EF4-FFF2-40B4-BE49-F238E27FC236}">
                <a16:creationId xmlns:a16="http://schemas.microsoft.com/office/drawing/2014/main" id="{94F4D6EF-BEDD-0B02-E101-15525AE80ACD}"/>
              </a:ext>
            </a:extLst>
          </p:cNvPr>
          <p:cNvSpPr/>
          <p:nvPr/>
        </p:nvSpPr>
        <p:spPr>
          <a:xfrm>
            <a:off x="1394542" y="297189"/>
            <a:ext cx="10550731" cy="83099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a:solidFill>
                  <a:srgbClr val="0B2040"/>
                </a:solidFill>
                <a:uFillTx/>
                <a:latin typeface="Arial Black" pitchFamily="34"/>
              </a:rPr>
              <a:t>Top Chosen Indicators: </a:t>
            </a:r>
          </a:p>
        </p:txBody>
      </p:sp>
      <p:sp>
        <p:nvSpPr>
          <p:cNvPr id="4" name="Rectangle 44">
            <a:extLst>
              <a:ext uri="{FF2B5EF4-FFF2-40B4-BE49-F238E27FC236}">
                <a16:creationId xmlns:a16="http://schemas.microsoft.com/office/drawing/2014/main" id="{932FAFDB-C164-4339-DE54-90778EA4E1C3}"/>
              </a:ext>
            </a:extLst>
          </p:cNvPr>
          <p:cNvSpPr/>
          <p:nvPr/>
        </p:nvSpPr>
        <p:spPr>
          <a:xfrm rot="5400013">
            <a:off x="479771" y="213425"/>
            <a:ext cx="1128186" cy="701335"/>
          </a:xfrm>
          <a:prstGeom prst="rect">
            <a:avLst/>
          </a:prstGeom>
          <a:solidFill>
            <a:srgbClr val="C7EA9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grpSp>
        <p:nvGrpSpPr>
          <p:cNvPr id="5" name="Diagram 6">
            <a:extLst>
              <a:ext uri="{FF2B5EF4-FFF2-40B4-BE49-F238E27FC236}">
                <a16:creationId xmlns:a16="http://schemas.microsoft.com/office/drawing/2014/main" id="{0485FD3D-E208-B217-343C-C14BD3B298C1}"/>
              </a:ext>
            </a:extLst>
          </p:cNvPr>
          <p:cNvGrpSpPr/>
          <p:nvPr/>
        </p:nvGrpSpPr>
        <p:grpSpPr>
          <a:xfrm>
            <a:off x="130969" y="1854092"/>
            <a:ext cx="2277496" cy="3929954"/>
            <a:chOff x="130969" y="1854092"/>
            <a:chExt cx="2277496" cy="3929954"/>
          </a:xfrm>
        </p:grpSpPr>
        <p:sp>
          <p:nvSpPr>
            <p:cNvPr id="6" name="Freeform 5">
              <a:extLst>
                <a:ext uri="{FF2B5EF4-FFF2-40B4-BE49-F238E27FC236}">
                  <a16:creationId xmlns:a16="http://schemas.microsoft.com/office/drawing/2014/main" id="{4BC5DB61-AF73-A3BB-8EC7-4831748D02CD}"/>
                </a:ext>
              </a:extLst>
            </p:cNvPr>
            <p:cNvSpPr/>
            <p:nvPr/>
          </p:nvSpPr>
          <p:spPr>
            <a:xfrm>
              <a:off x="130969" y="1854092"/>
              <a:ext cx="2277496" cy="694102"/>
            </a:xfrm>
            <a:custGeom>
              <a:avLst/>
              <a:gdLst>
                <a:gd name="f0" fmla="val 10800000"/>
                <a:gd name="f1" fmla="val 5400000"/>
                <a:gd name="f2" fmla="val 180"/>
                <a:gd name="f3" fmla="val w"/>
                <a:gd name="f4" fmla="val h"/>
                <a:gd name="f5" fmla="val 0"/>
                <a:gd name="f6" fmla="val 2277498"/>
                <a:gd name="f7" fmla="val 694101"/>
                <a:gd name="f8" fmla="val 69410"/>
                <a:gd name="f9" fmla="val 31076"/>
                <a:gd name="f10" fmla="val 2208088"/>
                <a:gd name="f11" fmla="val 2246422"/>
                <a:gd name="f12" fmla="val 624691"/>
                <a:gd name="f13" fmla="val 663025"/>
                <a:gd name="f14" fmla="+- 0 0 -90"/>
                <a:gd name="f15" fmla="*/ f3 1 2277498"/>
                <a:gd name="f16" fmla="*/ f4 1 694101"/>
                <a:gd name="f17" fmla="val f5"/>
                <a:gd name="f18" fmla="val f6"/>
                <a:gd name="f19" fmla="val f7"/>
                <a:gd name="f20" fmla="*/ f14 f0 1"/>
                <a:gd name="f21" fmla="+- f19 0 f17"/>
                <a:gd name="f22" fmla="+- f18 0 f17"/>
                <a:gd name="f23" fmla="*/ f20 1 f2"/>
                <a:gd name="f24" fmla="*/ f22 1 2277498"/>
                <a:gd name="f25" fmla="*/ f21 1 694101"/>
                <a:gd name="f26" fmla="*/ 0 f22 1"/>
                <a:gd name="f27" fmla="*/ 69410 f21 1"/>
                <a:gd name="f28" fmla="*/ 69410 f22 1"/>
                <a:gd name="f29" fmla="*/ 0 f21 1"/>
                <a:gd name="f30" fmla="*/ 2208088 f22 1"/>
                <a:gd name="f31" fmla="*/ 2277498 f22 1"/>
                <a:gd name="f32" fmla="*/ 624691 f21 1"/>
                <a:gd name="f33" fmla="*/ 694101 f21 1"/>
                <a:gd name="f34" fmla="+- f23 0 f1"/>
                <a:gd name="f35" fmla="*/ f26 1 2277498"/>
                <a:gd name="f36" fmla="*/ f27 1 694101"/>
                <a:gd name="f37" fmla="*/ f28 1 2277498"/>
                <a:gd name="f38" fmla="*/ f29 1 694101"/>
                <a:gd name="f39" fmla="*/ f30 1 2277498"/>
                <a:gd name="f40" fmla="*/ f31 1 2277498"/>
                <a:gd name="f41" fmla="*/ f32 1 694101"/>
                <a:gd name="f42" fmla="*/ f33 1 69410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277498" h="69410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7EA95"/>
            </a:solidFill>
            <a:ln w="12701" cap="flat">
              <a:solidFill>
                <a:srgbClr val="9DDA45"/>
              </a:solidFill>
              <a:prstDash val="solid"/>
              <a:miter/>
            </a:ln>
          </p:spPr>
          <p:txBody>
            <a:bodyPr vert="horz" wrap="square" lIns="96533" tIns="96533" rIns="96533" bIns="96533"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1" i="0" u="none" strike="noStrike" kern="1200" cap="none" spc="0" baseline="0">
                  <a:solidFill>
                    <a:srgbClr val="0A1A31"/>
                  </a:solidFill>
                  <a:uFillTx/>
                  <a:latin typeface="Arial"/>
                  <a:cs typeface="Helvetica"/>
                </a:rPr>
                <a:t>Total Population </a:t>
              </a:r>
              <a:endParaRPr lang="en-CA" sz="2000" b="0" i="0" u="none" strike="noStrike" kern="1200" cap="none" spc="0" baseline="0">
                <a:solidFill>
                  <a:srgbClr val="0A1A31"/>
                </a:solidFill>
                <a:uFillTx/>
                <a:latin typeface="Helvetica" pitchFamily="34"/>
                <a:cs typeface="Helvetica" pitchFamily="34"/>
              </a:endParaRPr>
            </a:p>
          </p:txBody>
        </p:sp>
        <p:sp>
          <p:nvSpPr>
            <p:cNvPr id="7" name="Freeform 6">
              <a:extLst>
                <a:ext uri="{FF2B5EF4-FFF2-40B4-BE49-F238E27FC236}">
                  <a16:creationId xmlns:a16="http://schemas.microsoft.com/office/drawing/2014/main" id="{A4DAEF88-CC2A-21B2-5D6B-736F4AC4D0FF}"/>
                </a:ext>
              </a:extLst>
            </p:cNvPr>
            <p:cNvSpPr/>
            <p:nvPr/>
          </p:nvSpPr>
          <p:spPr>
            <a:xfrm>
              <a:off x="246494" y="2650123"/>
              <a:ext cx="2027243" cy="3133923"/>
            </a:xfrm>
            <a:custGeom>
              <a:avLst/>
              <a:gdLst>
                <a:gd name="f0" fmla="val 10800000"/>
                <a:gd name="f1" fmla="val 5400000"/>
                <a:gd name="f2" fmla="val 180"/>
                <a:gd name="f3" fmla="val w"/>
                <a:gd name="f4" fmla="val h"/>
                <a:gd name="f5" fmla="val 0"/>
                <a:gd name="f6" fmla="val 2027247"/>
                <a:gd name="f7" fmla="val 3133924"/>
                <a:gd name="f8" fmla="val 202725"/>
                <a:gd name="f9" fmla="val 90763"/>
                <a:gd name="f10" fmla="val 1824522"/>
                <a:gd name="f11" fmla="val 1936484"/>
                <a:gd name="f12" fmla="val 2931199"/>
                <a:gd name="f13" fmla="val 3043161"/>
                <a:gd name="f14" fmla="+- 0 0 -90"/>
                <a:gd name="f15" fmla="*/ f3 1 2027247"/>
                <a:gd name="f16" fmla="*/ f4 1 3133924"/>
                <a:gd name="f17" fmla="val f5"/>
                <a:gd name="f18" fmla="val f6"/>
                <a:gd name="f19" fmla="val f7"/>
                <a:gd name="f20" fmla="*/ f14 f0 1"/>
                <a:gd name="f21" fmla="+- f19 0 f17"/>
                <a:gd name="f22" fmla="+- f18 0 f17"/>
                <a:gd name="f23" fmla="*/ f20 1 f2"/>
                <a:gd name="f24" fmla="*/ f22 1 2027247"/>
                <a:gd name="f25" fmla="*/ f21 1 3133924"/>
                <a:gd name="f26" fmla="*/ 0 f22 1"/>
                <a:gd name="f27" fmla="*/ 202725 f21 1"/>
                <a:gd name="f28" fmla="*/ 202725 f22 1"/>
                <a:gd name="f29" fmla="*/ 0 f21 1"/>
                <a:gd name="f30" fmla="*/ 1824522 f22 1"/>
                <a:gd name="f31" fmla="*/ 2027247 f22 1"/>
                <a:gd name="f32" fmla="*/ 2931199 f21 1"/>
                <a:gd name="f33" fmla="*/ 3133924 f21 1"/>
                <a:gd name="f34" fmla="+- f23 0 f1"/>
                <a:gd name="f35" fmla="*/ f26 1 2027247"/>
                <a:gd name="f36" fmla="*/ f27 1 3133924"/>
                <a:gd name="f37" fmla="*/ f28 1 2027247"/>
                <a:gd name="f38" fmla="*/ f29 1 3133924"/>
                <a:gd name="f39" fmla="*/ f30 1 2027247"/>
                <a:gd name="f40" fmla="*/ f31 1 2027247"/>
                <a:gd name="f41" fmla="*/ f32 1 3133924"/>
                <a:gd name="f42" fmla="*/ f33 1 313392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027247" h="313392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solidFill>
            <a:ln w="38103" cap="flat">
              <a:solidFill>
                <a:srgbClr val="C7EA95"/>
              </a:solidFill>
              <a:prstDash val="solid"/>
              <a:miter/>
            </a:ln>
          </p:spPr>
          <p:txBody>
            <a:bodyPr vert="horz" wrap="square" lIns="127951" tIns="127951" rIns="127951" bIns="127951" anchor="t" anchorCtr="0" compatLnSpc="1">
              <a:noAutofit/>
            </a:bodyPr>
            <a:lstStyle/>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0" i="0" u="none" strike="noStrike" kern="1200" cap="none" spc="0" baseline="0">
                  <a:solidFill>
                    <a:srgbClr val="0B2040"/>
                  </a:solidFill>
                  <a:uFillTx/>
                  <a:latin typeface="Arial"/>
                  <a:cs typeface="Helvetica"/>
                </a:rPr>
                <a:t>1. </a:t>
              </a:r>
              <a:r>
                <a:rPr lang="en-US" sz="1800" b="0" i="0" u="none" strike="noStrike" kern="1200" cap="none" spc="0" baseline="0">
                  <a:solidFill>
                    <a:srgbClr val="000000"/>
                  </a:solidFill>
                  <a:uFillTx/>
                  <a:latin typeface="Calibri"/>
                  <a:cs typeface="Calibri"/>
                </a:rPr>
                <a:t>ED Visits best managed elsewhere </a:t>
              </a:r>
              <a:br>
                <a:rPr lang="en-US" sz="1800" b="0" i="0" u="none" strike="noStrike" kern="1200" cap="none" spc="0" baseline="0">
                  <a:solidFill>
                    <a:srgbClr val="0B2040"/>
                  </a:solidFill>
                  <a:uFillTx/>
                  <a:latin typeface="Calibri"/>
                  <a:cs typeface="Calibri"/>
                </a:rPr>
              </a:br>
              <a:r>
                <a:rPr lang="en-US" sz="1800" b="0" i="0" u="none" strike="noStrike" kern="1200" cap="none" spc="0" baseline="0">
                  <a:solidFill>
                    <a:srgbClr val="0B2040"/>
                  </a:solidFill>
                  <a:uFillTx/>
                  <a:latin typeface="Arial"/>
                  <a:cs typeface="Helvetica"/>
                </a:rPr>
                <a:t>2. ACSC Hospitalization</a:t>
              </a:r>
              <a:endParaRPr lang="en-US" sz="1800" b="0" i="0" u="none" strike="noStrike" kern="1200" cap="none" spc="0" baseline="0">
                <a:solidFill>
                  <a:srgbClr val="0B2040"/>
                </a:solidFill>
                <a:uFillTx/>
                <a:latin typeface="Arial"/>
                <a:cs typeface="Arial"/>
              </a:endParaRP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0" i="0" u="none" strike="noStrike" kern="1200" cap="none" spc="0" baseline="0">
                  <a:solidFill>
                    <a:srgbClr val="0B2040"/>
                  </a:solidFill>
                  <a:uFillTx/>
                  <a:latin typeface="Arial"/>
                  <a:cs typeface="Helvetica"/>
                </a:rPr>
                <a:t>3. Physician Continuity of Care</a:t>
              </a:r>
              <a:r>
                <a:rPr lang="en-US" sz="1800" b="0" i="0" u="none" strike="noStrike" kern="1200" cap="none" spc="0" baseline="0">
                  <a:solidFill>
                    <a:srgbClr val="0A1A31"/>
                  </a:solidFill>
                  <a:uFillTx/>
                  <a:latin typeface="Arial"/>
                  <a:cs typeface="Helvetica"/>
                </a:rPr>
                <a:t> </a:t>
              </a:r>
              <a:endParaRPr lang="en-US" sz="1800" b="0" i="0" u="none" strike="noStrike" kern="1200" cap="none" spc="0" baseline="0">
                <a:solidFill>
                  <a:srgbClr val="0A1A31"/>
                </a:solidFill>
                <a:uFillTx/>
                <a:latin typeface="Calibri"/>
                <a:cs typeface="Calibri"/>
              </a:endParaRPr>
            </a:p>
          </p:txBody>
        </p:sp>
      </p:grpSp>
      <p:grpSp>
        <p:nvGrpSpPr>
          <p:cNvPr id="8" name="Diagram 66">
            <a:extLst>
              <a:ext uri="{FF2B5EF4-FFF2-40B4-BE49-F238E27FC236}">
                <a16:creationId xmlns:a16="http://schemas.microsoft.com/office/drawing/2014/main" id="{82029076-E848-A699-4741-B634EF696875}"/>
              </a:ext>
            </a:extLst>
          </p:cNvPr>
          <p:cNvGrpSpPr/>
          <p:nvPr/>
        </p:nvGrpSpPr>
        <p:grpSpPr>
          <a:xfrm>
            <a:off x="2539672" y="1854092"/>
            <a:ext cx="2277496" cy="3929954"/>
            <a:chOff x="2539672" y="1854092"/>
            <a:chExt cx="2277496" cy="3929954"/>
          </a:xfrm>
        </p:grpSpPr>
        <p:sp>
          <p:nvSpPr>
            <p:cNvPr id="9" name="Freeform 8">
              <a:extLst>
                <a:ext uri="{FF2B5EF4-FFF2-40B4-BE49-F238E27FC236}">
                  <a16:creationId xmlns:a16="http://schemas.microsoft.com/office/drawing/2014/main" id="{1D207D1B-1DCE-78DB-84BA-C8D6F4B451BB}"/>
                </a:ext>
              </a:extLst>
            </p:cNvPr>
            <p:cNvSpPr/>
            <p:nvPr/>
          </p:nvSpPr>
          <p:spPr>
            <a:xfrm>
              <a:off x="2539672" y="1854092"/>
              <a:ext cx="2277496" cy="694102"/>
            </a:xfrm>
            <a:custGeom>
              <a:avLst/>
              <a:gdLst>
                <a:gd name="f0" fmla="val 10800000"/>
                <a:gd name="f1" fmla="val 5400000"/>
                <a:gd name="f2" fmla="val 180"/>
                <a:gd name="f3" fmla="val w"/>
                <a:gd name="f4" fmla="val h"/>
                <a:gd name="f5" fmla="val 0"/>
                <a:gd name="f6" fmla="val 2277498"/>
                <a:gd name="f7" fmla="val 694101"/>
                <a:gd name="f8" fmla="val 69410"/>
                <a:gd name="f9" fmla="val 31076"/>
                <a:gd name="f10" fmla="val 2208088"/>
                <a:gd name="f11" fmla="val 2246422"/>
                <a:gd name="f12" fmla="val 624691"/>
                <a:gd name="f13" fmla="val 663025"/>
                <a:gd name="f14" fmla="+- 0 0 -90"/>
                <a:gd name="f15" fmla="*/ f3 1 2277498"/>
                <a:gd name="f16" fmla="*/ f4 1 694101"/>
                <a:gd name="f17" fmla="val f5"/>
                <a:gd name="f18" fmla="val f6"/>
                <a:gd name="f19" fmla="val f7"/>
                <a:gd name="f20" fmla="*/ f14 f0 1"/>
                <a:gd name="f21" fmla="+- f19 0 f17"/>
                <a:gd name="f22" fmla="+- f18 0 f17"/>
                <a:gd name="f23" fmla="*/ f20 1 f2"/>
                <a:gd name="f24" fmla="*/ f22 1 2277498"/>
                <a:gd name="f25" fmla="*/ f21 1 694101"/>
                <a:gd name="f26" fmla="*/ 0 f22 1"/>
                <a:gd name="f27" fmla="*/ 69410 f21 1"/>
                <a:gd name="f28" fmla="*/ 69410 f22 1"/>
                <a:gd name="f29" fmla="*/ 0 f21 1"/>
                <a:gd name="f30" fmla="*/ 2208088 f22 1"/>
                <a:gd name="f31" fmla="*/ 2277498 f22 1"/>
                <a:gd name="f32" fmla="*/ 624691 f21 1"/>
                <a:gd name="f33" fmla="*/ 694101 f21 1"/>
                <a:gd name="f34" fmla="+- f23 0 f1"/>
                <a:gd name="f35" fmla="*/ f26 1 2277498"/>
                <a:gd name="f36" fmla="*/ f27 1 694101"/>
                <a:gd name="f37" fmla="*/ f28 1 2277498"/>
                <a:gd name="f38" fmla="*/ f29 1 694101"/>
                <a:gd name="f39" fmla="*/ f30 1 2277498"/>
                <a:gd name="f40" fmla="*/ f31 1 2277498"/>
                <a:gd name="f41" fmla="*/ f32 1 694101"/>
                <a:gd name="f42" fmla="*/ f33 1 69410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277498" h="69410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E80BC">
                <a:alpha val="67843"/>
              </a:srgbClr>
            </a:solidFill>
            <a:ln w="12701" cap="flat">
              <a:solidFill>
                <a:srgbClr val="A1C0EC"/>
              </a:solidFill>
              <a:prstDash val="solid"/>
              <a:miter/>
            </a:ln>
          </p:spPr>
          <p:txBody>
            <a:bodyPr vert="horz" wrap="square" lIns="96533" tIns="96533" rIns="96533" bIns="96533"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CA" sz="2000" b="1" i="0" u="none" strike="noStrike" kern="1200" cap="none" spc="0" baseline="0">
                  <a:solidFill>
                    <a:srgbClr val="0A1A31"/>
                  </a:solidFill>
                  <a:uFillTx/>
                  <a:latin typeface="Arial"/>
                  <a:cs typeface="Helvetica" pitchFamily="34"/>
                </a:rPr>
                <a:t>MHA</a:t>
              </a:r>
            </a:p>
          </p:txBody>
        </p:sp>
        <p:sp>
          <p:nvSpPr>
            <p:cNvPr id="10" name="Freeform 9">
              <a:extLst>
                <a:ext uri="{FF2B5EF4-FFF2-40B4-BE49-F238E27FC236}">
                  <a16:creationId xmlns:a16="http://schemas.microsoft.com/office/drawing/2014/main" id="{705B3245-B998-B043-3C8E-293B363C9B2F}"/>
                </a:ext>
              </a:extLst>
            </p:cNvPr>
            <p:cNvSpPr/>
            <p:nvPr/>
          </p:nvSpPr>
          <p:spPr>
            <a:xfrm>
              <a:off x="2655207" y="2650123"/>
              <a:ext cx="2027243" cy="3133923"/>
            </a:xfrm>
            <a:custGeom>
              <a:avLst/>
              <a:gdLst>
                <a:gd name="f0" fmla="val 10800000"/>
                <a:gd name="f1" fmla="val 5400000"/>
                <a:gd name="f2" fmla="val 180"/>
                <a:gd name="f3" fmla="val w"/>
                <a:gd name="f4" fmla="val h"/>
                <a:gd name="f5" fmla="val 0"/>
                <a:gd name="f6" fmla="val 2027247"/>
                <a:gd name="f7" fmla="val 3133924"/>
                <a:gd name="f8" fmla="val 202725"/>
                <a:gd name="f9" fmla="val 90763"/>
                <a:gd name="f10" fmla="val 1824522"/>
                <a:gd name="f11" fmla="val 1936484"/>
                <a:gd name="f12" fmla="val 2931199"/>
                <a:gd name="f13" fmla="val 3043161"/>
                <a:gd name="f14" fmla="+- 0 0 -90"/>
                <a:gd name="f15" fmla="*/ f3 1 2027247"/>
                <a:gd name="f16" fmla="*/ f4 1 3133924"/>
                <a:gd name="f17" fmla="val f5"/>
                <a:gd name="f18" fmla="val f6"/>
                <a:gd name="f19" fmla="val f7"/>
                <a:gd name="f20" fmla="*/ f14 f0 1"/>
                <a:gd name="f21" fmla="+- f19 0 f17"/>
                <a:gd name="f22" fmla="+- f18 0 f17"/>
                <a:gd name="f23" fmla="*/ f20 1 f2"/>
                <a:gd name="f24" fmla="*/ f22 1 2027247"/>
                <a:gd name="f25" fmla="*/ f21 1 3133924"/>
                <a:gd name="f26" fmla="*/ 0 f22 1"/>
                <a:gd name="f27" fmla="*/ 202725 f21 1"/>
                <a:gd name="f28" fmla="*/ 202725 f22 1"/>
                <a:gd name="f29" fmla="*/ 0 f21 1"/>
                <a:gd name="f30" fmla="*/ 1824522 f22 1"/>
                <a:gd name="f31" fmla="*/ 2027247 f22 1"/>
                <a:gd name="f32" fmla="*/ 2931199 f21 1"/>
                <a:gd name="f33" fmla="*/ 3133924 f21 1"/>
                <a:gd name="f34" fmla="+- f23 0 f1"/>
                <a:gd name="f35" fmla="*/ f26 1 2027247"/>
                <a:gd name="f36" fmla="*/ f27 1 3133924"/>
                <a:gd name="f37" fmla="*/ f28 1 2027247"/>
                <a:gd name="f38" fmla="*/ f29 1 3133924"/>
                <a:gd name="f39" fmla="*/ f30 1 2027247"/>
                <a:gd name="f40" fmla="*/ f31 1 2027247"/>
                <a:gd name="f41" fmla="*/ f32 1 3133924"/>
                <a:gd name="f42" fmla="*/ f33 1 313392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027247" h="313392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solidFill>
            <a:ln w="38103" cap="flat">
              <a:solidFill>
                <a:srgbClr val="2E80BC"/>
              </a:solidFill>
              <a:prstDash val="solid"/>
              <a:miter/>
            </a:ln>
          </p:spPr>
          <p:txBody>
            <a:bodyPr vert="horz" wrap="square" lIns="127951" tIns="127951" rIns="127951" bIns="127951" anchor="t" anchorCtr="0" compatLnSpc="1">
              <a:noAutofit/>
            </a:bodyPr>
            <a:lstStyle/>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CA" sz="1800" b="0" i="0" u="none" strike="noStrike" kern="1200" cap="none" spc="0" baseline="0">
                  <a:solidFill>
                    <a:srgbClr val="0A1A31"/>
                  </a:solidFill>
                  <a:uFillTx/>
                  <a:latin typeface="Arial"/>
                </a:rPr>
                <a:t>1. Frequent (4+ ED visits for MHA) </a:t>
              </a: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CA" sz="1800" b="0" i="0" u="none" strike="noStrike" kern="1200" cap="none" spc="0" baseline="0">
                  <a:solidFill>
                    <a:srgbClr val="0A1A31"/>
                  </a:solidFill>
                  <a:uFillTx/>
                  <a:latin typeface="Arial"/>
                </a:rPr>
                <a:t>2. Repeat ED visit for MHA (within 30 days)</a:t>
              </a: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CA" sz="1800" b="0" i="0" u="none" strike="noStrike" kern="1200" cap="none" spc="0" baseline="0">
                  <a:solidFill>
                    <a:srgbClr val="0A1A31"/>
                  </a:solidFill>
                  <a:uFillTx/>
                  <a:latin typeface="Arial"/>
                </a:rPr>
                <a:t>3. ED as first point of contact for MHA </a:t>
              </a:r>
              <a:endParaRPr lang="en-CA" sz="1800" b="0" i="0" u="none" strike="noStrike" kern="1200" cap="none" spc="0" baseline="0">
                <a:solidFill>
                  <a:srgbClr val="0A1A31"/>
                </a:solidFill>
                <a:uFillTx/>
                <a:latin typeface="Helvetica" pitchFamily="34"/>
                <a:cs typeface="Helvetica" pitchFamily="34"/>
              </a:endParaRPr>
            </a:p>
          </p:txBody>
        </p:sp>
      </p:grpSp>
      <p:grpSp>
        <p:nvGrpSpPr>
          <p:cNvPr id="11" name="Diagram 67">
            <a:extLst>
              <a:ext uri="{FF2B5EF4-FFF2-40B4-BE49-F238E27FC236}">
                <a16:creationId xmlns:a16="http://schemas.microsoft.com/office/drawing/2014/main" id="{F58F6CE4-729E-E2E3-7570-DC084AC70CE5}"/>
              </a:ext>
            </a:extLst>
          </p:cNvPr>
          <p:cNvGrpSpPr/>
          <p:nvPr/>
        </p:nvGrpSpPr>
        <p:grpSpPr>
          <a:xfrm>
            <a:off x="4948385" y="1854092"/>
            <a:ext cx="2277496" cy="3929954"/>
            <a:chOff x="4948385" y="1854092"/>
            <a:chExt cx="2277496" cy="3929954"/>
          </a:xfrm>
        </p:grpSpPr>
        <p:sp>
          <p:nvSpPr>
            <p:cNvPr id="12" name="Freeform 11">
              <a:extLst>
                <a:ext uri="{FF2B5EF4-FFF2-40B4-BE49-F238E27FC236}">
                  <a16:creationId xmlns:a16="http://schemas.microsoft.com/office/drawing/2014/main" id="{A72FA56A-AFAE-7A58-29BF-3DCB63DB18B4}"/>
                </a:ext>
              </a:extLst>
            </p:cNvPr>
            <p:cNvSpPr/>
            <p:nvPr/>
          </p:nvSpPr>
          <p:spPr>
            <a:xfrm>
              <a:off x="4948385" y="1854092"/>
              <a:ext cx="2277496" cy="694102"/>
            </a:xfrm>
            <a:custGeom>
              <a:avLst/>
              <a:gdLst>
                <a:gd name="f0" fmla="val 10800000"/>
                <a:gd name="f1" fmla="val 5400000"/>
                <a:gd name="f2" fmla="val 180"/>
                <a:gd name="f3" fmla="val w"/>
                <a:gd name="f4" fmla="val h"/>
                <a:gd name="f5" fmla="val 0"/>
                <a:gd name="f6" fmla="val 2277498"/>
                <a:gd name="f7" fmla="val 694101"/>
                <a:gd name="f8" fmla="val 69410"/>
                <a:gd name="f9" fmla="val 31076"/>
                <a:gd name="f10" fmla="val 2208088"/>
                <a:gd name="f11" fmla="val 2246422"/>
                <a:gd name="f12" fmla="val 624691"/>
                <a:gd name="f13" fmla="val 663025"/>
                <a:gd name="f14" fmla="+- 0 0 -90"/>
                <a:gd name="f15" fmla="*/ f3 1 2277498"/>
                <a:gd name="f16" fmla="*/ f4 1 694101"/>
                <a:gd name="f17" fmla="val f5"/>
                <a:gd name="f18" fmla="val f6"/>
                <a:gd name="f19" fmla="val f7"/>
                <a:gd name="f20" fmla="*/ f14 f0 1"/>
                <a:gd name="f21" fmla="+- f19 0 f17"/>
                <a:gd name="f22" fmla="+- f18 0 f17"/>
                <a:gd name="f23" fmla="*/ f20 1 f2"/>
                <a:gd name="f24" fmla="*/ f22 1 2277498"/>
                <a:gd name="f25" fmla="*/ f21 1 694101"/>
                <a:gd name="f26" fmla="*/ 0 f22 1"/>
                <a:gd name="f27" fmla="*/ 69410 f21 1"/>
                <a:gd name="f28" fmla="*/ 69410 f22 1"/>
                <a:gd name="f29" fmla="*/ 0 f21 1"/>
                <a:gd name="f30" fmla="*/ 2208088 f22 1"/>
                <a:gd name="f31" fmla="*/ 2277498 f22 1"/>
                <a:gd name="f32" fmla="*/ 624691 f21 1"/>
                <a:gd name="f33" fmla="*/ 694101 f21 1"/>
                <a:gd name="f34" fmla="+- f23 0 f1"/>
                <a:gd name="f35" fmla="*/ f26 1 2277498"/>
                <a:gd name="f36" fmla="*/ f27 1 694101"/>
                <a:gd name="f37" fmla="*/ f28 1 2277498"/>
                <a:gd name="f38" fmla="*/ f29 1 694101"/>
                <a:gd name="f39" fmla="*/ f30 1 2277498"/>
                <a:gd name="f40" fmla="*/ f31 1 2277498"/>
                <a:gd name="f41" fmla="*/ f32 1 694101"/>
                <a:gd name="f42" fmla="*/ f33 1 69410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277498" h="69410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EE654F"/>
            </a:solidFill>
            <a:ln w="12701" cap="flat">
              <a:solidFill>
                <a:srgbClr val="F5A395"/>
              </a:solidFill>
              <a:prstDash val="solid"/>
              <a:miter/>
            </a:ln>
          </p:spPr>
          <p:txBody>
            <a:bodyPr vert="horz" wrap="square" lIns="96533" tIns="96533" rIns="96533" bIns="96533"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1" i="0" u="none" strike="noStrike" kern="1200" cap="none" spc="0" baseline="0">
                  <a:solidFill>
                    <a:srgbClr val="0A1A31"/>
                  </a:solidFill>
                  <a:uFillTx/>
                  <a:latin typeface="Arial"/>
                  <a:cs typeface="Helvetica" pitchFamily="34"/>
                </a:rPr>
                <a:t>CQIP</a:t>
              </a:r>
              <a:endParaRPr lang="en-CA" sz="2000" b="0" i="0" u="none" strike="noStrike" kern="1200" cap="none" spc="0" baseline="0">
                <a:solidFill>
                  <a:srgbClr val="0A1A31"/>
                </a:solidFill>
                <a:uFillTx/>
                <a:latin typeface="Helvetica" pitchFamily="34"/>
                <a:cs typeface="Helvetica" pitchFamily="34"/>
              </a:endParaRPr>
            </a:p>
          </p:txBody>
        </p:sp>
        <p:sp>
          <p:nvSpPr>
            <p:cNvPr id="13" name="Freeform 12">
              <a:extLst>
                <a:ext uri="{FF2B5EF4-FFF2-40B4-BE49-F238E27FC236}">
                  <a16:creationId xmlns:a16="http://schemas.microsoft.com/office/drawing/2014/main" id="{0D949B44-2662-136E-A4EF-6475F64BC762}"/>
                </a:ext>
              </a:extLst>
            </p:cNvPr>
            <p:cNvSpPr/>
            <p:nvPr/>
          </p:nvSpPr>
          <p:spPr>
            <a:xfrm>
              <a:off x="5063919" y="2650123"/>
              <a:ext cx="2027243" cy="3133923"/>
            </a:xfrm>
            <a:custGeom>
              <a:avLst/>
              <a:gdLst>
                <a:gd name="f0" fmla="val 10800000"/>
                <a:gd name="f1" fmla="val 5400000"/>
                <a:gd name="f2" fmla="val 180"/>
                <a:gd name="f3" fmla="val w"/>
                <a:gd name="f4" fmla="val h"/>
                <a:gd name="f5" fmla="val 0"/>
                <a:gd name="f6" fmla="val 2027247"/>
                <a:gd name="f7" fmla="val 3133924"/>
                <a:gd name="f8" fmla="val 202725"/>
                <a:gd name="f9" fmla="val 90763"/>
                <a:gd name="f10" fmla="val 1824522"/>
                <a:gd name="f11" fmla="val 1936484"/>
                <a:gd name="f12" fmla="val 2931199"/>
                <a:gd name="f13" fmla="val 3043161"/>
                <a:gd name="f14" fmla="+- 0 0 -90"/>
                <a:gd name="f15" fmla="*/ f3 1 2027247"/>
                <a:gd name="f16" fmla="*/ f4 1 3133924"/>
                <a:gd name="f17" fmla="val f5"/>
                <a:gd name="f18" fmla="val f6"/>
                <a:gd name="f19" fmla="val f7"/>
                <a:gd name="f20" fmla="*/ f14 f0 1"/>
                <a:gd name="f21" fmla="+- f19 0 f17"/>
                <a:gd name="f22" fmla="+- f18 0 f17"/>
                <a:gd name="f23" fmla="*/ f20 1 f2"/>
                <a:gd name="f24" fmla="*/ f22 1 2027247"/>
                <a:gd name="f25" fmla="*/ f21 1 3133924"/>
                <a:gd name="f26" fmla="*/ 0 f22 1"/>
                <a:gd name="f27" fmla="*/ 202725 f21 1"/>
                <a:gd name="f28" fmla="*/ 202725 f22 1"/>
                <a:gd name="f29" fmla="*/ 0 f21 1"/>
                <a:gd name="f30" fmla="*/ 1824522 f22 1"/>
                <a:gd name="f31" fmla="*/ 2027247 f22 1"/>
                <a:gd name="f32" fmla="*/ 2931199 f21 1"/>
                <a:gd name="f33" fmla="*/ 3133924 f21 1"/>
                <a:gd name="f34" fmla="+- f23 0 f1"/>
                <a:gd name="f35" fmla="*/ f26 1 2027247"/>
                <a:gd name="f36" fmla="*/ f27 1 3133924"/>
                <a:gd name="f37" fmla="*/ f28 1 2027247"/>
                <a:gd name="f38" fmla="*/ f29 1 3133924"/>
                <a:gd name="f39" fmla="*/ f30 1 2027247"/>
                <a:gd name="f40" fmla="*/ f31 1 2027247"/>
                <a:gd name="f41" fmla="*/ f32 1 3133924"/>
                <a:gd name="f42" fmla="*/ f33 1 313392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027247" h="313392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solidFill>
            <a:ln w="38103" cap="flat">
              <a:solidFill>
                <a:srgbClr val="EE654F"/>
              </a:solidFill>
              <a:prstDash val="solid"/>
              <a:miter/>
            </a:ln>
          </p:spPr>
          <p:txBody>
            <a:bodyPr vert="horz" wrap="square" lIns="127951" tIns="127951" rIns="127951" bIns="127951" anchor="t" anchorCtr="0" compatLnSpc="1">
              <a:noAutofit/>
            </a:bodyPr>
            <a:lstStyle/>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CA" sz="1800" b="0" i="0" u="none" strike="noStrike" kern="1200" cap="none" spc="0" baseline="0" dirty="0">
                  <a:solidFill>
                    <a:srgbClr val="0A1A31"/>
                  </a:solidFill>
                  <a:uFillTx/>
                  <a:latin typeface="Arial" panose="020B0604020202020204" pitchFamily="34" charset="0"/>
                  <a:cs typeface="Arial" panose="020B0604020202020204" pitchFamily="34" charset="0"/>
                </a:rPr>
                <a:t>1. ALC</a:t>
              </a:r>
            </a:p>
            <a:p>
              <a:pPr lvl="0" algn="l"/>
              <a:r>
                <a:rPr lang="en-CA" sz="1800" dirty="0">
                  <a:latin typeface="Arial" panose="020B0604020202020204" pitchFamily="34" charset="0"/>
                  <a:cs typeface="Arial" panose="020B0604020202020204" pitchFamily="34" charset="0"/>
                </a:rPr>
                <a:t>2. Cervical Cancer Screening</a:t>
              </a:r>
            </a:p>
            <a:p>
              <a:pPr lvl="0" algn="l"/>
              <a:r>
                <a:rPr lang="en-CA" sz="1800" dirty="0">
                  <a:latin typeface="Arial" panose="020B0604020202020204" pitchFamily="34" charset="0"/>
                  <a:cs typeface="Arial" panose="020B0604020202020204" pitchFamily="34" charset="0"/>
                </a:rPr>
                <a:t>3. Breast Cancer Screening</a:t>
              </a:r>
            </a:p>
          </p:txBody>
        </p:sp>
      </p:grpSp>
      <p:grpSp>
        <p:nvGrpSpPr>
          <p:cNvPr id="14" name="Diagram 68">
            <a:extLst>
              <a:ext uri="{FF2B5EF4-FFF2-40B4-BE49-F238E27FC236}">
                <a16:creationId xmlns:a16="http://schemas.microsoft.com/office/drawing/2014/main" id="{97132851-6C7D-152E-E2BD-9A0B406A9C44}"/>
              </a:ext>
            </a:extLst>
          </p:cNvPr>
          <p:cNvGrpSpPr/>
          <p:nvPr/>
        </p:nvGrpSpPr>
        <p:grpSpPr>
          <a:xfrm>
            <a:off x="7357097" y="1852784"/>
            <a:ext cx="2279727" cy="3932770"/>
            <a:chOff x="7357097" y="1852784"/>
            <a:chExt cx="2279727" cy="3932770"/>
          </a:xfrm>
        </p:grpSpPr>
        <p:sp>
          <p:nvSpPr>
            <p:cNvPr id="15" name="Rectangle 14">
              <a:extLst>
                <a:ext uri="{FF2B5EF4-FFF2-40B4-BE49-F238E27FC236}">
                  <a16:creationId xmlns:a16="http://schemas.microsoft.com/office/drawing/2014/main" id="{75B408F7-8EB3-1B61-C641-344F97761F37}"/>
                </a:ext>
              </a:extLst>
            </p:cNvPr>
            <p:cNvSpPr/>
            <p:nvPr/>
          </p:nvSpPr>
          <p:spPr>
            <a:xfrm>
              <a:off x="7357097" y="1852784"/>
              <a:ext cx="2279727" cy="3932770"/>
            </a:xfrm>
            <a:prstGeom prst="rect">
              <a:avLst/>
            </a:prstGeom>
            <a:noFill/>
            <a:ln cap="flat">
              <a:noFill/>
              <a:prstDash val="solid"/>
            </a:ln>
          </p:spPr>
          <p:txBody>
            <a:bodyPr lIns="0" tIns="0" rIns="0" bIns="0"/>
            <a:lstStyle/>
            <a:p>
              <a:endParaRPr lang="en-US"/>
            </a:p>
          </p:txBody>
        </p:sp>
        <p:sp>
          <p:nvSpPr>
            <p:cNvPr id="16" name="Freeform 15">
              <a:extLst>
                <a:ext uri="{FF2B5EF4-FFF2-40B4-BE49-F238E27FC236}">
                  <a16:creationId xmlns:a16="http://schemas.microsoft.com/office/drawing/2014/main" id="{F85867AE-C92A-F78F-10DC-B059BF4A0994}"/>
                </a:ext>
              </a:extLst>
            </p:cNvPr>
            <p:cNvSpPr/>
            <p:nvPr/>
          </p:nvSpPr>
          <p:spPr>
            <a:xfrm>
              <a:off x="7357097" y="1854092"/>
              <a:ext cx="2277496" cy="694102"/>
            </a:xfrm>
            <a:custGeom>
              <a:avLst/>
              <a:gdLst>
                <a:gd name="f0" fmla="val 10800000"/>
                <a:gd name="f1" fmla="val 5400000"/>
                <a:gd name="f2" fmla="val 180"/>
                <a:gd name="f3" fmla="val w"/>
                <a:gd name="f4" fmla="val h"/>
                <a:gd name="f5" fmla="val 0"/>
                <a:gd name="f6" fmla="val 2277498"/>
                <a:gd name="f7" fmla="val 694101"/>
                <a:gd name="f8" fmla="val 69410"/>
                <a:gd name="f9" fmla="val 31076"/>
                <a:gd name="f10" fmla="val 2208088"/>
                <a:gd name="f11" fmla="val 2246422"/>
                <a:gd name="f12" fmla="val 624691"/>
                <a:gd name="f13" fmla="val 663025"/>
                <a:gd name="f14" fmla="+- 0 0 -90"/>
                <a:gd name="f15" fmla="*/ f3 1 2277498"/>
                <a:gd name="f16" fmla="*/ f4 1 694101"/>
                <a:gd name="f17" fmla="val f5"/>
                <a:gd name="f18" fmla="val f6"/>
                <a:gd name="f19" fmla="val f7"/>
                <a:gd name="f20" fmla="*/ f14 f0 1"/>
                <a:gd name="f21" fmla="+- f19 0 f17"/>
                <a:gd name="f22" fmla="+- f18 0 f17"/>
                <a:gd name="f23" fmla="*/ f20 1 f2"/>
                <a:gd name="f24" fmla="*/ f22 1 2277498"/>
                <a:gd name="f25" fmla="*/ f21 1 694101"/>
                <a:gd name="f26" fmla="*/ 0 f22 1"/>
                <a:gd name="f27" fmla="*/ 69410 f21 1"/>
                <a:gd name="f28" fmla="*/ 69410 f22 1"/>
                <a:gd name="f29" fmla="*/ 0 f21 1"/>
                <a:gd name="f30" fmla="*/ 2208088 f22 1"/>
                <a:gd name="f31" fmla="*/ 2277498 f22 1"/>
                <a:gd name="f32" fmla="*/ 624691 f21 1"/>
                <a:gd name="f33" fmla="*/ 694101 f21 1"/>
                <a:gd name="f34" fmla="+- f23 0 f1"/>
                <a:gd name="f35" fmla="*/ f26 1 2277498"/>
                <a:gd name="f36" fmla="*/ f27 1 694101"/>
                <a:gd name="f37" fmla="*/ f28 1 2277498"/>
                <a:gd name="f38" fmla="*/ f29 1 694101"/>
                <a:gd name="f39" fmla="*/ f30 1 2277498"/>
                <a:gd name="f40" fmla="*/ f31 1 2277498"/>
                <a:gd name="f41" fmla="*/ f32 1 694101"/>
                <a:gd name="f42" fmla="*/ f33 1 69410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277498" h="69410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D966"/>
            </a:solidFill>
            <a:ln w="12701" cap="flat">
              <a:solidFill>
                <a:srgbClr val="FFD966"/>
              </a:solidFill>
              <a:prstDash val="solid"/>
              <a:miter/>
            </a:ln>
          </p:spPr>
          <p:txBody>
            <a:bodyPr vert="horz" wrap="square" lIns="96533" tIns="96533" rIns="96533" bIns="96533"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1" i="0" u="none" strike="noStrike" kern="1200" cap="none" spc="0" baseline="0">
                  <a:solidFill>
                    <a:srgbClr val="0A1A31"/>
                  </a:solidFill>
                  <a:uFillTx/>
                  <a:latin typeface="Arial"/>
                  <a:cs typeface="Helvetica" pitchFamily="34"/>
                </a:rPr>
                <a:t>Older/Frail</a:t>
              </a:r>
            </a:p>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1" i="0" u="none" strike="noStrike" kern="1200" cap="none" spc="0" baseline="0">
                  <a:solidFill>
                    <a:srgbClr val="0A1A31"/>
                  </a:solidFill>
                  <a:uFillTx/>
                  <a:latin typeface="Arial"/>
                  <a:cs typeface="Helvetica" pitchFamily="34"/>
                </a:rPr>
                <a:t>Adults</a:t>
              </a:r>
              <a:endParaRPr lang="en-CA" sz="2000" b="0" i="0" u="none" strike="noStrike" kern="1200" cap="none" spc="0" baseline="0">
                <a:solidFill>
                  <a:srgbClr val="0A1A31"/>
                </a:solidFill>
                <a:uFillTx/>
                <a:latin typeface="Helvetica" pitchFamily="34"/>
                <a:cs typeface="Helvetica" pitchFamily="34"/>
              </a:endParaRPr>
            </a:p>
          </p:txBody>
        </p:sp>
        <p:sp>
          <p:nvSpPr>
            <p:cNvPr id="17" name="Freeform 16">
              <a:extLst>
                <a:ext uri="{FF2B5EF4-FFF2-40B4-BE49-F238E27FC236}">
                  <a16:creationId xmlns:a16="http://schemas.microsoft.com/office/drawing/2014/main" id="{231100F3-3BD0-81B5-03EC-D008C004ADFF}"/>
                </a:ext>
              </a:extLst>
            </p:cNvPr>
            <p:cNvSpPr/>
            <p:nvPr/>
          </p:nvSpPr>
          <p:spPr>
            <a:xfrm>
              <a:off x="7472632" y="2650123"/>
              <a:ext cx="2027243" cy="3133923"/>
            </a:xfrm>
            <a:custGeom>
              <a:avLst/>
              <a:gdLst>
                <a:gd name="f0" fmla="val 10800000"/>
                <a:gd name="f1" fmla="val 5400000"/>
                <a:gd name="f2" fmla="val 180"/>
                <a:gd name="f3" fmla="val w"/>
                <a:gd name="f4" fmla="val h"/>
                <a:gd name="f5" fmla="val 0"/>
                <a:gd name="f6" fmla="val 2027247"/>
                <a:gd name="f7" fmla="val 3133924"/>
                <a:gd name="f8" fmla="val 202725"/>
                <a:gd name="f9" fmla="val 90763"/>
                <a:gd name="f10" fmla="val 1824522"/>
                <a:gd name="f11" fmla="val 1936484"/>
                <a:gd name="f12" fmla="val 2931199"/>
                <a:gd name="f13" fmla="val 3043161"/>
                <a:gd name="f14" fmla="+- 0 0 -90"/>
                <a:gd name="f15" fmla="*/ f3 1 2027247"/>
                <a:gd name="f16" fmla="*/ f4 1 3133924"/>
                <a:gd name="f17" fmla="val f5"/>
                <a:gd name="f18" fmla="val f6"/>
                <a:gd name="f19" fmla="val f7"/>
                <a:gd name="f20" fmla="*/ f14 f0 1"/>
                <a:gd name="f21" fmla="+- f19 0 f17"/>
                <a:gd name="f22" fmla="+- f18 0 f17"/>
                <a:gd name="f23" fmla="*/ f20 1 f2"/>
                <a:gd name="f24" fmla="*/ f22 1 2027247"/>
                <a:gd name="f25" fmla="*/ f21 1 3133924"/>
                <a:gd name="f26" fmla="*/ 0 f22 1"/>
                <a:gd name="f27" fmla="*/ 202725 f21 1"/>
                <a:gd name="f28" fmla="*/ 202725 f22 1"/>
                <a:gd name="f29" fmla="*/ 0 f21 1"/>
                <a:gd name="f30" fmla="*/ 1824522 f22 1"/>
                <a:gd name="f31" fmla="*/ 2027247 f22 1"/>
                <a:gd name="f32" fmla="*/ 2931199 f21 1"/>
                <a:gd name="f33" fmla="*/ 3133924 f21 1"/>
                <a:gd name="f34" fmla="+- f23 0 f1"/>
                <a:gd name="f35" fmla="*/ f26 1 2027247"/>
                <a:gd name="f36" fmla="*/ f27 1 3133924"/>
                <a:gd name="f37" fmla="*/ f28 1 2027247"/>
                <a:gd name="f38" fmla="*/ f29 1 3133924"/>
                <a:gd name="f39" fmla="*/ f30 1 2027247"/>
                <a:gd name="f40" fmla="*/ f31 1 2027247"/>
                <a:gd name="f41" fmla="*/ f32 1 3133924"/>
                <a:gd name="f42" fmla="*/ f33 1 313392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027247" h="313392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solidFill>
            <a:ln w="38103" cap="flat">
              <a:solidFill>
                <a:srgbClr val="FFD966"/>
              </a:solidFill>
              <a:prstDash val="solid"/>
              <a:miter/>
            </a:ln>
          </p:spPr>
          <p:txBody>
            <a:bodyPr vert="horz" wrap="square" lIns="127951" tIns="127951" rIns="127951" bIns="127951" anchor="t" anchorCtr="0" compatLnSpc="1">
              <a:noAutofit/>
            </a:bodyPr>
            <a:lstStyle/>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CA" sz="1800" b="0" i="0" u="none" strike="noStrike" kern="1200" cap="none" spc="0" baseline="0">
                  <a:solidFill>
                    <a:srgbClr val="0A1A31"/>
                  </a:solidFill>
                  <a:uFillTx/>
                  <a:latin typeface="Arial"/>
                </a:rPr>
                <a:t>1. Repeat fall-related ED visits among those identified as frail </a:t>
              </a:r>
              <a:endParaRPr lang="en-CA" sz="1800" b="0" i="0" u="none" strike="noStrike" kern="1200" cap="none" spc="0" baseline="0">
                <a:solidFill>
                  <a:srgbClr val="0A1A31"/>
                </a:solidFill>
                <a:uFillTx/>
                <a:latin typeface="Helvetica" pitchFamily="34"/>
                <a:cs typeface="Helvetica" pitchFamily="34"/>
              </a:endParaRPr>
            </a:p>
          </p:txBody>
        </p:sp>
      </p:grpSp>
      <p:grpSp>
        <p:nvGrpSpPr>
          <p:cNvPr id="18" name="Diagram 69">
            <a:extLst>
              <a:ext uri="{FF2B5EF4-FFF2-40B4-BE49-F238E27FC236}">
                <a16:creationId xmlns:a16="http://schemas.microsoft.com/office/drawing/2014/main" id="{74185247-E0BA-C974-3D90-4C5FDE6875A9}"/>
              </a:ext>
            </a:extLst>
          </p:cNvPr>
          <p:cNvGrpSpPr/>
          <p:nvPr/>
        </p:nvGrpSpPr>
        <p:grpSpPr>
          <a:xfrm>
            <a:off x="9765810" y="1854092"/>
            <a:ext cx="2277496" cy="3929954"/>
            <a:chOff x="9765810" y="1854092"/>
            <a:chExt cx="2277496" cy="3929954"/>
          </a:xfrm>
        </p:grpSpPr>
        <p:sp>
          <p:nvSpPr>
            <p:cNvPr id="19" name="Freeform 18">
              <a:extLst>
                <a:ext uri="{FF2B5EF4-FFF2-40B4-BE49-F238E27FC236}">
                  <a16:creationId xmlns:a16="http://schemas.microsoft.com/office/drawing/2014/main" id="{58C82E68-9133-13F8-018A-64E463349606}"/>
                </a:ext>
              </a:extLst>
            </p:cNvPr>
            <p:cNvSpPr/>
            <p:nvPr/>
          </p:nvSpPr>
          <p:spPr>
            <a:xfrm>
              <a:off x="9765810" y="1854092"/>
              <a:ext cx="2277496" cy="694102"/>
            </a:xfrm>
            <a:custGeom>
              <a:avLst/>
              <a:gdLst>
                <a:gd name="f0" fmla="val 10800000"/>
                <a:gd name="f1" fmla="val 5400000"/>
                <a:gd name="f2" fmla="val 180"/>
                <a:gd name="f3" fmla="val w"/>
                <a:gd name="f4" fmla="val h"/>
                <a:gd name="f5" fmla="val 0"/>
                <a:gd name="f6" fmla="val 2277498"/>
                <a:gd name="f7" fmla="val 694101"/>
                <a:gd name="f8" fmla="val 69410"/>
                <a:gd name="f9" fmla="val 31076"/>
                <a:gd name="f10" fmla="val 2208088"/>
                <a:gd name="f11" fmla="val 2246422"/>
                <a:gd name="f12" fmla="val 624691"/>
                <a:gd name="f13" fmla="val 663025"/>
                <a:gd name="f14" fmla="+- 0 0 -90"/>
                <a:gd name="f15" fmla="*/ f3 1 2277498"/>
                <a:gd name="f16" fmla="*/ f4 1 694101"/>
                <a:gd name="f17" fmla="val f5"/>
                <a:gd name="f18" fmla="val f6"/>
                <a:gd name="f19" fmla="val f7"/>
                <a:gd name="f20" fmla="*/ f14 f0 1"/>
                <a:gd name="f21" fmla="+- f19 0 f17"/>
                <a:gd name="f22" fmla="+- f18 0 f17"/>
                <a:gd name="f23" fmla="*/ f20 1 f2"/>
                <a:gd name="f24" fmla="*/ f22 1 2277498"/>
                <a:gd name="f25" fmla="*/ f21 1 694101"/>
                <a:gd name="f26" fmla="*/ 0 f22 1"/>
                <a:gd name="f27" fmla="*/ 69410 f21 1"/>
                <a:gd name="f28" fmla="*/ 69410 f22 1"/>
                <a:gd name="f29" fmla="*/ 0 f21 1"/>
                <a:gd name="f30" fmla="*/ 2208088 f22 1"/>
                <a:gd name="f31" fmla="*/ 2277498 f22 1"/>
                <a:gd name="f32" fmla="*/ 624691 f21 1"/>
                <a:gd name="f33" fmla="*/ 694101 f21 1"/>
                <a:gd name="f34" fmla="+- f23 0 f1"/>
                <a:gd name="f35" fmla="*/ f26 1 2277498"/>
                <a:gd name="f36" fmla="*/ f27 1 694101"/>
                <a:gd name="f37" fmla="*/ f28 1 2277498"/>
                <a:gd name="f38" fmla="*/ f29 1 694101"/>
                <a:gd name="f39" fmla="*/ f30 1 2277498"/>
                <a:gd name="f40" fmla="*/ f31 1 2277498"/>
                <a:gd name="f41" fmla="*/ f32 1 694101"/>
                <a:gd name="f42" fmla="*/ f33 1 69410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277498" h="69410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BB4A9"/>
            </a:solidFill>
            <a:ln w="12701" cap="flat">
              <a:solidFill>
                <a:srgbClr val="D5AFC2"/>
              </a:solidFill>
              <a:prstDash val="solid"/>
              <a:miter/>
            </a:ln>
          </p:spPr>
          <p:txBody>
            <a:bodyPr vert="horz" wrap="square" lIns="96533" tIns="96533" rIns="96533" bIns="96533"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1" i="0" u="none" strike="noStrike" kern="1200" cap="none" spc="0" baseline="0">
                  <a:solidFill>
                    <a:srgbClr val="0A1A31"/>
                  </a:solidFill>
                  <a:uFillTx/>
                  <a:latin typeface="Arial"/>
                  <a:cs typeface="Helvetica" pitchFamily="34"/>
                </a:rPr>
                <a:t>Palliative &amp; </a:t>
              </a:r>
            </a:p>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1" i="0" u="none" strike="noStrike" kern="1200" cap="none" spc="0" baseline="0">
                  <a:solidFill>
                    <a:srgbClr val="0A1A31"/>
                  </a:solidFill>
                  <a:uFillTx/>
                  <a:latin typeface="Arial"/>
                  <a:cs typeface="Helvetica" pitchFamily="34"/>
                </a:rPr>
                <a:t>End-of-Life Care</a:t>
              </a:r>
              <a:endParaRPr lang="en-CA" sz="2000" b="0" i="0" u="none" strike="noStrike" kern="1200" cap="none" spc="0" baseline="0">
                <a:solidFill>
                  <a:srgbClr val="0A1A31"/>
                </a:solidFill>
                <a:uFillTx/>
                <a:latin typeface="Helvetica" pitchFamily="34"/>
                <a:cs typeface="Helvetica" pitchFamily="34"/>
              </a:endParaRPr>
            </a:p>
          </p:txBody>
        </p:sp>
        <p:sp>
          <p:nvSpPr>
            <p:cNvPr id="20" name="Freeform 19">
              <a:extLst>
                <a:ext uri="{FF2B5EF4-FFF2-40B4-BE49-F238E27FC236}">
                  <a16:creationId xmlns:a16="http://schemas.microsoft.com/office/drawing/2014/main" id="{E7C7F5F5-D876-4A82-F9F5-44345BF1E262}"/>
                </a:ext>
              </a:extLst>
            </p:cNvPr>
            <p:cNvSpPr/>
            <p:nvPr/>
          </p:nvSpPr>
          <p:spPr>
            <a:xfrm>
              <a:off x="9881344" y="2650123"/>
              <a:ext cx="2027243" cy="3133923"/>
            </a:xfrm>
            <a:custGeom>
              <a:avLst/>
              <a:gdLst>
                <a:gd name="f0" fmla="val 10800000"/>
                <a:gd name="f1" fmla="val 5400000"/>
                <a:gd name="f2" fmla="val 180"/>
                <a:gd name="f3" fmla="val w"/>
                <a:gd name="f4" fmla="val h"/>
                <a:gd name="f5" fmla="val 0"/>
                <a:gd name="f6" fmla="val 2027247"/>
                <a:gd name="f7" fmla="val 3133924"/>
                <a:gd name="f8" fmla="val 202725"/>
                <a:gd name="f9" fmla="val 90763"/>
                <a:gd name="f10" fmla="val 1824522"/>
                <a:gd name="f11" fmla="val 1936484"/>
                <a:gd name="f12" fmla="val 2931199"/>
                <a:gd name="f13" fmla="val 3043161"/>
                <a:gd name="f14" fmla="+- 0 0 -90"/>
                <a:gd name="f15" fmla="*/ f3 1 2027247"/>
                <a:gd name="f16" fmla="*/ f4 1 3133924"/>
                <a:gd name="f17" fmla="val f5"/>
                <a:gd name="f18" fmla="val f6"/>
                <a:gd name="f19" fmla="val f7"/>
                <a:gd name="f20" fmla="*/ f14 f0 1"/>
                <a:gd name="f21" fmla="+- f19 0 f17"/>
                <a:gd name="f22" fmla="+- f18 0 f17"/>
                <a:gd name="f23" fmla="*/ f20 1 f2"/>
                <a:gd name="f24" fmla="*/ f22 1 2027247"/>
                <a:gd name="f25" fmla="*/ f21 1 3133924"/>
                <a:gd name="f26" fmla="*/ 0 f22 1"/>
                <a:gd name="f27" fmla="*/ 202725 f21 1"/>
                <a:gd name="f28" fmla="*/ 202725 f22 1"/>
                <a:gd name="f29" fmla="*/ 0 f21 1"/>
                <a:gd name="f30" fmla="*/ 1824522 f22 1"/>
                <a:gd name="f31" fmla="*/ 2027247 f22 1"/>
                <a:gd name="f32" fmla="*/ 2931199 f21 1"/>
                <a:gd name="f33" fmla="*/ 3133924 f21 1"/>
                <a:gd name="f34" fmla="+- f23 0 f1"/>
                <a:gd name="f35" fmla="*/ f26 1 2027247"/>
                <a:gd name="f36" fmla="*/ f27 1 3133924"/>
                <a:gd name="f37" fmla="*/ f28 1 2027247"/>
                <a:gd name="f38" fmla="*/ f29 1 3133924"/>
                <a:gd name="f39" fmla="*/ f30 1 2027247"/>
                <a:gd name="f40" fmla="*/ f31 1 2027247"/>
                <a:gd name="f41" fmla="*/ f32 1 3133924"/>
                <a:gd name="f42" fmla="*/ f33 1 313392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027247" h="313392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solidFill>
            <a:ln w="38103" cap="flat">
              <a:solidFill>
                <a:srgbClr val="7BB4A9"/>
              </a:solidFill>
              <a:prstDash val="solid"/>
              <a:miter/>
            </a:ln>
          </p:spPr>
          <p:txBody>
            <a:bodyPr vert="horz" wrap="square" lIns="127951" tIns="127951" rIns="127951" bIns="127951" anchor="t" anchorCtr="0" compatLnSpc="1">
              <a:noAutofit/>
            </a:bodyPr>
            <a:lstStyle/>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CA" sz="1800" b="0" i="0" u="none" strike="noStrike" kern="1200" cap="none" spc="0" baseline="0">
                  <a:solidFill>
                    <a:srgbClr val="0A1A31"/>
                  </a:solidFill>
                  <a:uFillTx/>
                  <a:latin typeface="Arial"/>
                </a:rPr>
                <a:t>1. Proportion of decedents with home care visits in last 90 days of life</a:t>
              </a: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CA" sz="1800" b="0" i="0" u="none" strike="noStrike" kern="1200" cap="none" spc="0" baseline="0">
                  <a:solidFill>
                    <a:srgbClr val="0A1A31"/>
                  </a:solidFill>
                  <a:uFillTx/>
                  <a:latin typeface="Arial"/>
                </a:rPr>
                <a:t>2. Proportion of decedents with 1+ ED visit in last 30 days of life </a:t>
              </a:r>
              <a:endParaRPr lang="en-CA" sz="1800" b="0" i="0" u="none" strike="noStrike" kern="1200" cap="none" spc="0" baseline="0">
                <a:solidFill>
                  <a:srgbClr val="0A1A31"/>
                </a:solidFill>
                <a:uFillTx/>
                <a:latin typeface="Helvetica" pitchFamily="34"/>
                <a:cs typeface="Helvetica" pitchFamily="34"/>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2145705819">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BE51A36-5D14-048B-7EBC-6685DB75131B}"/>
              </a:ext>
            </a:extLst>
          </p:cNvPr>
          <p:cNvSpPr/>
          <p:nvPr/>
        </p:nvSpPr>
        <p:spPr>
          <a:xfrm>
            <a:off x="479374" y="-99395"/>
            <a:ext cx="10515600" cy="1325559"/>
          </a:xfrm>
          <a:prstGeom prst="rect">
            <a:avLst/>
          </a:prstGeom>
          <a:noFill/>
          <a:ln cap="flat">
            <a:noFill/>
            <a:prstDash val="solid"/>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4400" b="1" i="0" u="none" strike="noStrike" kern="1200" cap="none" spc="0" baseline="0">
                <a:solidFill>
                  <a:srgbClr val="0A1A31"/>
                </a:solidFill>
                <a:uFillTx/>
                <a:latin typeface="Arial"/>
              </a:rPr>
              <a:t>Indicator Definitions </a:t>
            </a:r>
          </a:p>
        </p:txBody>
      </p:sp>
      <p:sp>
        <p:nvSpPr>
          <p:cNvPr id="3" name="Slide Number Placeholder 3">
            <a:extLst>
              <a:ext uri="{FF2B5EF4-FFF2-40B4-BE49-F238E27FC236}">
                <a16:creationId xmlns:a16="http://schemas.microsoft.com/office/drawing/2014/main" id="{5C15A348-E4FD-2CE7-FF40-08B624E51A13}"/>
              </a:ext>
            </a:extLst>
          </p:cNvPr>
          <p:cNvSpPr txBox="1">
            <a:spLocks noGrp="1"/>
          </p:cNvSpPr>
          <p:nvPr>
            <p:ph type="sldNum" sz="quarter" idx="8"/>
          </p:nvPr>
        </p:nvSpPr>
        <p:spPr/>
        <p:txBody>
          <a:bodyPr>
            <a:normAutofit/>
          </a:bodyPr>
          <a:lstStyle/>
          <a:p>
            <a:pPr lvl="0">
              <a:spcAft>
                <a:spcPts val="600"/>
              </a:spcAft>
            </a:pPr>
            <a:fld id="{E8ADA1D6-F7C9-A54E-89FA-5D7B5F747467}" type="slidenum">
              <a:rPr lang="fr-CA"/>
              <a:t>15</a:t>
            </a:fld>
            <a:endParaRPr lang="fr-CA"/>
          </a:p>
        </p:txBody>
      </p:sp>
      <p:graphicFrame>
        <p:nvGraphicFramePr>
          <p:cNvPr id="4" name="Table 7">
            <a:extLst>
              <a:ext uri="{FF2B5EF4-FFF2-40B4-BE49-F238E27FC236}">
                <a16:creationId xmlns:a16="http://schemas.microsoft.com/office/drawing/2014/main" id="{932009EB-E909-054C-F38F-60647A1AC948}"/>
              </a:ext>
            </a:extLst>
          </p:cNvPr>
          <p:cNvGraphicFramePr>
            <a:graphicFrameLocks noGrp="1"/>
          </p:cNvGraphicFramePr>
          <p:nvPr/>
        </p:nvGraphicFramePr>
        <p:xfrm>
          <a:off x="551383" y="959809"/>
          <a:ext cx="11017229" cy="5141859"/>
        </p:xfrm>
        <a:graphic>
          <a:graphicData uri="http://schemas.openxmlformats.org/drawingml/2006/table">
            <a:tbl>
              <a:tblPr firstRow="1" firstCol="1" bandRow="1">
                <a:effectLst/>
              </a:tblPr>
              <a:tblGrid>
                <a:gridCol w="2056586">
                  <a:extLst>
                    <a:ext uri="{9D8B030D-6E8A-4147-A177-3AD203B41FA5}">
                      <a16:colId xmlns:a16="http://schemas.microsoft.com/office/drawing/2014/main" val="424778609"/>
                    </a:ext>
                  </a:extLst>
                </a:gridCol>
                <a:gridCol w="6477426">
                  <a:extLst>
                    <a:ext uri="{9D8B030D-6E8A-4147-A177-3AD203B41FA5}">
                      <a16:colId xmlns:a16="http://schemas.microsoft.com/office/drawing/2014/main" val="2213249522"/>
                    </a:ext>
                  </a:extLst>
                </a:gridCol>
                <a:gridCol w="2483217">
                  <a:extLst>
                    <a:ext uri="{9D8B030D-6E8A-4147-A177-3AD203B41FA5}">
                      <a16:colId xmlns:a16="http://schemas.microsoft.com/office/drawing/2014/main" val="3953778102"/>
                    </a:ext>
                  </a:extLst>
                </a:gridCol>
              </a:tblGrid>
              <a:tr h="332768">
                <a:tc>
                  <a:txBody>
                    <a:bodyPr/>
                    <a:lstStyle/>
                    <a:p>
                      <a:pPr lvl="0" algn="ctr" fontAlgn="ctr">
                        <a:spcBef>
                          <a:spcPts val="0"/>
                        </a:spcBef>
                        <a:spcAft>
                          <a:spcPts val="0"/>
                        </a:spcAft>
                      </a:pPr>
                      <a:r>
                        <a:rPr lang="en-CA" sz="1400" b="1" i="0" u="none" strike="noStrike">
                          <a:latin typeface="Arial"/>
                        </a:rPr>
                        <a:t>Indicator</a:t>
                      </a:r>
                    </a:p>
                  </a:txBody>
                  <a:tcPr marL="67912" marR="67912" marT="9436" marB="0" anchor="ct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4481D9"/>
                    </a:solidFill>
                  </a:tcPr>
                </a:tc>
                <a:tc>
                  <a:txBody>
                    <a:bodyPr/>
                    <a:lstStyle/>
                    <a:p>
                      <a:pPr lvl="0" algn="ctr" fontAlgn="ctr">
                        <a:spcBef>
                          <a:spcPts val="0"/>
                        </a:spcBef>
                        <a:spcAft>
                          <a:spcPts val="0"/>
                        </a:spcAft>
                      </a:pPr>
                      <a:r>
                        <a:rPr lang="en-CA" sz="1400" b="1" i="0" u="none" strike="noStrike">
                          <a:latin typeface="Arial"/>
                          <a:ea typeface="Times New Roman" pitchFamily="18"/>
                          <a:cs typeface="Times New Roman"/>
                        </a:rPr>
                        <a:t>Definition</a:t>
                      </a:r>
                      <a:endParaRPr lang="en-CA" sz="1400" b="1" i="0" u="none" strike="noStrike">
                        <a:latin typeface="Arial"/>
                        <a:cs typeface="Times New Roman"/>
                      </a:endParaRPr>
                    </a:p>
                  </a:txBody>
                  <a:tcPr marL="67912" marR="67912" marT="9436" marB="0" anchor="ct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4481D9"/>
                    </a:solidFill>
                  </a:tcPr>
                </a:tc>
                <a:tc>
                  <a:txBody>
                    <a:bodyPr/>
                    <a:lstStyle/>
                    <a:p>
                      <a:pPr lvl="0" algn="ctr" fontAlgn="t">
                        <a:spcBef>
                          <a:spcPts val="0"/>
                        </a:spcBef>
                        <a:spcAft>
                          <a:spcPts val="0"/>
                        </a:spcAft>
                      </a:pPr>
                      <a:r>
                        <a:rPr lang="en-CA" sz="1400" b="1" i="0" u="none" strike="noStrike">
                          <a:latin typeface="Arial"/>
                          <a:ea typeface="Times New Roman" pitchFamily="18"/>
                          <a:cs typeface="Times New Roman" pitchFamily="18"/>
                        </a:rPr>
                        <a:t>Quadruple Aim </a:t>
                      </a:r>
                      <a:endParaRPr lang="en-CA" sz="1400" b="1" i="0" u="none" strike="noStrike">
                        <a:latin typeface="Arial"/>
                      </a:endParaRPr>
                    </a:p>
                  </a:txBody>
                  <a:tcPr marL="67912" marR="67912" marT="9436"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4481D9"/>
                    </a:solidFill>
                  </a:tcPr>
                </a:tc>
                <a:extLst>
                  <a:ext uri="{0D108BD9-81ED-4DB2-BD59-A6C34878D82A}">
                    <a16:rowId xmlns:a16="http://schemas.microsoft.com/office/drawing/2014/main" val="1781406575"/>
                  </a:ext>
                </a:extLst>
              </a:tr>
              <a:tr h="337596">
                <a:tc>
                  <a:txBody>
                    <a:bodyPr/>
                    <a:lstStyle/>
                    <a:p>
                      <a:pPr lvl="0" algn="l">
                        <a:spcBef>
                          <a:spcPts val="0"/>
                        </a:spcBef>
                        <a:spcAft>
                          <a:spcPts val="0"/>
                        </a:spcAft>
                        <a:buNone/>
                      </a:pPr>
                      <a:r>
                        <a:rPr lang="en-CA" sz="1050" b="1" i="0" u="none" strike="noStrike">
                          <a:latin typeface="Arial"/>
                          <a:cs typeface="Times New Roman"/>
                        </a:rPr>
                        <a:t>ED visits best managed elsewhere</a:t>
                      </a:r>
                      <a:endParaRPr lang="en-CA" sz="1050" b="1" i="0" u="none" strike="noStrike">
                        <a:latin typeface="Arial"/>
                      </a:endParaRPr>
                    </a:p>
                  </a:txBody>
                  <a:tcPr marL="67912" marR="67912" marT="9436" marB="0" anchor="ct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l">
                        <a:spcBef>
                          <a:spcPts val="0"/>
                        </a:spcBef>
                        <a:spcAft>
                          <a:spcPts val="0"/>
                        </a:spcAft>
                        <a:buNone/>
                      </a:pPr>
                      <a:r>
                        <a:rPr lang="en-CA" sz="1050" b="0" i="0" u="none" strike="noStrike">
                          <a:latin typeface="Arial"/>
                          <a:ea typeface="Times New Roman" pitchFamily="18"/>
                          <a:cs typeface="Times New Roman"/>
                        </a:rPr>
                        <a:t>Number of low-acuity, unscheduled visits to emergency departments for conditions that could be treated in a primary care setting among persons aged 1 to 74 years of age</a:t>
                      </a:r>
                      <a:endParaRPr lang="en-CA" sz="1050" b="0" i="0" u="none" strike="noStrike">
                        <a:latin typeface="Arial"/>
                        <a:cs typeface="Times New Roman"/>
                      </a:endParaRPr>
                    </a:p>
                  </a:txBody>
                  <a:tcPr marL="67912" marR="67912" marT="9436" marB="0" anchor="ct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l">
                        <a:spcBef>
                          <a:spcPts val="0"/>
                        </a:spcBef>
                        <a:spcAft>
                          <a:spcPts val="0"/>
                        </a:spcAft>
                        <a:buNone/>
                      </a:pPr>
                      <a:r>
                        <a:rPr lang="en-CA" sz="1050" b="0" i="0" u="none" strike="noStrike">
                          <a:latin typeface="Arial"/>
                          <a:cs typeface="Times New Roman"/>
                        </a:rPr>
                        <a:t>Patient Experience (access) </a:t>
                      </a:r>
                    </a:p>
                    <a:p>
                      <a:pPr lvl="0" algn="l">
                        <a:spcBef>
                          <a:spcPts val="0"/>
                        </a:spcBef>
                        <a:spcAft>
                          <a:spcPts val="0"/>
                        </a:spcAft>
                        <a:buNone/>
                      </a:pPr>
                      <a:r>
                        <a:rPr lang="en-CA" sz="1050" b="0" i="0" u="none" strike="noStrike">
                          <a:latin typeface="Arial"/>
                          <a:cs typeface="Times New Roman"/>
                        </a:rPr>
                        <a:t>&amp; Cost/Efficiency</a:t>
                      </a:r>
                    </a:p>
                  </a:txBody>
                  <a:tcPr marL="67912" marR="67912" marT="9436"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330175"/>
                  </a:ext>
                </a:extLst>
              </a:tr>
              <a:tr h="356158">
                <a:tc>
                  <a:txBody>
                    <a:bodyPr/>
                    <a:lstStyle/>
                    <a:p>
                      <a:pPr lvl="0" algn="l">
                        <a:spcBef>
                          <a:spcPts val="0"/>
                        </a:spcBef>
                        <a:spcAft>
                          <a:spcPts val="0"/>
                        </a:spcAft>
                        <a:buNone/>
                      </a:pPr>
                      <a:r>
                        <a:rPr lang="en-CA" sz="1050" b="1" i="0" u="none" strike="noStrike">
                          <a:latin typeface="Arial"/>
                          <a:cs typeface="Times New Roman"/>
                        </a:rPr>
                        <a:t>Hospitalizations for ACSCs</a:t>
                      </a:r>
                      <a:endParaRPr lang="en-CA" sz="1050" b="1" i="0" u="none" strike="noStrike">
                        <a:latin typeface="Arial"/>
                      </a:endParaRPr>
                    </a:p>
                  </a:txBody>
                  <a:tcPr marL="67912" marR="67912" marT="9436" marB="0" anchor="ct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l">
                        <a:spcBef>
                          <a:spcPts val="0"/>
                        </a:spcBef>
                        <a:spcAft>
                          <a:spcPts val="0"/>
                        </a:spcAft>
                        <a:buNone/>
                      </a:pPr>
                      <a:r>
                        <a:rPr lang="en-CA" sz="1050" b="0" i="0" u="none" strike="noStrike">
                          <a:latin typeface="Arial"/>
                          <a:ea typeface="Times New Roman" pitchFamily="18"/>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latin typeface="Arial"/>
                        <a:cs typeface="Times New Roman"/>
                      </a:endParaRPr>
                    </a:p>
                  </a:txBody>
                  <a:tcPr marL="67912" marR="67912" marT="9436" marB="0" anchor="ct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l">
                        <a:spcBef>
                          <a:spcPts val="0"/>
                        </a:spcBef>
                        <a:spcAft>
                          <a:spcPts val="0"/>
                        </a:spcAft>
                        <a:buNone/>
                      </a:pPr>
                      <a:r>
                        <a:rPr lang="en-CA" sz="1050" b="0" i="0" u="none" strike="noStrike">
                          <a:latin typeface="Arial"/>
                          <a:cs typeface="Times New Roman"/>
                        </a:rPr>
                        <a:t>Health Outcomes </a:t>
                      </a:r>
                      <a:endParaRPr lang="en-CA" sz="1050" b="0" i="0" u="none" strike="noStrike">
                        <a:latin typeface="Arial"/>
                      </a:endParaRPr>
                    </a:p>
                  </a:txBody>
                  <a:tcPr marL="67912" marR="67912" marT="9436"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76757"/>
                  </a:ext>
                </a:extLst>
              </a:tr>
              <a:tr h="165863">
                <a:tc>
                  <a:txBody>
                    <a:bodyPr/>
                    <a:lstStyle/>
                    <a:p>
                      <a:pPr lvl="0" algn="l" fontAlgn="ctr">
                        <a:spcBef>
                          <a:spcPts val="0"/>
                        </a:spcBef>
                        <a:spcAft>
                          <a:spcPts val="0"/>
                        </a:spcAft>
                      </a:pPr>
                      <a:r>
                        <a:rPr lang="en-CA" sz="1050" b="1" i="0" u="none" strike="noStrike">
                          <a:latin typeface="Arial"/>
                          <a:ea typeface="Times New Roman" pitchFamily="18"/>
                          <a:cs typeface="Times New Roman"/>
                        </a:rPr>
                        <a:t>Continuity of care</a:t>
                      </a:r>
                      <a:endParaRPr lang="en-CA" sz="1050" b="1" i="0" u="none" strike="noStrike">
                        <a:latin typeface="Arial"/>
                        <a:cs typeface="Times New Roman"/>
                      </a:endParaRPr>
                    </a:p>
                  </a:txBody>
                  <a:tcPr marL="67912" marR="67912" marT="9436" marB="0" anchor="ct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l" fontAlgn="ctr">
                        <a:spcBef>
                          <a:spcPts val="0"/>
                        </a:spcBef>
                        <a:spcAft>
                          <a:spcPts val="0"/>
                        </a:spcAft>
                      </a:pPr>
                      <a:r>
                        <a:rPr lang="en-CA" sz="1050" b="0" i="0" u="none" strike="noStrike">
                          <a:latin typeface="Arial"/>
                          <a:ea typeface="Times New Roman" pitchFamily="18"/>
                          <a:cs typeface="Times New Roman" pitchFamily="18"/>
                        </a:rPr>
                        <a:t>Average proportion of an attributed person’s physician visits that was with their most regularly seen doctor</a:t>
                      </a:r>
                      <a:endParaRPr lang="en-CA" sz="1050" b="0" i="0" u="none" strike="noStrike">
                        <a:latin typeface="Arial"/>
                      </a:endParaRPr>
                    </a:p>
                  </a:txBody>
                  <a:tcPr marL="67912" marR="67912" marT="9436" marB="0" anchor="ct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l" fontAlgn="t">
                        <a:spcBef>
                          <a:spcPts val="0"/>
                        </a:spcBef>
                        <a:spcAft>
                          <a:spcPts val="0"/>
                        </a:spcAft>
                      </a:pPr>
                      <a:r>
                        <a:rPr lang="en-CA" sz="1050" b="0" i="0" u="none" strike="noStrike">
                          <a:latin typeface="Arial"/>
                          <a:ea typeface="Times New Roman" pitchFamily="18"/>
                          <a:cs typeface="Times New Roman" pitchFamily="18"/>
                        </a:rPr>
                        <a:t>Patient Experience</a:t>
                      </a:r>
                      <a:endParaRPr lang="en-CA" sz="1050" b="0" i="0" u="none" strike="noStrike">
                        <a:latin typeface="Arial"/>
                      </a:endParaRPr>
                    </a:p>
                  </a:txBody>
                  <a:tcPr marL="67912" marR="67912" marT="9436"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8587233"/>
                  </a:ext>
                </a:extLst>
              </a:tr>
              <a:tr h="468593">
                <a:tc>
                  <a:txBody>
                    <a:bodyPr/>
                    <a:lstStyle/>
                    <a:p>
                      <a:pPr lvl="0"/>
                      <a:r>
                        <a:rPr lang="en-CA" sz="1050" b="1">
                          <a:latin typeface="Arial"/>
                        </a:rPr>
                        <a:t>Frequent (4+) emergency department visits for help with MHA</a:t>
                      </a:r>
                      <a:endParaRPr lang="en-CA" sz="1050" b="1">
                        <a:latin typeface="Arial"/>
                        <a:ea typeface="Times New Roman" pitchFamily="18"/>
                        <a:cs typeface="Times New Roman" pitchFamily="18"/>
                      </a:endParaRPr>
                    </a:p>
                  </a:txBody>
                  <a:tcPr marL="67903" marR="67903"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CA" sz="1050">
                          <a:latin typeface="Arial"/>
                        </a:rPr>
                        <a:t>Proportion of individuals with an unscheduled emergency department visit that had 4 or more emergency department visits within a 365-day period</a:t>
                      </a:r>
                      <a:endParaRPr lang="en-CA" sz="1050">
                        <a:latin typeface="Arial"/>
                        <a:ea typeface="Times New Roman" pitchFamily="18"/>
                        <a:cs typeface="Times New Roman" pitchFamily="18"/>
                      </a:endParaRPr>
                    </a:p>
                  </a:txBody>
                  <a:tcPr marL="67903" marR="67903"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CA" sz="1050">
                          <a:latin typeface="Arial"/>
                        </a:rPr>
                        <a:t>Patient Experience &amp; Cost/Efficiency (Health Service Use)</a:t>
                      </a:r>
                      <a:endParaRPr lang="en-CA" sz="1050">
                        <a:latin typeface="Arial"/>
                        <a:ea typeface="Times New Roman" pitchFamily="18"/>
                        <a:cs typeface="Times New Roman" pitchFamily="18"/>
                      </a:endParaRPr>
                    </a:p>
                  </a:txBody>
                  <a:tcPr marL="67903" marR="67903"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1826932"/>
                  </a:ext>
                </a:extLst>
              </a:tr>
              <a:tr h="468593">
                <a:tc>
                  <a:txBody>
                    <a:bodyPr/>
                    <a:lstStyle/>
                    <a:p>
                      <a:pPr lvl="0"/>
                      <a:r>
                        <a:rPr lang="en-CA" sz="1050" b="1">
                          <a:latin typeface="Arial"/>
                        </a:rPr>
                        <a:t>Repeat emergency visits for MHA (within 30 days) </a:t>
                      </a:r>
                      <a:endParaRPr lang="en-CA" sz="1050" b="1">
                        <a:latin typeface="Arial"/>
                        <a:ea typeface="Times New Roman" pitchFamily="18"/>
                        <a:cs typeface="Times New Roman" pitchFamily="18"/>
                      </a:endParaRPr>
                    </a:p>
                  </a:txBody>
                  <a:tcPr marL="67903" marR="67903"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CA" sz="1050">
                          <a:latin typeface="Arial"/>
                        </a:rPr>
                        <a:t>Proportion of unscheduled emergency department visits for care for MH conditions with a second unscheduled emergency department visit for MH or substance abuse within 30 days </a:t>
                      </a:r>
                      <a:endParaRPr lang="en-CA" sz="1050">
                        <a:latin typeface="Arial"/>
                        <a:ea typeface="Times New Roman" pitchFamily="18"/>
                        <a:cs typeface="Times New Roman" pitchFamily="18"/>
                      </a:endParaRPr>
                    </a:p>
                  </a:txBody>
                  <a:tcPr marL="67903" marR="67903"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CA" sz="1050">
                          <a:latin typeface="Arial"/>
                        </a:rPr>
                        <a:t>Patient Experience </a:t>
                      </a:r>
                    </a:p>
                    <a:p>
                      <a:pPr lvl="0"/>
                      <a:r>
                        <a:rPr lang="en-CA" sz="1050">
                          <a:latin typeface="Arial"/>
                        </a:rPr>
                        <a:t>&amp; Cost/Efficiency</a:t>
                      </a:r>
                    </a:p>
                    <a:p>
                      <a:pPr lvl="0"/>
                      <a:endParaRPr lang="en-CA" sz="1050">
                        <a:latin typeface="Arial"/>
                        <a:ea typeface="Times New Roman" pitchFamily="18"/>
                        <a:cs typeface="Times New Roman" pitchFamily="18"/>
                      </a:endParaRPr>
                    </a:p>
                  </a:txBody>
                  <a:tcPr marL="67903" marR="67903"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313250"/>
                  </a:ext>
                </a:extLst>
              </a:tr>
              <a:tr h="468593">
                <a:tc>
                  <a:txBody>
                    <a:bodyPr/>
                    <a:lstStyle/>
                    <a:p>
                      <a:pPr lvl="0"/>
                      <a:r>
                        <a:rPr lang="en-CA" sz="1050" b="1">
                          <a:latin typeface="Arial"/>
                        </a:rPr>
                        <a:t>First contact in the emergency department for MHA</a:t>
                      </a:r>
                      <a:endParaRPr lang="en-CA" sz="1050" b="1">
                        <a:latin typeface="Arial"/>
                        <a:ea typeface="Times New Roman" pitchFamily="18"/>
                        <a:cs typeface="Times New Roman" pitchFamily="18"/>
                      </a:endParaRPr>
                    </a:p>
                  </a:txBody>
                  <a:tcPr marL="67903" marR="67903"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CA" sz="1050">
                          <a:latin typeface="Arial"/>
                        </a:rPr>
                        <a:t>Proportion of incident unscheduled emergency department visits for MHA-care where the patient had no prior MHA-related contact (hospitalization, emergency department or physician visit) </a:t>
                      </a:r>
                      <a:endParaRPr lang="en-CA" sz="1050">
                        <a:latin typeface="Arial"/>
                        <a:ea typeface="Times New Roman" pitchFamily="18"/>
                        <a:cs typeface="Times New Roman" pitchFamily="18"/>
                      </a:endParaRPr>
                    </a:p>
                  </a:txBody>
                  <a:tcPr marL="67903" marR="67903"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CA" sz="1050">
                          <a:latin typeface="Arial"/>
                        </a:rPr>
                        <a:t>Patient Experience (Timely Access)</a:t>
                      </a:r>
                      <a:endParaRPr lang="en-US"/>
                    </a:p>
                    <a:p>
                      <a:pPr lvl="0"/>
                      <a:r>
                        <a:rPr lang="en-CA" sz="1050">
                          <a:latin typeface="Arial"/>
                        </a:rPr>
                        <a:t>&amp; Cost/Efficiency</a:t>
                      </a:r>
                      <a:endParaRPr lang="en-CA" sz="1050">
                        <a:latin typeface="Arial"/>
                        <a:ea typeface="Times New Roman" pitchFamily="18"/>
                        <a:cs typeface="Times New Roman" pitchFamily="18"/>
                      </a:endParaRPr>
                    </a:p>
                  </a:txBody>
                  <a:tcPr marL="67903" marR="67903"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184440"/>
                  </a:ext>
                </a:extLst>
              </a:tr>
              <a:tr h="201478">
                <a:tc>
                  <a:txBody>
                    <a:bodyPr/>
                    <a:lstStyle/>
                    <a:p>
                      <a:pPr lvl="0"/>
                      <a:r>
                        <a:rPr lang="en-CA" sz="1050" b="1">
                          <a:latin typeface="Arial"/>
                          <a:ea typeface="Times New Roman" pitchFamily="18"/>
                          <a:cs typeface="Times New Roman" pitchFamily="18"/>
                        </a:rPr>
                        <a:t>ALC days</a:t>
                      </a:r>
                    </a:p>
                  </a:txBody>
                  <a:tcPr marL="68580" marR="68580"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CA" sz="1050">
                          <a:latin typeface="Arial"/>
                          <a:ea typeface="Times New Roman" pitchFamily="18"/>
                          <a:cs typeface="Times New Roman"/>
                        </a:rPr>
                        <a:t>Proportion of days in acute inpatient care that were spent in alternate level of care (ALC) </a:t>
                      </a:r>
                      <a:endParaRPr lang="en-CA" sz="1050">
                        <a:latin typeface="Arial"/>
                        <a:ea typeface="Times New Roman" pitchFamily="18"/>
                        <a:cs typeface="Times New Roman" pitchFamily="18"/>
                      </a:endParaRPr>
                    </a:p>
                  </a:txBody>
                  <a:tcPr marL="68580" marR="68580"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CA" sz="1050">
                          <a:latin typeface="Arial"/>
                          <a:ea typeface="Times New Roman" pitchFamily="18"/>
                          <a:cs typeface="Times New Roman"/>
                        </a:rPr>
                        <a:t>Patient Experience &amp; Cost/Efficiency</a:t>
                      </a:r>
                      <a:endParaRPr lang="en-CA" sz="1050">
                        <a:latin typeface="Arial"/>
                        <a:ea typeface="Times New Roman" pitchFamily="18"/>
                        <a:cs typeface="Times New Roman" pitchFamily="18"/>
                      </a:endParaRPr>
                    </a:p>
                  </a:txBody>
                  <a:tcPr marL="68580" marR="68580"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3049829"/>
                  </a:ext>
                </a:extLst>
              </a:tr>
              <a:tr h="209187">
                <a:tc>
                  <a:txBody>
                    <a:bodyPr/>
                    <a:lstStyle/>
                    <a:p>
                      <a:pPr lvl="0"/>
                      <a:r>
                        <a:rPr lang="en-CA" sz="1050" b="1">
                          <a:latin typeface="Arial"/>
                          <a:ea typeface="Times New Roman" pitchFamily="18"/>
                          <a:cs typeface="Times New Roman"/>
                        </a:rPr>
                        <a:t>PAP Screening</a:t>
                      </a:r>
                    </a:p>
                  </a:txBody>
                  <a:tcPr marL="68580" marR="68580"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CA" sz="1050">
                          <a:latin typeface="Arial"/>
                          <a:ea typeface="Times New Roman" pitchFamily="18"/>
                          <a:cs typeface="Times New Roman"/>
                        </a:rPr>
                        <a:t>Proportion of screen eligible patients (women 23-69 years of age) up to date with </a:t>
                      </a:r>
                      <a:r>
                        <a:rPr lang="en-US" sz="1050"/>
                        <a:t>Papanicolaou (Pap) tests </a:t>
                      </a:r>
                      <a:endParaRPr lang="en-CA" sz="1050">
                        <a:latin typeface="Arial"/>
                        <a:ea typeface="Times New Roman" pitchFamily="18"/>
                        <a:cs typeface="Times New Roman" pitchFamily="18"/>
                      </a:endParaRPr>
                    </a:p>
                  </a:txBody>
                  <a:tcPr marL="68580" marR="68580"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CA" sz="1050">
                          <a:latin typeface="Arial"/>
                          <a:ea typeface="Times New Roman" pitchFamily="18"/>
                          <a:cs typeface="Times New Roman"/>
                        </a:rPr>
                        <a:t>Patient Experience (access)</a:t>
                      </a:r>
                      <a:endParaRPr lang="en-US">
                        <a:cs typeface="Times New Roman"/>
                      </a:endParaRPr>
                    </a:p>
                  </a:txBody>
                  <a:tcPr marL="68580" marR="68580"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146819"/>
                  </a:ext>
                </a:extLst>
              </a:tr>
              <a:tr h="201478">
                <a:tc>
                  <a:txBody>
                    <a:bodyPr/>
                    <a:lstStyle/>
                    <a:p>
                      <a:pPr lvl="0"/>
                      <a:r>
                        <a:rPr lang="en-CA" sz="1050" b="1">
                          <a:latin typeface="Arial"/>
                          <a:ea typeface="Times New Roman" pitchFamily="18"/>
                          <a:cs typeface="Times New Roman"/>
                        </a:rPr>
                        <a:t>Mammogram</a:t>
                      </a:r>
                    </a:p>
                  </a:txBody>
                  <a:tcPr marL="68580" marR="68580"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CA" sz="1050" kern="1200">
                          <a:solidFill>
                            <a:srgbClr val="0A1A31"/>
                          </a:solidFill>
                          <a:latin typeface="Arial"/>
                          <a:ea typeface="Times New Roman" pitchFamily="18"/>
                          <a:cs typeface="Times New Roman"/>
                        </a:rPr>
                        <a:t>Proportion</a:t>
                      </a:r>
                      <a:r>
                        <a:rPr lang="en-US" sz="1050">
                          <a:latin typeface="Arial"/>
                          <a:ea typeface="Times New Roman" pitchFamily="18"/>
                          <a:cs typeface="Times New Roman"/>
                        </a:rPr>
                        <a:t> of screen-eligible patients (women 52-69 years of age) up to date with a Mammogram</a:t>
                      </a:r>
                      <a:endParaRPr lang="en-CA" sz="1050">
                        <a:latin typeface="Arial"/>
                        <a:ea typeface="Times New Roman" pitchFamily="18"/>
                        <a:cs typeface="Times New Roman"/>
                      </a:endParaRPr>
                    </a:p>
                  </a:txBody>
                  <a:tcPr marL="68580" marR="68580"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CA" sz="1050" kern="1200">
                          <a:solidFill>
                            <a:srgbClr val="0A1A31"/>
                          </a:solidFill>
                          <a:latin typeface="Arial"/>
                          <a:ea typeface="Times New Roman" pitchFamily="18"/>
                          <a:cs typeface="Arial"/>
                        </a:rPr>
                        <a:t>Patient Experience (access)</a:t>
                      </a:r>
                    </a:p>
                  </a:txBody>
                  <a:tcPr marL="68580" marR="68580"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212551"/>
                  </a:ext>
                </a:extLst>
              </a:tr>
              <a:tr h="468593">
                <a:tc>
                  <a:txBody>
                    <a:bodyPr/>
                    <a:lstStyle/>
                    <a:p>
                      <a:pPr lvl="0">
                        <a:spcBef>
                          <a:spcPts val="600"/>
                        </a:spcBef>
                        <a:spcAft>
                          <a:spcPts val="600"/>
                        </a:spcAft>
                      </a:pPr>
                      <a:r>
                        <a:rPr lang="en-CA" sz="1050" b="1">
                          <a:latin typeface="Arial"/>
                          <a:ea typeface="Times New Roman" pitchFamily="18"/>
                          <a:cs typeface="Arial"/>
                        </a:rPr>
                        <a:t>Repeat fall-related emergency visits, among those identified as frail</a:t>
                      </a:r>
                    </a:p>
                  </a:txBody>
                  <a:tcPr marL="68580" marR="68580"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spcBef>
                          <a:spcPts val="600"/>
                        </a:spcBef>
                        <a:spcAft>
                          <a:spcPts val="600"/>
                        </a:spcAft>
                      </a:pPr>
                      <a:r>
                        <a:rPr lang="en-CA" sz="1050" b="0">
                          <a:latin typeface="Arial"/>
                          <a:ea typeface="Times New Roman" pitchFamily="18"/>
                          <a:cs typeface="Arial"/>
                        </a:rPr>
                        <a:t>Proportion of older adults &gt;65 years of age identified as being frail that had 2 or more unscheduled emergency department visit for fall-related injuries</a:t>
                      </a:r>
                      <a:endParaRPr lang="en-CA" sz="1050" b="1">
                        <a:latin typeface="Arial"/>
                        <a:ea typeface="Times New Roman" pitchFamily="18"/>
                        <a:cs typeface="Arial"/>
                      </a:endParaRPr>
                    </a:p>
                  </a:txBody>
                  <a:tcPr marL="68580" marR="68580"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spcBef>
                          <a:spcPts val="600"/>
                        </a:spcBef>
                        <a:spcAft>
                          <a:spcPts val="600"/>
                        </a:spcAft>
                      </a:pPr>
                      <a:r>
                        <a:rPr lang="en-CA" sz="1050" b="0">
                          <a:latin typeface="Arial"/>
                          <a:ea typeface="Times New Roman" pitchFamily="18"/>
                          <a:cs typeface="Arial" pitchFamily="34"/>
                        </a:rPr>
                        <a:t>Health outcome</a:t>
                      </a:r>
                      <a:endParaRPr lang="en-CA" sz="1050" b="1">
                        <a:latin typeface="Arial"/>
                        <a:ea typeface="Times New Roman" pitchFamily="18"/>
                        <a:cs typeface="Times New Roman" pitchFamily="18"/>
                      </a:endParaRPr>
                    </a:p>
                  </a:txBody>
                  <a:tcPr marL="68580" marR="68580"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4852819"/>
                  </a:ext>
                </a:extLst>
              </a:tr>
              <a:tr h="468593">
                <a:tc>
                  <a:txBody>
                    <a:bodyPr/>
                    <a:lstStyle/>
                    <a:p>
                      <a:pPr lvl="0"/>
                      <a:r>
                        <a:rPr lang="en-CA" sz="1050" b="1">
                          <a:latin typeface="Arial"/>
                          <a:ea typeface="Times New Roman" pitchFamily="18"/>
                          <a:cs typeface="Arial"/>
                        </a:rPr>
                        <a:t>Proportion of decedents receiving palliative home care in the last 90 days of life</a:t>
                      </a:r>
                    </a:p>
                  </a:txBody>
                  <a:tcPr marL="68580" marR="68580"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CA" sz="1050">
                          <a:latin typeface="Arial"/>
                          <a:ea typeface="Times New Roman" pitchFamily="18"/>
                          <a:cs typeface="Arial"/>
                        </a:rPr>
                        <a:t>The proportion of decedents that had one or more palliative home care services (excluding care management and placement services) in their last 90 days of life</a:t>
                      </a:r>
                    </a:p>
                  </a:txBody>
                  <a:tcPr marL="68580" marR="68580"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CA" sz="1050">
                          <a:latin typeface="Arial"/>
                          <a:ea typeface="Times New Roman" pitchFamily="18"/>
                          <a:cs typeface="Arial"/>
                        </a:rPr>
                        <a:t>Patient Experience (access)</a:t>
                      </a:r>
                    </a:p>
                    <a:p>
                      <a:pPr lvl="0"/>
                      <a:r>
                        <a:rPr lang="en-CA" sz="1050">
                          <a:latin typeface="Arial"/>
                          <a:ea typeface="Times New Roman" pitchFamily="18"/>
                          <a:cs typeface="Arial"/>
                        </a:rPr>
                        <a:t>&amp; Health Outcome</a:t>
                      </a:r>
                    </a:p>
                  </a:txBody>
                  <a:tcPr marL="68580" marR="68580"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572929"/>
                  </a:ext>
                </a:extLst>
              </a:tr>
              <a:tr h="624800">
                <a:tc>
                  <a:txBody>
                    <a:bodyPr/>
                    <a:lstStyle/>
                    <a:p>
                      <a:pPr lvl="0"/>
                      <a:r>
                        <a:rPr lang="en-CA" sz="1050" b="1">
                          <a:latin typeface="Arial"/>
                          <a:ea typeface="Times New Roman" pitchFamily="18"/>
                          <a:cs typeface="Arial"/>
                        </a:rPr>
                        <a:t>Proportion of decedents with 1 or more emergency department visits in the last 30 days of life</a:t>
                      </a:r>
                    </a:p>
                  </a:txBody>
                  <a:tcPr marL="68580" marR="68580"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CA" sz="1050">
                          <a:latin typeface="Arial"/>
                          <a:ea typeface="Times New Roman" pitchFamily="18"/>
                          <a:cs typeface="Arial"/>
                        </a:rPr>
                        <a:t>The proportion of decedents that had one or more unplanned emergency department visits in their last 30 days of life</a:t>
                      </a:r>
                    </a:p>
                  </a:txBody>
                  <a:tcPr marL="68580" marR="68580"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CA" sz="1050">
                          <a:latin typeface="Arial"/>
                          <a:ea typeface="Times New Roman" pitchFamily="18"/>
                          <a:cs typeface="Arial"/>
                        </a:rPr>
                        <a:t>Patient Experience (access)</a:t>
                      </a:r>
                    </a:p>
                    <a:p>
                      <a:pPr lvl="0"/>
                      <a:r>
                        <a:rPr lang="en-CA" sz="1050">
                          <a:latin typeface="Arial"/>
                          <a:ea typeface="Times New Roman" pitchFamily="18"/>
                          <a:cs typeface="Arial"/>
                        </a:rPr>
                        <a:t>&amp; Cost/Efficiency</a:t>
                      </a:r>
                    </a:p>
                  </a:txBody>
                  <a:tcPr marL="68580" marR="68580" marT="0" marB="0">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9112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21457057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A65C6-8D9F-2226-9832-2AF50F4487CC}"/>
              </a:ext>
            </a:extLst>
          </p:cNvPr>
          <p:cNvSpPr txBox="1">
            <a:spLocks noGrp="1"/>
          </p:cNvSpPr>
          <p:nvPr>
            <p:ph type="title"/>
          </p:nvPr>
        </p:nvSpPr>
        <p:spPr/>
        <p:txBody>
          <a:bodyPr/>
          <a:lstStyle/>
          <a:p>
            <a:pPr lvl="0"/>
            <a:r>
              <a:rPr lang="en-CA"/>
              <a:t>Stratification / Segmentation </a:t>
            </a:r>
          </a:p>
        </p:txBody>
      </p:sp>
      <p:sp>
        <p:nvSpPr>
          <p:cNvPr id="3" name="Content Placeholder 2">
            <a:extLst>
              <a:ext uri="{FF2B5EF4-FFF2-40B4-BE49-F238E27FC236}">
                <a16:creationId xmlns:a16="http://schemas.microsoft.com/office/drawing/2014/main" id="{295E48EB-67CA-773D-96BD-670364B1808C}"/>
              </a:ext>
            </a:extLst>
          </p:cNvPr>
          <p:cNvSpPr txBox="1">
            <a:spLocks noGrp="1"/>
          </p:cNvSpPr>
          <p:nvPr>
            <p:ph idx="1"/>
          </p:nvPr>
        </p:nvSpPr>
        <p:spPr>
          <a:xfrm>
            <a:off x="811109" y="1628802"/>
            <a:ext cx="10515600" cy="4351336"/>
          </a:xfrm>
        </p:spPr>
        <p:txBody>
          <a:bodyPr/>
          <a:lstStyle/>
          <a:p>
            <a:pPr lvl="0" defTabSz="1219169"/>
            <a:r>
              <a:rPr lang="en-US">
                <a:solidFill>
                  <a:srgbClr val="0A2041"/>
                </a:solidFill>
              </a:rPr>
              <a:t>For the top chosen indicators, we report on the OHT-specific results by four Stratifications or four ways to Segment the population:</a:t>
            </a:r>
            <a:br>
              <a:rPr lang="en-US"/>
            </a:br>
            <a:endParaRPr lang="en-US" sz="2400">
              <a:solidFill>
                <a:srgbClr val="0A2041"/>
              </a:solidFill>
            </a:endParaRPr>
          </a:p>
          <a:p>
            <a:pPr marL="914400" lvl="1" indent="-457200" defTabSz="1219169">
              <a:buFont typeface="Arial"/>
              <a:buAutoNum type="arabicPeriod"/>
            </a:pPr>
            <a:r>
              <a:rPr lang="en-US">
                <a:solidFill>
                  <a:srgbClr val="0A2041"/>
                </a:solidFill>
              </a:rPr>
              <a:t>Neighbourhood Material Deprivation Quintile</a:t>
            </a:r>
            <a:br>
              <a:rPr lang="en-US"/>
            </a:br>
            <a:endParaRPr lang="en-US">
              <a:solidFill>
                <a:srgbClr val="0A2041"/>
              </a:solidFill>
            </a:endParaRPr>
          </a:p>
          <a:p>
            <a:pPr marL="914400" lvl="1" indent="-457200" defTabSz="1219169">
              <a:buFont typeface="Arial"/>
              <a:buAutoNum type="arabicPeriod"/>
            </a:pPr>
            <a:r>
              <a:rPr lang="en-US">
                <a:solidFill>
                  <a:srgbClr val="0A2041"/>
                </a:solidFill>
              </a:rPr>
              <a:t>Primary Care Patient Enrolment Model</a:t>
            </a:r>
            <a:br>
              <a:rPr lang="en-US"/>
            </a:br>
            <a:endParaRPr lang="en-US">
              <a:solidFill>
                <a:srgbClr val="0A2041"/>
              </a:solidFill>
            </a:endParaRPr>
          </a:p>
          <a:p>
            <a:pPr marL="914400" lvl="1" indent="-457200" defTabSz="1219169">
              <a:buFont typeface="Arial"/>
              <a:buAutoNum type="arabicPeriod"/>
            </a:pPr>
            <a:r>
              <a:rPr lang="en-US">
                <a:solidFill>
                  <a:srgbClr val="0A2041"/>
                </a:solidFill>
              </a:rPr>
              <a:t>CIHI Pop Grouper Health Profile Categories (HPCs)</a:t>
            </a:r>
            <a:br>
              <a:rPr lang="en-US"/>
            </a:br>
            <a:endParaRPr lang="en-US">
              <a:solidFill>
                <a:srgbClr val="0A2041"/>
              </a:solidFill>
            </a:endParaRPr>
          </a:p>
          <a:p>
            <a:pPr marL="914400" lvl="1" indent="-457200" defTabSz="1219169">
              <a:buFont typeface="Arial"/>
              <a:buAutoNum type="arabicPeriod"/>
            </a:pPr>
            <a:r>
              <a:rPr lang="en-US">
                <a:solidFill>
                  <a:srgbClr val="0A2041"/>
                </a:solidFill>
              </a:rPr>
              <a:t>BC Health System Matrix Segments</a:t>
            </a:r>
            <a:endParaRPr lang="en-US">
              <a:solidFill>
                <a:srgbClr val="0A2041"/>
              </a:solidFill>
              <a:cs typeface="Arial"/>
            </a:endParaRPr>
          </a:p>
          <a:p>
            <a:pPr marL="457200" lvl="1" indent="0" defTabSz="1219169">
              <a:buNone/>
            </a:pPr>
            <a:endParaRPr lang="en-US">
              <a:solidFill>
                <a:srgbClr val="0A2041"/>
              </a:solidFill>
            </a:endParaRPr>
          </a:p>
        </p:txBody>
      </p:sp>
      <p:sp>
        <p:nvSpPr>
          <p:cNvPr id="4" name="Slide Number Placeholder 3">
            <a:extLst>
              <a:ext uri="{FF2B5EF4-FFF2-40B4-BE49-F238E27FC236}">
                <a16:creationId xmlns:a16="http://schemas.microsoft.com/office/drawing/2014/main" id="{8ED66A73-F48C-EF58-457A-86F0B9B7ED98}"/>
              </a:ext>
            </a:extLst>
          </p:cNvPr>
          <p:cNvSpPr txBox="1">
            <a:spLocks noGrp="1"/>
          </p:cNvSpPr>
          <p:nvPr>
            <p:ph type="sldNum" sz="quarter" idx="8"/>
          </p:nvPr>
        </p:nvSpPr>
        <p:spPr/>
        <p:txBody>
          <a:bodyPr/>
          <a:lstStyle/>
          <a:p>
            <a:pPr lvl="0"/>
            <a:fld id="{19322C22-189F-914E-A6F9-53CBB6BE165E}" type="slidenum">
              <a:rPr lang="fr-CA"/>
              <a:t>16</a:t>
            </a:fld>
            <a:endParaRPr lang="fr-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214570575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6AB5-317E-714B-9A40-4EC20F3154E0}"/>
              </a:ext>
            </a:extLst>
          </p:cNvPr>
          <p:cNvSpPr txBox="1">
            <a:spLocks noGrp="1"/>
          </p:cNvSpPr>
          <p:nvPr>
            <p:ph type="title"/>
          </p:nvPr>
        </p:nvSpPr>
        <p:spPr>
          <a:xfrm>
            <a:off x="119338" y="224348"/>
            <a:ext cx="11809311" cy="661659"/>
          </a:xfrm>
        </p:spPr>
        <p:txBody>
          <a:bodyPr anchorCtr="1">
            <a:normAutofit fontScale="90000"/>
          </a:bodyPr>
          <a:lstStyle/>
          <a:p>
            <a:pPr lvl="0" algn="ctr"/>
            <a:r>
              <a:rPr lang="en-CA"/>
              <a:t>Material Deprivation Quintile</a:t>
            </a:r>
          </a:p>
        </p:txBody>
      </p:sp>
      <p:sp>
        <p:nvSpPr>
          <p:cNvPr id="3" name="Slide Number Placeholder 3">
            <a:extLst>
              <a:ext uri="{FF2B5EF4-FFF2-40B4-BE49-F238E27FC236}">
                <a16:creationId xmlns:a16="http://schemas.microsoft.com/office/drawing/2014/main" id="{2EBE6834-93E1-4B7B-DCCF-B819E9ECA4BF}"/>
              </a:ext>
            </a:extLst>
          </p:cNvPr>
          <p:cNvSpPr txBox="1">
            <a:spLocks noGrp="1"/>
          </p:cNvSpPr>
          <p:nvPr>
            <p:ph type="sldNum" sz="quarter" idx="8"/>
          </p:nvPr>
        </p:nvSpPr>
        <p:spPr/>
        <p:txBody>
          <a:bodyPr/>
          <a:lstStyle/>
          <a:p>
            <a:pPr lvl="0"/>
            <a:fld id="{CA3B6B54-BE24-884B-A89F-473150861A05}" type="slidenum">
              <a:rPr lang="fr-CA"/>
              <a:t>17</a:t>
            </a:fld>
            <a:endParaRPr lang="fr-CA"/>
          </a:p>
        </p:txBody>
      </p:sp>
      <p:sp>
        <p:nvSpPr>
          <p:cNvPr id="4" name="TextBox 7">
            <a:extLst>
              <a:ext uri="{FF2B5EF4-FFF2-40B4-BE49-F238E27FC236}">
                <a16:creationId xmlns:a16="http://schemas.microsoft.com/office/drawing/2014/main" id="{981151D8-CE92-F3FD-489B-14CA10CC94BC}"/>
              </a:ext>
            </a:extLst>
          </p:cNvPr>
          <p:cNvSpPr txBox="1"/>
          <p:nvPr/>
        </p:nvSpPr>
        <p:spPr>
          <a:xfrm>
            <a:off x="5890793" y="6175208"/>
            <a:ext cx="5550362" cy="430883"/>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A1A31"/>
                </a:solidFill>
                <a:uFillTx/>
                <a:latin typeface="Arial"/>
              </a:rPr>
              <a:t>Proportion of OHT population according to Neighbourhood Material Deprivation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A2041"/>
                </a:solidFill>
                <a:uFillTx/>
                <a:latin typeface="Arial"/>
              </a:rPr>
              <a:t>Ontario Health Teams. OHT Attributable Populations:</a:t>
            </a:r>
            <a:endParaRPr lang="en-US" sz="1000" b="0" i="0" u="none" strike="noStrike" kern="1200" cap="none" spc="0" baseline="0">
              <a:solidFill>
                <a:srgbClr val="0A1A31"/>
              </a:solidFill>
              <a:uFillTx/>
              <a:latin typeface="Arial"/>
            </a:endParaRPr>
          </a:p>
        </p:txBody>
      </p:sp>
      <p:sp>
        <p:nvSpPr>
          <p:cNvPr id="5" name="TextBox 9">
            <a:extLst>
              <a:ext uri="{FF2B5EF4-FFF2-40B4-BE49-F238E27FC236}">
                <a16:creationId xmlns:a16="http://schemas.microsoft.com/office/drawing/2014/main" id="{757952DD-443A-DEEE-7397-F1EE012F77A2}"/>
              </a:ext>
            </a:extLst>
          </p:cNvPr>
          <p:cNvSpPr txBox="1"/>
          <p:nvPr/>
        </p:nvSpPr>
        <p:spPr>
          <a:xfrm>
            <a:off x="-456724" y="934937"/>
            <a:ext cx="6765087" cy="923333"/>
          </a:xfrm>
          <a:prstGeom prst="rect">
            <a:avLst/>
          </a:prstGeom>
          <a:noFill/>
          <a:ln cap="flat">
            <a:noFill/>
          </a:ln>
        </p:spPr>
        <p:txBody>
          <a:bodyPr vert="horz" wrap="square" lIns="91440" tIns="45720" rIns="91440" bIns="45720" anchor="t" anchorCtr="0" compatLnSpc="1">
            <a:spAutoFit/>
          </a:bodyPr>
          <a:lstStyle/>
          <a:p>
            <a:pPr marL="609584" marR="0" lvl="1"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A2041"/>
                </a:solidFill>
                <a:uFillTx/>
                <a:latin typeface="Arial"/>
              </a:rPr>
              <a:t>We use the Material Deprivation Score from the Ontario Marginalization Index to assess equity in OHT indicators across socioeconomic status.</a:t>
            </a:r>
          </a:p>
        </p:txBody>
      </p:sp>
      <p:sp>
        <p:nvSpPr>
          <p:cNvPr id="6" name="Rectangle 10">
            <a:extLst>
              <a:ext uri="{FF2B5EF4-FFF2-40B4-BE49-F238E27FC236}">
                <a16:creationId xmlns:a16="http://schemas.microsoft.com/office/drawing/2014/main" id="{9CE78681-F351-5158-9980-BEFD8A53B308}"/>
              </a:ext>
            </a:extLst>
          </p:cNvPr>
          <p:cNvSpPr/>
          <p:nvPr/>
        </p:nvSpPr>
        <p:spPr>
          <a:xfrm>
            <a:off x="335356" y="2060847"/>
            <a:ext cx="5156777" cy="3815727"/>
          </a:xfrm>
          <a:prstGeom prst="rect">
            <a:avLst/>
          </a:prstGeom>
          <a:noFill/>
          <a:ln w="12701" cap="flat">
            <a:solidFill>
              <a:srgbClr val="92AC6C"/>
            </a:solidFill>
            <a:prstDash val="solid"/>
            <a:miter/>
          </a:ln>
        </p:spPr>
        <p:txBody>
          <a:bodyPr vert="horz" wrap="square" lIns="91440" tIns="45720" rIns="91440" bIns="45720" anchor="t"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A1A31"/>
                </a:solidFill>
                <a:uFillTx/>
                <a:latin typeface="Arial"/>
              </a:rPr>
              <a:t>Indicators</a:t>
            </a:r>
            <a:endParaRPr lang="en-US" sz="1800" b="1" i="0" u="none" strike="noStrike" kern="1200" cap="none" spc="0" baseline="0">
              <a:solidFill>
                <a:srgbClr val="0A1A31"/>
              </a:solidFill>
              <a:uFillTx/>
              <a:latin typeface="Arial"/>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A1A31"/>
                </a:solidFill>
                <a:uFillTx/>
                <a:latin typeface="Arial"/>
              </a:rPr>
              <a:t>Proportion of the population aged 25 to 64 without a high-school diploma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A1A31"/>
                </a:solidFill>
                <a:uFillTx/>
                <a:latin typeface="Arial"/>
              </a:rPr>
              <a:t>Proportion of families who are lone parent families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A1A31"/>
                </a:solidFill>
                <a:uFillTx/>
                <a:latin typeface="Arial"/>
              </a:rPr>
              <a:t>Proportion of total income from government transfer payments for population aged 15+</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A1A31"/>
                </a:solidFill>
                <a:uFillTx/>
                <a:latin typeface="Arial"/>
              </a:rPr>
              <a:t>Proportion of the population aged 15+ who are unemployed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A1A31"/>
                </a:solidFill>
                <a:uFillTx/>
                <a:latin typeface="Arial"/>
              </a:rPr>
              <a:t>Proportion of the population considered low-income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A1A31"/>
                </a:solidFill>
                <a:uFillTx/>
                <a:latin typeface="Arial"/>
              </a:rPr>
              <a:t>Proportion of households living in dwellings that are in need of major repair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CA" sz="1800" b="0" i="0" u="none" strike="noStrike" kern="1200" cap="none" spc="0" baseline="0">
              <a:solidFill>
                <a:srgbClr val="0A1A31"/>
              </a:solidFill>
              <a:uFillTx/>
              <a:latin typeface="Arial"/>
            </a:endParaRPr>
          </a:p>
        </p:txBody>
      </p:sp>
      <p:pic>
        <p:nvPicPr>
          <p:cNvPr id="7" name="Picture 5" descr="A graph of different colored lines&#10;&#10;Description automatically generated">
            <a:extLst>
              <a:ext uri="{FF2B5EF4-FFF2-40B4-BE49-F238E27FC236}">
                <a16:creationId xmlns:a16="http://schemas.microsoft.com/office/drawing/2014/main" id="{685D6308-183B-B18C-2F21-D32EA12CD4DC}"/>
              </a:ext>
            </a:extLst>
          </p:cNvPr>
          <p:cNvPicPr>
            <a:picLocks noChangeAspect="1"/>
          </p:cNvPicPr>
          <p:nvPr/>
        </p:nvPicPr>
        <p:blipFill>
          <a:blip r:embed="rId3"/>
          <a:stretch>
            <a:fillRect/>
          </a:stretch>
        </p:blipFill>
        <p:spPr>
          <a:xfrm>
            <a:off x="6168012" y="840123"/>
            <a:ext cx="5045439" cy="5324880"/>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2145705736">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036084-F1F6-29C4-174B-8D64B9373265}"/>
              </a:ext>
            </a:extLst>
          </p:cNvPr>
          <p:cNvSpPr txBox="1">
            <a:spLocks noGrp="1"/>
          </p:cNvSpPr>
          <p:nvPr>
            <p:ph type="sldNum" sz="quarter" idx="8"/>
          </p:nvPr>
        </p:nvSpPr>
        <p:spPr/>
        <p:txBody>
          <a:bodyPr/>
          <a:lstStyle/>
          <a:p>
            <a:pPr lvl="0"/>
            <a:fld id="{8549D2B9-C36D-C24A-9841-3DC568152242}" type="slidenum">
              <a:rPr lang="fr-CA"/>
              <a:t>18</a:t>
            </a:fld>
            <a:endParaRPr lang="fr-CA"/>
          </a:p>
        </p:txBody>
      </p:sp>
      <p:sp>
        <p:nvSpPr>
          <p:cNvPr id="3" name="Title 1">
            <a:extLst>
              <a:ext uri="{FF2B5EF4-FFF2-40B4-BE49-F238E27FC236}">
                <a16:creationId xmlns:a16="http://schemas.microsoft.com/office/drawing/2014/main" id="{DDDCDBF8-FFBF-FF8C-6D2E-E665218C77D4}"/>
              </a:ext>
            </a:extLst>
          </p:cNvPr>
          <p:cNvSpPr txBox="1"/>
          <p:nvPr/>
        </p:nvSpPr>
        <p:spPr>
          <a:xfrm>
            <a:off x="600075" y="350928"/>
            <a:ext cx="11277697" cy="589394"/>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US" sz="3733" b="1" i="0" u="sng" strike="noStrike" kern="1200" cap="none" spc="0" baseline="0">
              <a:solidFill>
                <a:srgbClr val="0A1A31"/>
              </a:solidFill>
              <a:uFillTx/>
              <a:latin typeface="Arial"/>
            </a:endParaRPr>
          </a:p>
        </p:txBody>
      </p:sp>
      <p:sp>
        <p:nvSpPr>
          <p:cNvPr id="4" name="TextBox 5">
            <a:extLst>
              <a:ext uri="{FF2B5EF4-FFF2-40B4-BE49-F238E27FC236}">
                <a16:creationId xmlns:a16="http://schemas.microsoft.com/office/drawing/2014/main" id="{30B192FF-EBC7-80EC-DB0D-EAF0C91CA94C}"/>
              </a:ext>
            </a:extLst>
          </p:cNvPr>
          <p:cNvSpPr txBox="1"/>
          <p:nvPr/>
        </p:nvSpPr>
        <p:spPr>
          <a:xfrm>
            <a:off x="635425" y="764703"/>
            <a:ext cx="11221215" cy="5602236"/>
          </a:xfrm>
          <a:prstGeom prst="rect">
            <a:avLst/>
          </a:prstGeom>
          <a:noFill/>
          <a:ln cap="flat">
            <a:noFill/>
          </a:ln>
        </p:spPr>
        <p:txBody>
          <a:bodyPr vert="horz" wrap="square" lIns="91440" tIns="45720" rIns="91440" bIns="45720" anchor="t" anchorCtr="0" compatLnSpc="1">
            <a:spAutoFit/>
          </a:bodyPr>
          <a:lstStyle/>
          <a:p>
            <a:pPr marL="0" marR="0" lvl="0" indent="0" algn="l" defTabSz="1219169"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dirty="0">
              <a:solidFill>
                <a:srgbClr val="0A2041"/>
              </a:solidFill>
              <a:uFillTx/>
              <a:latin typeface="Arial"/>
            </a:endParaRPr>
          </a:p>
          <a:p>
            <a:pPr marL="1066162" marR="0" lvl="1" indent="-456569" algn="l" defTabSz="1219169"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dirty="0">
                <a:solidFill>
                  <a:srgbClr val="0A2041"/>
                </a:solidFill>
                <a:uFillTx/>
                <a:latin typeface="Arial"/>
              </a:rPr>
              <a:t>Family Health Teams (FHTs): Capitation-based models with additional interprofessional teams </a:t>
            </a:r>
            <a:endParaRPr lang="en-US" sz="2400" b="0" i="0" u="none" strike="noStrike" kern="1200" cap="none" spc="0" baseline="0" dirty="0">
              <a:solidFill>
                <a:srgbClr val="0A2041"/>
              </a:solidFill>
              <a:uFillTx/>
              <a:latin typeface="Arial"/>
              <a:cs typeface="Arial"/>
            </a:endParaRPr>
          </a:p>
          <a:p>
            <a:pPr marL="1066162" marR="0" lvl="1" indent="-456569" algn="l" defTabSz="1219169"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dirty="0">
                <a:solidFill>
                  <a:srgbClr val="0A2041"/>
                </a:solidFill>
                <a:uFillTx/>
                <a:latin typeface="Arial"/>
              </a:rPr>
              <a:t>Capitation Based Models (CAP): Family Health Network (FHN), Family Health Organizations (FHO), and Other </a:t>
            </a:r>
            <a:r>
              <a:rPr lang="en-US" sz="2400" b="0" i="0" u="none" strike="noStrike" kern="1200" cap="none" spc="0" baseline="0" dirty="0">
                <a:solidFill>
                  <a:srgbClr val="0A1A31"/>
                </a:solidFill>
                <a:uFillTx/>
                <a:latin typeface="Arial"/>
              </a:rPr>
              <a:t>(mostly this is the Rural and Northern Model)</a:t>
            </a:r>
            <a:endParaRPr lang="en-US" sz="2400" b="0" i="0" u="none" strike="noStrike" kern="1200" cap="none" spc="0" baseline="0" dirty="0">
              <a:solidFill>
                <a:srgbClr val="0A2041"/>
              </a:solidFill>
              <a:uFillTx/>
              <a:latin typeface="Arial"/>
              <a:cs typeface="Arial"/>
            </a:endParaRPr>
          </a:p>
          <a:p>
            <a:pPr marL="1066162" marR="0" lvl="1" indent="-456569" algn="l" defTabSz="1219169"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dirty="0">
                <a:solidFill>
                  <a:srgbClr val="0A2041"/>
                </a:solidFill>
                <a:uFillTx/>
                <a:latin typeface="Arial"/>
              </a:rPr>
              <a:t>Family Health Groups (FHGs): Partly capitation with after-hours coverage</a:t>
            </a:r>
            <a:endParaRPr lang="en-US" sz="2400" b="0" i="0" u="none" strike="noStrike" kern="1200" cap="none" spc="0" baseline="0" dirty="0">
              <a:solidFill>
                <a:srgbClr val="0A2041"/>
              </a:solidFill>
              <a:uFillTx/>
              <a:latin typeface="Arial"/>
              <a:cs typeface="Arial"/>
            </a:endParaRPr>
          </a:p>
          <a:p>
            <a:pPr marL="1066162" marR="0" lvl="1" indent="-456569" algn="l" defTabSz="1219169"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dirty="0">
                <a:solidFill>
                  <a:srgbClr val="0A2041"/>
                </a:solidFill>
                <a:uFillTx/>
                <a:latin typeface="Arial"/>
              </a:rPr>
              <a:t>Comprehensive Care Model (CCM): Fee for service with rostered patients</a:t>
            </a:r>
            <a:endParaRPr lang="en-US" sz="2400" b="0" i="0" u="none" strike="noStrike" kern="1200" cap="none" spc="0" baseline="0" dirty="0">
              <a:solidFill>
                <a:srgbClr val="0A2041"/>
              </a:solidFill>
              <a:uFillTx/>
              <a:latin typeface="Arial"/>
              <a:cs typeface="Arial"/>
            </a:endParaRPr>
          </a:p>
          <a:p>
            <a:pPr marL="1066162" marR="0" lvl="1" indent="-456569" algn="l" defTabSz="1219169"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dirty="0">
                <a:solidFill>
                  <a:srgbClr val="0A2041"/>
                </a:solidFill>
                <a:uFillTx/>
                <a:latin typeface="Arial"/>
              </a:rPr>
              <a:t>Not rostered / Not attached</a:t>
            </a:r>
            <a:endParaRPr lang="en-US" sz="2400" b="0" i="0" u="none" strike="noStrike" kern="1200" cap="none" spc="0" baseline="0" dirty="0">
              <a:solidFill>
                <a:srgbClr val="0A2041"/>
              </a:solidFill>
              <a:uFillTx/>
              <a:latin typeface="Arial"/>
              <a:cs typeface="Arial"/>
            </a:endParaRPr>
          </a:p>
          <a:p>
            <a:pPr marL="608962" marR="0" lvl="1" indent="0" algn="l" defTabSz="1219169"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US" sz="2133" b="0" i="0" u="none" strike="noStrike" kern="1200" cap="none" spc="0" baseline="0" dirty="0">
              <a:solidFill>
                <a:srgbClr val="0A2041"/>
              </a:solidFill>
              <a:uFillTx/>
              <a:latin typeface="Arial"/>
              <a:cs typeface="Arial"/>
            </a:endParaRPr>
          </a:p>
        </p:txBody>
      </p:sp>
      <p:sp>
        <p:nvSpPr>
          <p:cNvPr id="5" name="TextBox 8">
            <a:extLst>
              <a:ext uri="{FF2B5EF4-FFF2-40B4-BE49-F238E27FC236}">
                <a16:creationId xmlns:a16="http://schemas.microsoft.com/office/drawing/2014/main" id="{F4A86C28-F2A7-3C64-451A-3A486330539D}"/>
              </a:ext>
            </a:extLst>
          </p:cNvPr>
          <p:cNvSpPr txBox="1"/>
          <p:nvPr/>
        </p:nvSpPr>
        <p:spPr>
          <a:xfrm>
            <a:off x="263356" y="209123"/>
            <a:ext cx="11737302"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0A1A31"/>
                </a:solidFill>
                <a:uFillTx/>
                <a:latin typeface="Arial"/>
              </a:rPr>
              <a:t>Primary Care Patient Enrolment Models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14570574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E7D4F1-C668-0B71-ED60-7B0E9554899D}"/>
              </a:ext>
            </a:extLst>
          </p:cNvPr>
          <p:cNvSpPr txBox="1">
            <a:spLocks noGrp="1"/>
          </p:cNvSpPr>
          <p:nvPr>
            <p:ph type="sldNum" sz="quarter" idx="8"/>
          </p:nvPr>
        </p:nvSpPr>
        <p:spPr/>
        <p:txBody>
          <a:bodyPr/>
          <a:lstStyle/>
          <a:p>
            <a:pPr lvl="0"/>
            <a:fld id="{D9B09B20-D607-6440-93CB-133545DEC090}" type="slidenum">
              <a:rPr lang="fr-CA"/>
              <a:t>19</a:t>
            </a:fld>
            <a:endParaRPr lang="fr-CA"/>
          </a:p>
        </p:txBody>
      </p:sp>
      <p:pic>
        <p:nvPicPr>
          <p:cNvPr id="3" name="Picture 2">
            <a:extLst>
              <a:ext uri="{FF2B5EF4-FFF2-40B4-BE49-F238E27FC236}">
                <a16:creationId xmlns:a16="http://schemas.microsoft.com/office/drawing/2014/main" id="{AA5B42E6-6431-23C6-F049-D9D1552A12DD}"/>
              </a:ext>
            </a:extLst>
          </p:cNvPr>
          <p:cNvPicPr>
            <a:picLocks noChangeAspect="1"/>
          </p:cNvPicPr>
          <p:nvPr/>
        </p:nvPicPr>
        <p:blipFill>
          <a:blip r:embed="rId3"/>
          <a:stretch>
            <a:fillRect/>
          </a:stretch>
        </p:blipFill>
        <p:spPr>
          <a:xfrm>
            <a:off x="9982203" y="6356351"/>
            <a:ext cx="885998" cy="317059"/>
          </a:xfrm>
          <a:prstGeom prst="rect">
            <a:avLst/>
          </a:prstGeom>
          <a:noFill/>
          <a:ln cap="flat">
            <a:noFill/>
          </a:ln>
        </p:spPr>
      </p:pic>
      <p:sp>
        <p:nvSpPr>
          <p:cNvPr id="4" name="Title 1">
            <a:extLst>
              <a:ext uri="{FF2B5EF4-FFF2-40B4-BE49-F238E27FC236}">
                <a16:creationId xmlns:a16="http://schemas.microsoft.com/office/drawing/2014/main" id="{6442B492-F440-533A-9F78-FB03AB365DB7}"/>
              </a:ext>
            </a:extLst>
          </p:cNvPr>
          <p:cNvSpPr txBox="1"/>
          <p:nvPr/>
        </p:nvSpPr>
        <p:spPr>
          <a:xfrm>
            <a:off x="1303504" y="858667"/>
            <a:ext cx="8907298" cy="404530"/>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ts val="3300"/>
              </a:lnSpc>
              <a:spcBef>
                <a:spcPts val="0"/>
              </a:spcBef>
              <a:spcAft>
                <a:spcPts val="0"/>
              </a:spcAft>
              <a:buNone/>
              <a:tabLst/>
              <a:defRPr sz="1800" b="0" i="0" u="none" strike="noStrike" kern="0" cap="none" spc="0" baseline="0">
                <a:solidFill>
                  <a:srgbClr val="000000"/>
                </a:solidFill>
                <a:uFillTx/>
              </a:defRPr>
            </a:pPr>
            <a:r>
              <a:rPr lang="en-CA" sz="2800" b="0" i="0" u="none" strike="noStrike" kern="1200" cap="none" spc="0" baseline="0">
                <a:solidFill>
                  <a:srgbClr val="365254"/>
                </a:solidFill>
                <a:uFillTx/>
                <a:latin typeface="Arial"/>
              </a:rPr>
              <a:t>From health conditions to health profile categories (HPCs)</a:t>
            </a:r>
          </a:p>
        </p:txBody>
      </p:sp>
      <p:grpSp>
        <p:nvGrpSpPr>
          <p:cNvPr id="5" name="Group 19">
            <a:extLst>
              <a:ext uri="{FF2B5EF4-FFF2-40B4-BE49-F238E27FC236}">
                <a16:creationId xmlns:a16="http://schemas.microsoft.com/office/drawing/2014/main" id="{255671FB-89F1-6814-1626-B5A334C4639E}"/>
              </a:ext>
            </a:extLst>
          </p:cNvPr>
          <p:cNvGrpSpPr/>
          <p:nvPr/>
        </p:nvGrpSpPr>
        <p:grpSpPr>
          <a:xfrm>
            <a:off x="1303504" y="1910419"/>
            <a:ext cx="10050298" cy="4088904"/>
            <a:chOff x="1303504" y="1910419"/>
            <a:chExt cx="10050298" cy="4088904"/>
          </a:xfrm>
        </p:grpSpPr>
        <p:grpSp>
          <p:nvGrpSpPr>
            <p:cNvPr id="6" name="Group 20">
              <a:extLst>
                <a:ext uri="{FF2B5EF4-FFF2-40B4-BE49-F238E27FC236}">
                  <a16:creationId xmlns:a16="http://schemas.microsoft.com/office/drawing/2014/main" id="{31DDF64C-8E84-F4F0-AFA2-CB3E2F3A16C1}"/>
                </a:ext>
              </a:extLst>
            </p:cNvPr>
            <p:cNvGrpSpPr/>
            <p:nvPr/>
          </p:nvGrpSpPr>
          <p:grpSpPr>
            <a:xfrm>
              <a:off x="3428113" y="1910419"/>
              <a:ext cx="7925689" cy="4088904"/>
              <a:chOff x="3428113" y="1910419"/>
              <a:chExt cx="7925689" cy="4088904"/>
            </a:xfrm>
          </p:grpSpPr>
          <p:sp>
            <p:nvSpPr>
              <p:cNvPr id="7" name="TextBox 23">
                <a:extLst>
                  <a:ext uri="{FF2B5EF4-FFF2-40B4-BE49-F238E27FC236}">
                    <a16:creationId xmlns:a16="http://schemas.microsoft.com/office/drawing/2014/main" id="{5411BB77-55C8-1A8F-0E25-FC34A47907DE}"/>
                  </a:ext>
                </a:extLst>
              </p:cNvPr>
              <p:cNvSpPr txBox="1"/>
              <p:nvPr/>
            </p:nvSpPr>
            <p:spPr>
              <a:xfrm>
                <a:off x="4962448" y="1910419"/>
                <a:ext cx="2797643" cy="1063209"/>
              </a:xfrm>
              <a:prstGeom prst="rect">
                <a:avLst/>
              </a:prstGeom>
              <a:noFill/>
              <a:ln cap="flat">
                <a:noFill/>
              </a:ln>
            </p:spPr>
            <p:txBody>
              <a:bodyPr vert="horz" wrap="square" lIns="0" tIns="0" rIns="0" bIns="0" anchor="t" anchorCtr="0" compatLnSpc="1">
                <a:spAutoFit/>
              </a:bodyPr>
              <a:lstStyle/>
              <a:p>
                <a:pPr marL="7199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CA" sz="1600" b="1" i="0" u="none" strike="noStrike" kern="1200" cap="none" spc="0" baseline="0">
                    <a:solidFill>
                      <a:srgbClr val="00A199"/>
                    </a:solidFill>
                    <a:uFillTx/>
                    <a:latin typeface="Arial"/>
                  </a:rPr>
                  <a:t>Identifies dominant health condition driving an individual’s health profile</a:t>
                </a:r>
              </a:p>
            </p:txBody>
          </p:sp>
          <p:sp>
            <p:nvSpPr>
              <p:cNvPr id="8" name="Right Arrow 24">
                <a:extLst>
                  <a:ext uri="{FF2B5EF4-FFF2-40B4-BE49-F238E27FC236}">
                    <a16:creationId xmlns:a16="http://schemas.microsoft.com/office/drawing/2014/main" id="{8FBD213C-1E21-8D90-129F-F2D0C15B87E6}"/>
                  </a:ext>
                </a:extLst>
              </p:cNvPr>
              <p:cNvSpPr/>
              <p:nvPr/>
            </p:nvSpPr>
            <p:spPr>
              <a:xfrm>
                <a:off x="5043418" y="3664174"/>
                <a:ext cx="519050" cy="747247"/>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00A19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sp>
            <p:nvSpPr>
              <p:cNvPr id="9" name="Rounded Rectangle 25">
                <a:extLst>
                  <a:ext uri="{FF2B5EF4-FFF2-40B4-BE49-F238E27FC236}">
                    <a16:creationId xmlns:a16="http://schemas.microsoft.com/office/drawing/2014/main" id="{953452D5-45C9-EC08-31D1-20D6EA4D2B7E}"/>
                  </a:ext>
                </a:extLst>
              </p:cNvPr>
              <p:cNvSpPr/>
              <p:nvPr/>
            </p:nvSpPr>
            <p:spPr>
              <a:xfrm>
                <a:off x="3428113" y="3290550"/>
                <a:ext cx="1534326" cy="149449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8575" cap="flat">
                <a:solidFill>
                  <a:srgbClr val="ED702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CA" sz="3000" b="1" i="0" u="none" strike="noStrike" kern="1200" cap="none" spc="0" baseline="0">
                    <a:solidFill>
                      <a:srgbClr val="00A199"/>
                    </a:solidFill>
                    <a:uFillTx/>
                    <a:latin typeface="Arial"/>
                  </a:rPr>
                  <a:t>226 </a:t>
                </a:r>
              </a:p>
              <a:p>
                <a:pPr marL="0" marR="0" lvl="0" indent="0" algn="ctr" defTabSz="914400" rtl="0" fontAlgn="auto" hangingPunct="1">
                  <a:lnSpc>
                    <a:spcPts val="1600"/>
                  </a:lnSpc>
                  <a:spcBef>
                    <a:spcPts val="0"/>
                  </a:spcBef>
                  <a:spcAft>
                    <a:spcPts val="0"/>
                  </a:spcAft>
                  <a:buNone/>
                  <a:tabLst/>
                  <a:defRPr sz="1800" b="0" i="0" u="none" strike="noStrike" kern="0" cap="none" spc="0" baseline="0">
                    <a:solidFill>
                      <a:srgbClr val="000000"/>
                    </a:solidFill>
                    <a:uFillTx/>
                  </a:defRPr>
                </a:pPr>
                <a:r>
                  <a:rPr lang="en-CA" sz="1600" b="1" i="0" u="none" strike="noStrike" kern="1200" cap="none" spc="0" baseline="0">
                    <a:solidFill>
                      <a:srgbClr val="0A1A31"/>
                    </a:solidFill>
                    <a:uFillTx/>
                    <a:latin typeface="Arial"/>
                  </a:rPr>
                  <a:t>health </a:t>
                </a:r>
                <a:br>
                  <a:rPr lang="en-CA" sz="1600" b="1" i="0" u="none" strike="noStrike" kern="1200" cap="none" spc="0" baseline="0">
                    <a:solidFill>
                      <a:srgbClr val="0A1A31"/>
                    </a:solidFill>
                    <a:uFillTx/>
                    <a:latin typeface="Arial"/>
                  </a:rPr>
                </a:br>
                <a:r>
                  <a:rPr lang="en-CA" sz="1600" b="1" i="0" u="none" strike="noStrike" kern="1200" cap="none" spc="0" baseline="0">
                    <a:solidFill>
                      <a:srgbClr val="0A1A31"/>
                    </a:solidFill>
                    <a:uFillTx/>
                    <a:latin typeface="Arial"/>
                  </a:rPr>
                  <a:t>conditions</a:t>
                </a:r>
              </a:p>
            </p:txBody>
          </p:sp>
          <p:sp>
            <p:nvSpPr>
              <p:cNvPr id="10" name="Rounded Rectangle 26">
                <a:extLst>
                  <a:ext uri="{FF2B5EF4-FFF2-40B4-BE49-F238E27FC236}">
                    <a16:creationId xmlns:a16="http://schemas.microsoft.com/office/drawing/2014/main" id="{F68088B5-A295-87E1-98D9-3B522C62E5B3}"/>
                  </a:ext>
                </a:extLst>
              </p:cNvPr>
              <p:cNvSpPr/>
              <p:nvPr/>
            </p:nvSpPr>
            <p:spPr>
              <a:xfrm>
                <a:off x="5585886" y="3290550"/>
                <a:ext cx="1596121" cy="149449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8575" cap="flat">
                <a:solidFill>
                  <a:srgbClr val="ED702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CA" sz="3000" b="1" i="0" u="none" strike="noStrike" kern="1200" cap="none" spc="0" baseline="0">
                    <a:solidFill>
                      <a:srgbClr val="00A199"/>
                    </a:solidFill>
                    <a:uFillTx/>
                    <a:latin typeface="Arial"/>
                  </a:rPr>
                  <a:t>164 </a:t>
                </a:r>
              </a:p>
              <a:p>
                <a:pPr marL="0" marR="0" lvl="0" indent="0" algn="ctr" defTabSz="914400" rtl="0" fontAlgn="auto" hangingPunct="1">
                  <a:lnSpc>
                    <a:spcPts val="1600"/>
                  </a:lnSpc>
                  <a:spcBef>
                    <a:spcPts val="0"/>
                  </a:spcBef>
                  <a:spcAft>
                    <a:spcPts val="0"/>
                  </a:spcAft>
                  <a:buNone/>
                  <a:tabLst/>
                  <a:defRPr sz="1800" b="0" i="0" u="none" strike="noStrike" kern="0" cap="none" spc="0" baseline="0">
                    <a:solidFill>
                      <a:srgbClr val="000000"/>
                    </a:solidFill>
                    <a:uFillTx/>
                  </a:defRPr>
                </a:pPr>
                <a:r>
                  <a:rPr lang="en-CA" sz="1600" b="1" i="0" u="none" strike="noStrike" kern="1200" cap="none" spc="0" baseline="0">
                    <a:solidFill>
                      <a:srgbClr val="0A1A31"/>
                    </a:solidFill>
                    <a:uFillTx/>
                    <a:latin typeface="Arial"/>
                  </a:rPr>
                  <a:t>health profile branches</a:t>
                </a:r>
              </a:p>
            </p:txBody>
          </p:sp>
          <p:sp>
            <p:nvSpPr>
              <p:cNvPr id="11" name="Rounded Rectangle 27">
                <a:extLst>
                  <a:ext uri="{FF2B5EF4-FFF2-40B4-BE49-F238E27FC236}">
                    <a16:creationId xmlns:a16="http://schemas.microsoft.com/office/drawing/2014/main" id="{CA3CE088-C43A-C97C-01FF-E6817A49341C}"/>
                  </a:ext>
                </a:extLst>
              </p:cNvPr>
              <p:cNvSpPr/>
              <p:nvPr/>
            </p:nvSpPr>
            <p:spPr>
              <a:xfrm>
                <a:off x="8039057" y="2169679"/>
                <a:ext cx="1596121" cy="149449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8575" cap="flat">
                <a:solidFill>
                  <a:srgbClr val="ED702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CA" sz="3000" b="1" i="0" u="none" strike="noStrike" kern="1200" cap="none" spc="0" baseline="0">
                    <a:solidFill>
                      <a:srgbClr val="00A199"/>
                    </a:solidFill>
                    <a:uFillTx/>
                    <a:latin typeface="Arial"/>
                  </a:rPr>
                  <a:t>16</a:t>
                </a:r>
              </a:p>
              <a:p>
                <a:pPr marL="0" marR="0" lvl="0" indent="0" algn="ctr" defTabSz="914400" rtl="0" fontAlgn="auto" hangingPunct="1">
                  <a:lnSpc>
                    <a:spcPts val="1600"/>
                  </a:lnSpc>
                  <a:spcBef>
                    <a:spcPts val="0"/>
                  </a:spcBef>
                  <a:spcAft>
                    <a:spcPts val="0"/>
                  </a:spcAft>
                  <a:buNone/>
                  <a:tabLst/>
                  <a:defRPr sz="1800" b="0" i="0" u="none" strike="noStrike" kern="0" cap="none" spc="0" baseline="0">
                    <a:solidFill>
                      <a:srgbClr val="000000"/>
                    </a:solidFill>
                    <a:uFillTx/>
                  </a:defRPr>
                </a:pPr>
                <a:r>
                  <a:rPr lang="en-CA" sz="1600" b="1" i="0" u="none" strike="noStrike" kern="1200" cap="none" spc="0" baseline="0">
                    <a:solidFill>
                      <a:srgbClr val="0A1A31"/>
                    </a:solidFill>
                    <a:uFillTx/>
                    <a:latin typeface="Arial"/>
                  </a:rPr>
                  <a:t>health profile categories</a:t>
                </a:r>
              </a:p>
            </p:txBody>
          </p:sp>
          <p:sp>
            <p:nvSpPr>
              <p:cNvPr id="12" name="Rounded Rectangle 28">
                <a:extLst>
                  <a:ext uri="{FF2B5EF4-FFF2-40B4-BE49-F238E27FC236}">
                    <a16:creationId xmlns:a16="http://schemas.microsoft.com/office/drawing/2014/main" id="{28D6075C-7003-A2D1-28A0-51B524CC25C7}"/>
                  </a:ext>
                </a:extLst>
              </p:cNvPr>
              <p:cNvSpPr/>
              <p:nvPr/>
            </p:nvSpPr>
            <p:spPr>
              <a:xfrm>
                <a:off x="8039057" y="4504828"/>
                <a:ext cx="1596121" cy="149449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8575" cap="flat">
                <a:solidFill>
                  <a:srgbClr val="ED702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CA" sz="3000" b="1" i="0" u="none" strike="noStrike" kern="1200" cap="none" spc="0" baseline="0">
                    <a:solidFill>
                      <a:srgbClr val="00A199"/>
                    </a:solidFill>
                    <a:uFillTx/>
                    <a:latin typeface="Arial"/>
                  </a:rPr>
                  <a:t>239 </a:t>
                </a:r>
              </a:p>
              <a:p>
                <a:pPr marL="0" marR="0" lvl="0" indent="0" algn="ctr" defTabSz="914400" rtl="0" fontAlgn="auto" hangingPunct="1">
                  <a:lnSpc>
                    <a:spcPts val="1600"/>
                  </a:lnSpc>
                  <a:spcBef>
                    <a:spcPts val="0"/>
                  </a:spcBef>
                  <a:spcAft>
                    <a:spcPts val="0"/>
                  </a:spcAft>
                  <a:buNone/>
                  <a:tabLst/>
                  <a:defRPr sz="1800" b="0" i="0" u="none" strike="noStrike" kern="0" cap="none" spc="0" baseline="0">
                    <a:solidFill>
                      <a:srgbClr val="000000"/>
                    </a:solidFill>
                    <a:uFillTx/>
                  </a:defRPr>
                </a:pPr>
                <a:r>
                  <a:rPr lang="en-CA" sz="1600" b="1" i="0" u="none" strike="noStrike" kern="1200" cap="none" spc="0" baseline="0">
                    <a:solidFill>
                      <a:srgbClr val="0A1A31"/>
                    </a:solidFill>
                    <a:uFillTx/>
                    <a:latin typeface="Arial"/>
                  </a:rPr>
                  <a:t>health profile groups</a:t>
                </a:r>
              </a:p>
            </p:txBody>
          </p:sp>
          <p:sp>
            <p:nvSpPr>
              <p:cNvPr id="13" name="Right Arrow 29">
                <a:extLst>
                  <a:ext uri="{FF2B5EF4-FFF2-40B4-BE49-F238E27FC236}">
                    <a16:creationId xmlns:a16="http://schemas.microsoft.com/office/drawing/2014/main" id="{1FFB2A18-4832-4E2A-B96F-AE7FF0505BC4}"/>
                  </a:ext>
                </a:extLst>
              </p:cNvPr>
              <p:cNvSpPr/>
              <p:nvPr/>
            </p:nvSpPr>
            <p:spPr>
              <a:xfrm rot="19448949">
                <a:off x="7255342" y="3124831"/>
                <a:ext cx="710388" cy="747247"/>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00A19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sp>
            <p:nvSpPr>
              <p:cNvPr id="14" name="Right Arrow 30">
                <a:extLst>
                  <a:ext uri="{FF2B5EF4-FFF2-40B4-BE49-F238E27FC236}">
                    <a16:creationId xmlns:a16="http://schemas.microsoft.com/office/drawing/2014/main" id="{E40A297D-F6CD-33C0-3CD2-5FFF7F3E4A08}"/>
                  </a:ext>
                </a:extLst>
              </p:cNvPr>
              <p:cNvSpPr/>
              <p:nvPr/>
            </p:nvSpPr>
            <p:spPr>
              <a:xfrm rot="2183829">
                <a:off x="7302068" y="4565081"/>
                <a:ext cx="713844" cy="747247"/>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00A19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sp>
            <p:nvSpPr>
              <p:cNvPr id="15" name="TextBox 31">
                <a:extLst>
                  <a:ext uri="{FF2B5EF4-FFF2-40B4-BE49-F238E27FC236}">
                    <a16:creationId xmlns:a16="http://schemas.microsoft.com/office/drawing/2014/main" id="{FEF688EF-B3EC-9B30-8C64-7A1E32F35D71}"/>
                  </a:ext>
                </a:extLst>
              </p:cNvPr>
              <p:cNvSpPr txBox="1"/>
              <p:nvPr/>
            </p:nvSpPr>
            <p:spPr>
              <a:xfrm>
                <a:off x="9679984" y="2103851"/>
                <a:ext cx="1673818" cy="1417612"/>
              </a:xfrm>
              <a:prstGeom prst="rect">
                <a:avLst/>
              </a:prstGeom>
              <a:noFill/>
              <a:ln cap="flat">
                <a:noFill/>
              </a:ln>
            </p:spPr>
            <p:txBody>
              <a:bodyPr vert="horz" wrap="square" lIns="0" tIns="0" rIns="0" bIns="0" anchor="t" anchorCtr="0" compatLnSpc="1">
                <a:spAutoFit/>
              </a:bodyPr>
              <a:lstStyle/>
              <a:p>
                <a:pPr marL="7199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CA" sz="1600" b="1" i="0" u="none" strike="noStrike" kern="1200" cap="none" spc="0" baseline="0">
                    <a:solidFill>
                      <a:srgbClr val="00A199"/>
                    </a:solidFill>
                    <a:uFillTx/>
                    <a:latin typeface="Arial"/>
                  </a:rPr>
                  <a:t>Summarizes condition by type and severity</a:t>
                </a:r>
              </a:p>
            </p:txBody>
          </p:sp>
          <p:sp>
            <p:nvSpPr>
              <p:cNvPr id="16" name="TextBox 32">
                <a:extLst>
                  <a:ext uri="{FF2B5EF4-FFF2-40B4-BE49-F238E27FC236}">
                    <a16:creationId xmlns:a16="http://schemas.microsoft.com/office/drawing/2014/main" id="{313570A2-7A38-B876-4102-1FCF028B5CBD}"/>
                  </a:ext>
                </a:extLst>
              </p:cNvPr>
              <p:cNvSpPr txBox="1"/>
              <p:nvPr/>
            </p:nvSpPr>
            <p:spPr>
              <a:xfrm>
                <a:off x="9679984" y="4504828"/>
                <a:ext cx="1673818" cy="1417612"/>
              </a:xfrm>
              <a:prstGeom prst="rect">
                <a:avLst/>
              </a:prstGeom>
              <a:noFill/>
              <a:ln cap="flat">
                <a:noFill/>
              </a:ln>
            </p:spPr>
            <p:txBody>
              <a:bodyPr vert="horz" wrap="square" lIns="0" tIns="0" rIns="0" bIns="0" anchor="t" anchorCtr="0" compatLnSpc="1">
                <a:spAutoFit/>
              </a:bodyPr>
              <a:lstStyle/>
              <a:p>
                <a:pPr marL="7199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CA" sz="1600" b="1" i="0" u="none" strike="noStrike" kern="1200" cap="none" spc="0" baseline="0">
                    <a:solidFill>
                      <a:srgbClr val="00A199"/>
                    </a:solidFill>
                    <a:uFillTx/>
                    <a:latin typeface="Arial"/>
                  </a:rPr>
                  <a:t>Splits by presence of significant comorbidities</a:t>
                </a:r>
              </a:p>
            </p:txBody>
          </p:sp>
        </p:grpSp>
        <p:sp>
          <p:nvSpPr>
            <p:cNvPr id="17" name="Rounded Rectangle 1">
              <a:extLst>
                <a:ext uri="{FF2B5EF4-FFF2-40B4-BE49-F238E27FC236}">
                  <a16:creationId xmlns:a16="http://schemas.microsoft.com/office/drawing/2014/main" id="{0E30334D-ACC7-E917-1B6C-FF4C9955B0C0}"/>
                </a:ext>
              </a:extLst>
            </p:cNvPr>
            <p:cNvSpPr/>
            <p:nvPr/>
          </p:nvSpPr>
          <p:spPr>
            <a:xfrm>
              <a:off x="1303504" y="3291172"/>
              <a:ext cx="1388141" cy="142026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8575" cap="flat">
              <a:solidFill>
                <a:srgbClr val="ED702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CA" sz="1600" b="1" i="0" u="none" strike="noStrike" kern="1200" cap="none" spc="0" baseline="0">
                  <a:solidFill>
                    <a:srgbClr val="0A1A31"/>
                  </a:solidFill>
                  <a:uFillTx/>
                  <a:latin typeface="Arial"/>
                </a:rPr>
                <a:t>Diagnoses</a:t>
              </a:r>
            </a:p>
          </p:txBody>
        </p:sp>
        <p:sp>
          <p:nvSpPr>
            <p:cNvPr id="18" name="Right Arrow 8">
              <a:extLst>
                <a:ext uri="{FF2B5EF4-FFF2-40B4-BE49-F238E27FC236}">
                  <a16:creationId xmlns:a16="http://schemas.microsoft.com/office/drawing/2014/main" id="{0553C407-F363-F0BF-B415-4239A665B397}"/>
                </a:ext>
              </a:extLst>
            </p:cNvPr>
            <p:cNvSpPr/>
            <p:nvPr/>
          </p:nvSpPr>
          <p:spPr>
            <a:xfrm>
              <a:off x="2840693" y="3682425"/>
              <a:ext cx="519040" cy="747247"/>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00A19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grpSp>
      <p:sp>
        <p:nvSpPr>
          <p:cNvPr id="19" name="Text Placeholder 2">
            <a:extLst>
              <a:ext uri="{FF2B5EF4-FFF2-40B4-BE49-F238E27FC236}">
                <a16:creationId xmlns:a16="http://schemas.microsoft.com/office/drawing/2014/main" id="{66610F28-3506-C44E-298A-7BCB6FAD330A}"/>
              </a:ext>
            </a:extLst>
          </p:cNvPr>
          <p:cNvSpPr txBox="1"/>
          <p:nvPr/>
        </p:nvSpPr>
        <p:spPr>
          <a:xfrm>
            <a:off x="119338" y="156728"/>
            <a:ext cx="11953329" cy="585974"/>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CA" sz="4000" b="1" i="0" u="none" strike="noStrike" kern="1200" cap="none" spc="0" baseline="0">
                <a:solidFill>
                  <a:srgbClr val="0A1A31"/>
                </a:solidFill>
                <a:uFillTx/>
                <a:latin typeface="Arial"/>
              </a:rPr>
              <a:t>CIHI Population Grouping Methodology</a:t>
            </a:r>
          </a:p>
          <a:p>
            <a:pPr marL="228600" marR="0" lvl="0" indent="-228600" algn="ctr"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endParaRPr lang="en-CA" sz="4000" b="1" i="0" u="none" strike="noStrike" kern="1200" cap="none" spc="0" baseline="0">
              <a:solidFill>
                <a:srgbClr val="0A1A31"/>
              </a:solidFill>
              <a:uFillTx/>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1457058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DE172-C7A0-C7B8-70A3-E8E4AECEE613}"/>
              </a:ext>
            </a:extLst>
          </p:cNvPr>
          <p:cNvSpPr txBox="1">
            <a:spLocks noGrp="1"/>
          </p:cNvSpPr>
          <p:nvPr>
            <p:ph type="title"/>
          </p:nvPr>
        </p:nvSpPr>
        <p:spPr>
          <a:xfrm>
            <a:off x="767410" y="0"/>
            <a:ext cx="10515600" cy="1325559"/>
          </a:xfrm>
        </p:spPr>
        <p:txBody>
          <a:bodyPr/>
          <a:lstStyle/>
          <a:p>
            <a:pPr lvl="0"/>
            <a:r>
              <a:rPr lang="en-CA"/>
              <a:t>How to use this report - 1</a:t>
            </a:r>
            <a:endParaRPr lang="en-US"/>
          </a:p>
        </p:txBody>
      </p:sp>
      <p:sp>
        <p:nvSpPr>
          <p:cNvPr id="3" name="Content Placeholder 2">
            <a:extLst>
              <a:ext uri="{FF2B5EF4-FFF2-40B4-BE49-F238E27FC236}">
                <a16:creationId xmlns:a16="http://schemas.microsoft.com/office/drawing/2014/main" id="{35D53868-C649-6929-22BC-2681C10B5F05}"/>
              </a:ext>
            </a:extLst>
          </p:cNvPr>
          <p:cNvSpPr txBox="1">
            <a:spLocks noGrp="1"/>
          </p:cNvSpPr>
          <p:nvPr>
            <p:ph idx="1"/>
          </p:nvPr>
        </p:nvSpPr>
        <p:spPr>
          <a:xfrm>
            <a:off x="825803" y="1325276"/>
            <a:ext cx="10598782" cy="4608511"/>
          </a:xfrm>
        </p:spPr>
        <p:txBody>
          <a:bodyPr/>
          <a:lstStyle/>
          <a:p>
            <a:pPr marL="0" lvl="0" indent="0">
              <a:buNone/>
            </a:pPr>
            <a:r>
              <a:rPr lang="en-US">
                <a:cs typeface="Arial"/>
              </a:rPr>
              <a:t>This report contains two main sections:</a:t>
            </a:r>
            <a:endParaRPr lang="en-US"/>
          </a:p>
          <a:p>
            <a:pPr lvl="1">
              <a:buFont typeface="Courier New" pitchFamily="34"/>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itchFamily="34"/>
              <a:buChar char="o"/>
            </a:pPr>
            <a:endParaRPr lang="en-US">
              <a:cs typeface="Arial"/>
            </a:endParaRPr>
          </a:p>
          <a:p>
            <a:pPr lvl="1">
              <a:buFont typeface="Courier New" pitchFamily="34"/>
              <a:buChar char="o"/>
            </a:pPr>
            <a:r>
              <a:rPr lang="en-US">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itchFamily="34"/>
              <a:buChar char="o"/>
            </a:pPr>
            <a:endParaRPr lang="en-US">
              <a:cs typeface="Arial"/>
            </a:endParaRPr>
          </a:p>
          <a:p>
            <a:pPr marL="457200" lvl="1" indent="0">
              <a:buNone/>
            </a:pPr>
            <a:endParaRPr lang="en-US">
              <a:cs typeface="Arial"/>
            </a:endParaRPr>
          </a:p>
        </p:txBody>
      </p:sp>
      <p:sp>
        <p:nvSpPr>
          <p:cNvPr id="4" name="Slide Number Placeholder 3">
            <a:extLst>
              <a:ext uri="{FF2B5EF4-FFF2-40B4-BE49-F238E27FC236}">
                <a16:creationId xmlns:a16="http://schemas.microsoft.com/office/drawing/2014/main" id="{5EB82C07-259D-65C6-8CFF-681B18D30767}"/>
              </a:ext>
            </a:extLst>
          </p:cNvPr>
          <p:cNvSpPr txBox="1">
            <a:spLocks noGrp="1"/>
          </p:cNvSpPr>
          <p:nvPr>
            <p:ph type="sldNum" sz="quarter" idx="8"/>
          </p:nvPr>
        </p:nvSpPr>
        <p:spPr/>
        <p:txBody>
          <a:bodyPr/>
          <a:lstStyle/>
          <a:p>
            <a:pPr lvl="0"/>
            <a:fld id="{4CFB1658-51F8-B04C-9C34-78A111F2E0B9}" type="slidenum">
              <a:t>2</a:t>
            </a:fld>
            <a:endParaRPr lang="fr-C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4062">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DE6D8BC4-4357-7141-1F9A-9008CCBC6ACF}"/>
              </a:ext>
            </a:extLst>
          </p:cNvPr>
          <p:cNvSpPr txBox="1"/>
          <p:nvPr/>
        </p:nvSpPr>
        <p:spPr>
          <a:xfrm>
            <a:off x="11390580" y="6297994"/>
            <a:ext cx="2743200" cy="365129"/>
          </a:xfrm>
          <a:prstGeom prst="rect">
            <a:avLst/>
          </a:prstGeom>
          <a:noFill/>
          <a:ln cap="flat">
            <a:noFill/>
          </a:ln>
        </p:spPr>
        <p:txBody>
          <a:bodyPr vert="horz" wrap="square" lIns="91440" tIns="45720" rIns="91440" bIns="45720" anchor="t"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3ED659-9DC5-0D48-B9F7-7CB3214C51C5}" type="slidenum">
              <a:rPr lang="en-CA" sz="1600" b="0" i="0" u="none" strike="noStrike" kern="1200" cap="none" spc="0" baseline="0">
                <a:solidFill>
                  <a:srgbClr val="FFFFFF"/>
                </a:solidFill>
                <a:uFillTx/>
                <a:latin typeface="Helvetica" pitchFamily="34"/>
                <a:cs typeface="Helvetica" pitchFamily="34"/>
              </a:rPr>
              <a:t>20</a:t>
            </a:fld>
            <a:endParaRPr lang="en-CA" sz="1600" b="0" i="0" u="none" strike="noStrike" kern="1200" cap="none" spc="0" baseline="0">
              <a:solidFill>
                <a:srgbClr val="FFFFFF"/>
              </a:solidFill>
              <a:uFillTx/>
              <a:latin typeface="Helvetica" pitchFamily="34"/>
              <a:cs typeface="Helvetica" pitchFamily="34"/>
            </a:endParaRPr>
          </a:p>
        </p:txBody>
      </p:sp>
      <p:sp>
        <p:nvSpPr>
          <p:cNvPr id="3" name="Slide Number Placeholder 1">
            <a:extLst>
              <a:ext uri="{FF2B5EF4-FFF2-40B4-BE49-F238E27FC236}">
                <a16:creationId xmlns:a16="http://schemas.microsoft.com/office/drawing/2014/main" id="{D25CB947-34D7-389F-4803-0EDFE5911A71}"/>
              </a:ext>
            </a:extLst>
          </p:cNvPr>
          <p:cNvSpPr txBox="1">
            <a:spLocks noGrp="1"/>
          </p:cNvSpPr>
          <p:nvPr>
            <p:ph type="sldNum" sz="quarter" idx="8"/>
          </p:nvPr>
        </p:nvSpPr>
        <p:spPr/>
        <p:txBody>
          <a:bodyPr/>
          <a:lstStyle/>
          <a:p>
            <a:pPr lvl="0"/>
            <a:fld id="{DF50A156-D4C4-3C4B-A994-826B9999756B}" type="slidenum">
              <a:rPr lang="fr-CA"/>
              <a:t>20</a:t>
            </a:fld>
            <a:endParaRPr lang="fr-CA"/>
          </a:p>
        </p:txBody>
      </p:sp>
      <p:sp>
        <p:nvSpPr>
          <p:cNvPr id="4" name="TextBox 1">
            <a:extLst>
              <a:ext uri="{FF2B5EF4-FFF2-40B4-BE49-F238E27FC236}">
                <a16:creationId xmlns:a16="http://schemas.microsoft.com/office/drawing/2014/main" id="{D1203F6F-9799-2ABC-ADE6-0B50257D954A}"/>
              </a:ext>
            </a:extLst>
          </p:cNvPr>
          <p:cNvSpPr txBox="1"/>
          <p:nvPr/>
        </p:nvSpPr>
        <p:spPr>
          <a:xfrm>
            <a:off x="9761841" y="6128948"/>
            <a:ext cx="494269" cy="369335"/>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A1A31"/>
              </a:solidFill>
              <a:uFillTx/>
              <a:latin typeface="Arial"/>
            </a:endParaRPr>
          </a:p>
        </p:txBody>
      </p:sp>
      <p:grpSp>
        <p:nvGrpSpPr>
          <p:cNvPr id="5" name="Group 10">
            <a:extLst>
              <a:ext uri="{FF2B5EF4-FFF2-40B4-BE49-F238E27FC236}">
                <a16:creationId xmlns:a16="http://schemas.microsoft.com/office/drawing/2014/main" id="{17DF022D-129A-481A-471B-2BA7E843DCF7}"/>
              </a:ext>
            </a:extLst>
          </p:cNvPr>
          <p:cNvGrpSpPr/>
          <p:nvPr/>
        </p:nvGrpSpPr>
        <p:grpSpPr>
          <a:xfrm>
            <a:off x="504227" y="692694"/>
            <a:ext cx="7398428" cy="6293962"/>
            <a:chOff x="504227" y="692694"/>
            <a:chExt cx="7398428" cy="6293962"/>
          </a:xfrm>
        </p:grpSpPr>
        <p:pic>
          <p:nvPicPr>
            <p:cNvPr id="6" name="Picture 4">
              <a:extLst>
                <a:ext uri="{FF2B5EF4-FFF2-40B4-BE49-F238E27FC236}">
                  <a16:creationId xmlns:a16="http://schemas.microsoft.com/office/drawing/2014/main" id="{021799BE-80A9-8940-D678-38394CF87544}"/>
                </a:ext>
              </a:extLst>
            </p:cNvPr>
            <p:cNvPicPr>
              <a:picLocks noChangeAspect="1"/>
            </p:cNvPicPr>
            <p:nvPr/>
          </p:nvPicPr>
          <p:blipFill>
            <a:blip r:embed="rId3"/>
            <a:stretch>
              <a:fillRect/>
            </a:stretch>
          </p:blipFill>
          <p:spPr>
            <a:xfrm>
              <a:off x="504227" y="692694"/>
              <a:ext cx="7364998" cy="5928603"/>
            </a:xfrm>
            <a:prstGeom prst="rect">
              <a:avLst/>
            </a:prstGeom>
            <a:noFill/>
            <a:ln cap="flat">
              <a:noFill/>
            </a:ln>
          </p:spPr>
        </p:pic>
        <p:sp>
          <p:nvSpPr>
            <p:cNvPr id="7" name="Rectangle 9">
              <a:extLst>
                <a:ext uri="{FF2B5EF4-FFF2-40B4-BE49-F238E27FC236}">
                  <a16:creationId xmlns:a16="http://schemas.microsoft.com/office/drawing/2014/main" id="{CFAC1E4D-5A12-2CAA-78BD-A44FE7F37099}"/>
                </a:ext>
              </a:extLst>
            </p:cNvPr>
            <p:cNvSpPr/>
            <p:nvPr/>
          </p:nvSpPr>
          <p:spPr>
            <a:xfrm>
              <a:off x="7835804" y="6823207"/>
              <a:ext cx="66851" cy="16344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grpSp>
      <p:sp>
        <p:nvSpPr>
          <p:cNvPr id="8" name="TextBox 13">
            <a:extLst>
              <a:ext uri="{FF2B5EF4-FFF2-40B4-BE49-F238E27FC236}">
                <a16:creationId xmlns:a16="http://schemas.microsoft.com/office/drawing/2014/main" id="{FDDCB222-02ED-7689-BC86-21974445910A}"/>
              </a:ext>
            </a:extLst>
          </p:cNvPr>
          <p:cNvSpPr txBox="1"/>
          <p:nvPr/>
        </p:nvSpPr>
        <p:spPr>
          <a:xfrm>
            <a:off x="-640" y="155868"/>
            <a:ext cx="12097347"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0A1A31"/>
                </a:solidFill>
                <a:uFillTx/>
                <a:latin typeface="Arial"/>
              </a:rPr>
              <a:t>BC Health System Matrix Segment</a:t>
            </a:r>
          </a:p>
        </p:txBody>
      </p:sp>
      <p:pic>
        <p:nvPicPr>
          <p:cNvPr id="9" name="Picture 14" descr="Text, letter&#10;&#10;Description automatically generated">
            <a:extLst>
              <a:ext uri="{FF2B5EF4-FFF2-40B4-BE49-F238E27FC236}">
                <a16:creationId xmlns:a16="http://schemas.microsoft.com/office/drawing/2014/main" id="{E4C535BF-9A9A-1829-67ED-E9D177EE1C9D}"/>
              </a:ext>
            </a:extLst>
          </p:cNvPr>
          <p:cNvPicPr>
            <a:picLocks noChangeAspect="1"/>
          </p:cNvPicPr>
          <p:nvPr/>
        </p:nvPicPr>
        <p:blipFill>
          <a:blip r:embed="rId4"/>
          <a:stretch>
            <a:fillRect/>
          </a:stretch>
        </p:blipFill>
        <p:spPr>
          <a:xfrm>
            <a:off x="8345948" y="879789"/>
            <a:ext cx="3382530" cy="5645551"/>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145705818">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F20B34-2700-B068-CFEC-7EB1640366AA}"/>
              </a:ext>
            </a:extLst>
          </p:cNvPr>
          <p:cNvSpPr txBox="1">
            <a:spLocks noGrp="1"/>
          </p:cNvSpPr>
          <p:nvPr>
            <p:ph type="sldNum" sz="quarter" idx="8"/>
          </p:nvPr>
        </p:nvSpPr>
        <p:spPr/>
        <p:txBody>
          <a:bodyPr/>
          <a:lstStyle/>
          <a:p>
            <a:pPr lvl="0"/>
            <a:fld id="{E5EE5E0B-857A-1E47-9762-A5E261FA5FBB}" type="slidenum">
              <a:rPr lang="fr-CA"/>
              <a:t>21</a:t>
            </a:fld>
            <a:endParaRPr lang="fr-CA"/>
          </a:p>
        </p:txBody>
      </p:sp>
      <p:sp>
        <p:nvSpPr>
          <p:cNvPr id="3" name="Title 1">
            <a:extLst>
              <a:ext uri="{FF2B5EF4-FFF2-40B4-BE49-F238E27FC236}">
                <a16:creationId xmlns:a16="http://schemas.microsoft.com/office/drawing/2014/main" id="{C31983FF-A829-B43B-BE0F-85948D02D6B4}"/>
              </a:ext>
            </a:extLst>
          </p:cNvPr>
          <p:cNvSpPr txBox="1"/>
          <p:nvPr/>
        </p:nvSpPr>
        <p:spPr>
          <a:xfrm>
            <a:off x="600075" y="350928"/>
            <a:ext cx="11277697" cy="589394"/>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US" sz="3733" b="1" i="0" u="sng" strike="noStrike" kern="1200" cap="none" spc="0" baseline="0">
              <a:solidFill>
                <a:srgbClr val="0A1A31"/>
              </a:solidFill>
              <a:uFillTx/>
              <a:latin typeface="Arial"/>
            </a:endParaRPr>
          </a:p>
        </p:txBody>
      </p:sp>
      <p:sp>
        <p:nvSpPr>
          <p:cNvPr id="4" name="TextBox 5">
            <a:extLst>
              <a:ext uri="{FF2B5EF4-FFF2-40B4-BE49-F238E27FC236}">
                <a16:creationId xmlns:a16="http://schemas.microsoft.com/office/drawing/2014/main" id="{2ADFF05A-AC3D-2C72-6006-05977E1DEA69}"/>
              </a:ext>
            </a:extLst>
          </p:cNvPr>
          <p:cNvSpPr txBox="1"/>
          <p:nvPr/>
        </p:nvSpPr>
        <p:spPr>
          <a:xfrm>
            <a:off x="635425" y="764703"/>
            <a:ext cx="11221215" cy="5390644"/>
          </a:xfrm>
          <a:prstGeom prst="rect">
            <a:avLst/>
          </a:prstGeom>
          <a:noFill/>
          <a:ln cap="flat">
            <a:noFill/>
          </a:ln>
        </p:spPr>
        <p:txBody>
          <a:bodyPr vert="horz" wrap="square" lIns="91440" tIns="45720" rIns="91440" bIns="45720" anchor="t" anchorCtr="0" compatLnSpc="1">
            <a:spAutoFit/>
          </a:bodyPr>
          <a:lstStyle/>
          <a:p>
            <a:pPr marL="152403" marR="0" lvl="0" indent="0" algn="l" defTabSz="1219169"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2041"/>
                </a:solidFill>
                <a:uFillTx/>
                <a:latin typeface="Arial"/>
              </a:rPr>
              <a:t>Assignment to subgroups is based on information on April 1</a:t>
            </a:r>
            <a:r>
              <a:rPr lang="en-US" sz="2400" b="0" i="0" u="none" strike="noStrike" kern="1200" cap="none" spc="0" baseline="30000">
                <a:solidFill>
                  <a:srgbClr val="0A2041"/>
                </a:solidFill>
                <a:uFillTx/>
                <a:latin typeface="Arial"/>
              </a:rPr>
              <a:t>st</a:t>
            </a:r>
            <a:r>
              <a:rPr lang="en-US" sz="2400" b="0" i="0" u="none" strike="noStrike" kern="1200" cap="none" spc="0" baseline="0">
                <a:solidFill>
                  <a:srgbClr val="0A2041"/>
                </a:solidFill>
                <a:uFillTx/>
                <a:latin typeface="Arial"/>
              </a:rPr>
              <a:t>  of the indicator year: </a:t>
            </a:r>
            <a:endParaRPr lang="en-US" sz="1800" b="0" i="0" u="none" strike="noStrike" kern="1200" cap="none" spc="0" baseline="0">
              <a:solidFill>
                <a:srgbClr val="0A1A31"/>
              </a:solidFill>
              <a:uFillTx/>
              <a:latin typeface="Arial"/>
              <a:cs typeface="Arial"/>
            </a:endParaRPr>
          </a:p>
          <a:p>
            <a:pPr marL="952503" marR="0" lvl="1" indent="-342900" algn="l" defTabSz="1219169" rtl="0" fontAlgn="auto" hangingPunct="1">
              <a:lnSpc>
                <a:spcPct val="15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400" b="0" i="0" u="none" strike="noStrike" kern="1200" cap="none" spc="0" baseline="0">
                <a:solidFill>
                  <a:srgbClr val="0A2041"/>
                </a:solidFill>
                <a:uFillTx/>
                <a:latin typeface="Arial"/>
              </a:rPr>
              <a:t>OHIP address for the individual is used to assign to Material Deprivation Category using the dissemination area and 2021 Census  </a:t>
            </a:r>
            <a:endParaRPr lang="en-US" sz="2400" b="0" i="0" u="none" strike="noStrike" kern="1200" cap="none" spc="0" baseline="0">
              <a:solidFill>
                <a:srgbClr val="0A2041"/>
              </a:solidFill>
              <a:uFillTx/>
              <a:latin typeface="Arial"/>
              <a:cs typeface="Arial"/>
            </a:endParaRPr>
          </a:p>
          <a:p>
            <a:pPr marL="1066162" marR="0" lvl="1" indent="-456569" algn="l" defTabSz="1219169"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cs typeface="Arial"/>
              </a:rPr>
              <a:t>Primary care models based on enrolment as at April 1</a:t>
            </a:r>
          </a:p>
          <a:p>
            <a:pPr marL="1066162" marR="0" lvl="1" indent="-456569" algn="l" defTabSz="1219169"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a:solidFill>
                  <a:srgbClr val="0A2041"/>
                </a:solidFill>
                <a:uFillTx/>
                <a:latin typeface="Arial"/>
              </a:rPr>
              <a:t>CIHI Pop Grouper is based on utilization in the prior fiscal year</a:t>
            </a:r>
            <a:endParaRPr lang="en-US" sz="2400" b="0" i="0" u="none" strike="noStrike" kern="1200" cap="none" spc="0" baseline="0">
              <a:solidFill>
                <a:srgbClr val="0A2041"/>
              </a:solidFill>
              <a:uFillTx/>
              <a:latin typeface="Arial"/>
              <a:cs typeface="Arial"/>
            </a:endParaRPr>
          </a:p>
          <a:p>
            <a:pPr marL="1066162" marR="0" lvl="1" indent="-456569" algn="l" defTabSz="1219169"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a:solidFill>
                  <a:srgbClr val="0A2041"/>
                </a:solidFill>
                <a:uFillTx/>
                <a:latin typeface="Arial"/>
                <a:cs typeface="Arial"/>
              </a:rPr>
              <a:t>BCHSM classification is based on utilization in prior fiscal year along with conditions diagnosed over different/varying periods of time. </a:t>
            </a:r>
          </a:p>
          <a:p>
            <a:pPr marL="152403" marR="0" lvl="0" indent="0" algn="l" defTabSz="1219169"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A2041"/>
                </a:solidFill>
                <a:uFillTx/>
                <a:latin typeface="Arial"/>
                <a:cs typeface="Arial"/>
              </a:rPr>
              <a:t>See full technical report for more details :</a:t>
            </a:r>
            <a:endParaRPr lang="en-US" sz="1600" b="0" i="0" u="none" strike="noStrike" kern="1200" cap="none" spc="0" baseline="0">
              <a:solidFill>
                <a:srgbClr val="0A2041"/>
              </a:solidFill>
              <a:uFillTx/>
              <a:latin typeface="Arial"/>
              <a:ea typeface="Arial"/>
              <a:cs typeface="Arial"/>
            </a:endParaRPr>
          </a:p>
          <a:p>
            <a:pPr marL="152403" marR="0" lvl="0" indent="0" algn="l" defTabSz="1219169"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A2041"/>
                </a:solidFill>
                <a:uFillTx/>
                <a:latin typeface="Arial"/>
                <a:ea typeface="Arial"/>
                <a:cs typeface="Arial"/>
              </a:rPr>
              <a:t>[</a:t>
            </a:r>
            <a:r>
              <a:rPr lang="en-US" sz="1600" b="0" i="0" u="none" strike="noStrike" kern="1200" cap="none" spc="0" baseline="0">
                <a:solidFill>
                  <a:srgbClr val="0A2041"/>
                </a:solidFill>
                <a:uFillTx/>
                <a:latin typeface="Arial"/>
                <a:ea typeface="Arial"/>
                <a:cs typeface="Arial"/>
                <a:hlinkClick r:id="rId3"/>
              </a:rPr>
              <a:t>https://hspn.ca/wp-content/uploads/2022/03/HSPN_SEGMENTATION_TECH_APPENDIX_March_2022.pdf</a:t>
            </a:r>
            <a:r>
              <a:rPr lang="en-US" sz="1600" b="0" i="0" u="none" strike="noStrike" kern="1200" cap="none" spc="0" baseline="0">
                <a:solidFill>
                  <a:srgbClr val="0A2041"/>
                </a:solidFill>
                <a:uFillTx/>
                <a:latin typeface="Arial"/>
                <a:ea typeface="Arial"/>
                <a:cs typeface="Arial"/>
              </a:rPr>
              <a:t> ]</a:t>
            </a:r>
            <a:endParaRPr lang="en-US" sz="1600" b="0" i="0" u="none" strike="noStrike" kern="1200" cap="none" spc="0" baseline="0">
              <a:solidFill>
                <a:srgbClr val="0A2041"/>
              </a:solidFill>
              <a:uFillTx/>
              <a:latin typeface="Arial"/>
              <a:cs typeface="Arial"/>
            </a:endParaRPr>
          </a:p>
        </p:txBody>
      </p:sp>
      <p:sp>
        <p:nvSpPr>
          <p:cNvPr id="5" name="TextBox 8">
            <a:extLst>
              <a:ext uri="{FF2B5EF4-FFF2-40B4-BE49-F238E27FC236}">
                <a16:creationId xmlns:a16="http://schemas.microsoft.com/office/drawing/2014/main" id="{D337BB34-85D2-10D7-16DF-9AAA552D1C7D}"/>
              </a:ext>
            </a:extLst>
          </p:cNvPr>
          <p:cNvSpPr txBox="1"/>
          <p:nvPr/>
        </p:nvSpPr>
        <p:spPr>
          <a:xfrm>
            <a:off x="263356" y="209123"/>
            <a:ext cx="11737302"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0A1A31"/>
                </a:solidFill>
                <a:uFillTx/>
                <a:latin typeface="Arial"/>
                <a:cs typeface="Arial"/>
              </a:rPr>
              <a:t>Time Periods for Assigning Stratifications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1457058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4D75-DDE1-4576-8BBA-2522BD38FE74}"/>
              </a:ext>
            </a:extLst>
          </p:cNvPr>
          <p:cNvSpPr txBox="1">
            <a:spLocks noGrp="1"/>
          </p:cNvSpPr>
          <p:nvPr>
            <p:ph type="title"/>
          </p:nvPr>
        </p:nvSpPr>
        <p:spPr>
          <a:xfrm>
            <a:off x="703036" y="1122361"/>
            <a:ext cx="10650766" cy="2988295"/>
          </a:xfrm>
        </p:spPr>
        <p:txBody>
          <a:bodyPr>
            <a:normAutofit fontScale="90000"/>
          </a:bodyPr>
          <a:lstStyle/>
          <a:p>
            <a:pPr lvl="0"/>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Arial" panose="020B0604020202020204" pitchFamily="34" charset="0"/>
                <a:cs typeface="Arial" panose="020B0604020202020204" pitchFamily="34" charset="0"/>
              </a:rPr>
              <a:t>Rate of ED Visits best managed elsewhere</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63598023"/>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dirty="0">
                          <a:latin typeface="Arial" panose="020B0604020202020204" pitchFamily="34" charset="0"/>
                          <a:cs typeface="Arial" panose="020B0604020202020204" pitchFamily="34"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latin typeface="Arial" panose="020B0604020202020204" pitchFamily="34" charset="0"/>
                          <a:cs typeface="Arial" panose="020B0604020202020204" pitchFamily="34" charset="0"/>
                        </a:rPr>
                        <a:t>Quadruple Aim </a:t>
                      </a:r>
                    </a:p>
                    <a:p>
                      <a:endParaRPr lang="en-CA">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dirty="0">
                          <a:solidFill>
                            <a:schemeClr val="dk1"/>
                          </a:solidFill>
                          <a:effectLst/>
                          <a:latin typeface="Arial" panose="020B0604020202020204" pitchFamily="34" charset="0"/>
                          <a:cs typeface="Arial" panose="020B0604020202020204" pitchFamily="34" charset="0"/>
                        </a:rPr>
                        <a:t>Rate of low-acuity, unscheduled visits to emergency departments for conditions that could be treated in a primary care setting among persons aged 1 to 74 years of age</a:t>
                      </a:r>
                    </a:p>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dirty="0">
                          <a:solidFill>
                            <a:schemeClr val="dk1"/>
                          </a:solidFill>
                          <a:effectLst/>
                          <a:latin typeface="Arial" panose="020B0604020202020204" pitchFamily="34" charset="0"/>
                          <a:cs typeface="Arial" panose="020B0604020202020204" pitchFamily="34" charset="0"/>
                        </a:rPr>
                        <a:t>Patient Experience (access) </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latin typeface="Arial" panose="020B0604020202020204" pitchFamily="34" charset="0"/>
                <a:cs typeface="Arial" panose="020B0604020202020204" pitchFamily="34" charset="0"/>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Sample Interpretation: </a:t>
            </a:r>
            <a:r>
              <a:rPr lang="en-CA" dirty="0">
                <a:latin typeface="Arial" panose="020B0604020202020204" pitchFamily="34" charset="0"/>
                <a:cs typeface="Arial" panose="020B0604020202020204" pitchFamily="34" charset="0"/>
              </a:rPr>
              <a:t>In the most deprived communities (Q5), 28 patients per 1000 person years visit the ED for reasons best managed elsewhere. Lower values are preferred on average and indicate better access to care for low acuity conditions in the community.</a:t>
            </a: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145705762">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8BA8634-C573-3DD2-79DA-E7370D49B8EF}"/>
              </a:ext>
            </a:extLst>
          </p:cNvPr>
          <p:cNvPicPr>
            <a:picLocks noChangeAspect="1"/>
          </p:cNvPicPr>
          <p:nvPr/>
        </p:nvPicPr>
        <p:blipFill>
          <a:blip r:embed="rId3"/>
          <a:srcRect/>
          <a:stretch/>
        </p:blipFill>
        <p:spPr>
          <a:xfrm>
            <a:off x="890124" y="1136352"/>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43124DF1-F6C3-FB00-C9AA-A3657AA782C7}"/>
              </a:ext>
            </a:extLst>
          </p:cNvPr>
          <p:cNvSpPr txBox="1">
            <a:spLocks noGrp="1"/>
          </p:cNvSpPr>
          <p:nvPr>
            <p:ph type="sldNum" sz="quarter" idx="8"/>
          </p:nvPr>
        </p:nvSpPr>
        <p:spPr/>
        <p:txBody>
          <a:bodyPr/>
          <a:lstStyle/>
          <a:p>
            <a:pPr lvl="0"/>
            <a:fld id="{DF65D3DF-ECA6-964E-B7A3-AC5383456068}" type="slidenum">
              <a:rPr lang="fr-CA"/>
              <a:t>24</a:t>
            </a:fld>
            <a:endParaRPr lang="fr-CA"/>
          </a:p>
        </p:txBody>
      </p:sp>
      <p:sp>
        <p:nvSpPr>
          <p:cNvPr id="4" name="Title 1">
            <a:extLst>
              <a:ext uri="{FF2B5EF4-FFF2-40B4-BE49-F238E27FC236}">
                <a16:creationId xmlns:a16="http://schemas.microsoft.com/office/drawing/2014/main" id="{5050ADBD-441B-66C2-8B3F-B82FF5565C62}"/>
              </a:ext>
            </a:extLst>
          </p:cNvPr>
          <p:cNvSpPr txBox="1"/>
          <p:nvPr/>
        </p:nvSpPr>
        <p:spPr>
          <a:xfrm>
            <a:off x="703265" y="221613"/>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A1A31"/>
                </a:solidFill>
                <a:uFillTx/>
                <a:latin typeface="Arial"/>
              </a:rPr>
              <a:t>2022/23 Rate of ED Visit best managed elsewhere</a:t>
            </a:r>
            <a:br>
              <a:rPr lang="en-US" sz="2400" b="0" i="0" u="none" strike="noStrike" kern="1200" cap="none" spc="0" baseline="0" dirty="0">
                <a:solidFill>
                  <a:srgbClr val="0A1A31"/>
                </a:solidFill>
                <a:uFillTx/>
                <a:latin typeface="Arial"/>
              </a:rPr>
            </a:br>
            <a:r>
              <a:rPr lang="en-US" sz="2400" b="0" i="0" u="none" strike="noStrike" kern="1200" cap="none" spc="0" baseline="0" dirty="0">
                <a:solidFill>
                  <a:srgbClr val="0A1A31"/>
                </a:solidFill>
                <a:uFillTx/>
                <a:latin typeface="Arial"/>
              </a:rPr>
              <a:t>by Material Deprivation Quintile</a:t>
            </a:r>
          </a:p>
        </p:txBody>
      </p:sp>
      <p:sp>
        <p:nvSpPr>
          <p:cNvPr id="5" name="TextBox 5">
            <a:extLst>
              <a:ext uri="{FF2B5EF4-FFF2-40B4-BE49-F238E27FC236}">
                <a16:creationId xmlns:a16="http://schemas.microsoft.com/office/drawing/2014/main" id="{C6101059-3A51-AC97-EFE7-1699221F80F9}"/>
              </a:ext>
            </a:extLst>
          </p:cNvPr>
          <p:cNvSpPr txBox="1"/>
          <p:nvPr/>
        </p:nvSpPr>
        <p:spPr>
          <a:xfrm>
            <a:off x="9215716" y="1556793"/>
            <a:ext cx="2928951" cy="3077769"/>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Horizontal axis presents rate of ED visits per 1000 person years that could be treated in alternative primary care setting.</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OHT and Ontario average indicated in figure footnote.</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 </a:t>
            </a:r>
          </a:p>
        </p:txBody>
      </p:sp>
      <p:pic>
        <p:nvPicPr>
          <p:cNvPr id="6" name="Picture 6">
            <a:extLst>
              <a:ext uri="{FF2B5EF4-FFF2-40B4-BE49-F238E27FC236}">
                <a16:creationId xmlns:a16="http://schemas.microsoft.com/office/drawing/2014/main" id="{90F52B62-4BF2-E780-8A95-AF98AB8CC9C9}"/>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0">
            <a:extLst>
              <a:ext uri="{FF2B5EF4-FFF2-40B4-BE49-F238E27FC236}">
                <a16:creationId xmlns:a16="http://schemas.microsoft.com/office/drawing/2014/main" id="{A2BA7D11-E7F7-13D0-5EBB-903D16A42C8C}"/>
              </a:ext>
            </a:extLst>
          </p:cNvPr>
          <p:cNvSpPr txBox="1"/>
          <p:nvPr/>
        </p:nvSpPr>
        <p:spPr>
          <a:xfrm>
            <a:off x="0" y="5130588"/>
            <a:ext cx="2122642"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145705764">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34DFEBA-BFE3-821D-9143-C2929AFED6A7}"/>
              </a:ext>
            </a:extLst>
          </p:cNvPr>
          <p:cNvPicPr>
            <a:picLocks noChangeAspect="1"/>
          </p:cNvPicPr>
          <p:nvPr/>
        </p:nvPicPr>
        <p:blipFill>
          <a:blip r:embed="rId3"/>
          <a:srcRect/>
          <a:stretch/>
        </p:blipFill>
        <p:spPr>
          <a:xfrm>
            <a:off x="150585" y="1136352"/>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7FC03C81-694A-9A04-DEB7-3816A6CDC3F0}"/>
              </a:ext>
            </a:extLst>
          </p:cNvPr>
          <p:cNvSpPr txBox="1">
            <a:spLocks noGrp="1"/>
          </p:cNvSpPr>
          <p:nvPr>
            <p:ph type="sldNum" sz="quarter" idx="8"/>
          </p:nvPr>
        </p:nvSpPr>
        <p:spPr/>
        <p:txBody>
          <a:bodyPr/>
          <a:lstStyle/>
          <a:p>
            <a:pPr lvl="0"/>
            <a:fld id="{13D44B51-500E-AE42-964A-6426B753A366}" type="slidenum">
              <a:rPr lang="fr-CA"/>
              <a:t>25</a:t>
            </a:fld>
            <a:endParaRPr lang="fr-CA"/>
          </a:p>
        </p:txBody>
      </p:sp>
      <p:sp>
        <p:nvSpPr>
          <p:cNvPr id="4" name="Title 1">
            <a:extLst>
              <a:ext uri="{FF2B5EF4-FFF2-40B4-BE49-F238E27FC236}">
                <a16:creationId xmlns:a16="http://schemas.microsoft.com/office/drawing/2014/main" id="{A985C621-0538-C786-4C45-D5E826739526}"/>
              </a:ext>
            </a:extLst>
          </p:cNvPr>
          <p:cNvSpPr txBox="1"/>
          <p:nvPr/>
        </p:nvSpPr>
        <p:spPr>
          <a:xfrm>
            <a:off x="703265" y="221613"/>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A1A31"/>
                </a:solidFill>
                <a:uFillTx/>
                <a:latin typeface="Arial"/>
              </a:rPr>
              <a:t>2022/23 Rate of ED Visit best managed elsewhere</a:t>
            </a:r>
            <a:br>
              <a:rPr lang="en-US" sz="2400" b="0" i="0" u="none" strike="noStrike" kern="1200" cap="none" spc="0" baseline="0" dirty="0">
                <a:solidFill>
                  <a:srgbClr val="0A1A31"/>
                </a:solidFill>
                <a:uFillTx/>
                <a:latin typeface="Arial"/>
              </a:rPr>
            </a:br>
            <a:r>
              <a:rPr lang="en-US" sz="2400" b="0" i="0" u="none" strike="noStrike" kern="1200" cap="none" spc="0" baseline="0" dirty="0">
                <a:solidFill>
                  <a:srgbClr val="0A1A31"/>
                </a:solidFill>
                <a:uFillTx/>
                <a:latin typeface="Arial"/>
              </a:rPr>
              <a:t>by Primary Care Model</a:t>
            </a:r>
          </a:p>
        </p:txBody>
      </p:sp>
      <p:sp>
        <p:nvSpPr>
          <p:cNvPr id="5" name="TextBox 5">
            <a:extLst>
              <a:ext uri="{FF2B5EF4-FFF2-40B4-BE49-F238E27FC236}">
                <a16:creationId xmlns:a16="http://schemas.microsoft.com/office/drawing/2014/main" id="{8060D851-6813-2BE1-C011-12CA695EDD43}"/>
              </a:ext>
            </a:extLst>
          </p:cNvPr>
          <p:cNvSpPr txBox="1"/>
          <p:nvPr/>
        </p:nvSpPr>
        <p:spPr>
          <a:xfrm>
            <a:off x="8476771" y="1556793"/>
            <a:ext cx="3667905" cy="2462214"/>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presents rate of ED visits per 1000 person years that could be treated in alternative primary care setting.</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 </a:t>
            </a:r>
          </a:p>
        </p:txBody>
      </p:sp>
      <p:pic>
        <p:nvPicPr>
          <p:cNvPr id="6" name="Picture 6">
            <a:extLst>
              <a:ext uri="{FF2B5EF4-FFF2-40B4-BE49-F238E27FC236}">
                <a16:creationId xmlns:a16="http://schemas.microsoft.com/office/drawing/2014/main" id="{03EFA77C-ECE7-3257-CAB9-F571336449B6}"/>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0">
            <a:extLst>
              <a:ext uri="{FF2B5EF4-FFF2-40B4-BE49-F238E27FC236}">
                <a16:creationId xmlns:a16="http://schemas.microsoft.com/office/drawing/2014/main" id="{286518DA-93DD-7A52-F2D7-C9AE6AF52686}"/>
              </a:ext>
            </a:extLst>
          </p:cNvPr>
          <p:cNvSpPr txBox="1"/>
          <p:nvPr/>
        </p:nvSpPr>
        <p:spPr>
          <a:xfrm>
            <a:off x="0" y="5229197"/>
            <a:ext cx="2122642"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145705763">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B202B94-74C1-917C-1FC1-10F1C531B7E9}"/>
              </a:ext>
            </a:extLst>
          </p:cNvPr>
          <p:cNvPicPr>
            <a:picLocks noChangeAspect="1"/>
          </p:cNvPicPr>
          <p:nvPr/>
        </p:nvPicPr>
        <p:blipFill>
          <a:blip r:embed="rId3"/>
          <a:srcRect/>
          <a:stretch/>
        </p:blipFill>
        <p:spPr>
          <a:xfrm>
            <a:off x="298480" y="980730"/>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705E27AE-A7C6-8ADA-E531-E45C658921F0}"/>
              </a:ext>
            </a:extLst>
          </p:cNvPr>
          <p:cNvSpPr txBox="1">
            <a:spLocks noGrp="1"/>
          </p:cNvSpPr>
          <p:nvPr>
            <p:ph type="sldNum" sz="quarter" idx="8"/>
          </p:nvPr>
        </p:nvSpPr>
        <p:spPr/>
        <p:txBody>
          <a:bodyPr/>
          <a:lstStyle/>
          <a:p>
            <a:pPr lvl="0"/>
            <a:fld id="{73CE9E0E-1908-F948-8735-32330944ECE3}" type="slidenum">
              <a:rPr lang="fr-CA"/>
              <a:t>26</a:t>
            </a:fld>
            <a:endParaRPr lang="fr-CA"/>
          </a:p>
        </p:txBody>
      </p:sp>
      <p:sp>
        <p:nvSpPr>
          <p:cNvPr id="4" name="Title 1">
            <a:extLst>
              <a:ext uri="{FF2B5EF4-FFF2-40B4-BE49-F238E27FC236}">
                <a16:creationId xmlns:a16="http://schemas.microsoft.com/office/drawing/2014/main" id="{A51EA1CC-1427-B764-801E-2BDF4B602E88}"/>
              </a:ext>
            </a:extLst>
          </p:cNvPr>
          <p:cNvSpPr txBox="1"/>
          <p:nvPr/>
        </p:nvSpPr>
        <p:spPr>
          <a:xfrm>
            <a:off x="703265" y="221613"/>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A1A31"/>
                </a:solidFill>
                <a:uFillTx/>
                <a:latin typeface="Arial"/>
              </a:rPr>
              <a:t>2022/23 Rate of ED Visit best managed elsewhere</a:t>
            </a:r>
            <a:br>
              <a:rPr lang="en-US" sz="2400" b="0" i="0" u="none" strike="noStrike" kern="1200" cap="none" spc="0" baseline="0" dirty="0">
                <a:solidFill>
                  <a:srgbClr val="0A1A31"/>
                </a:solidFill>
                <a:uFillTx/>
                <a:latin typeface="Arial"/>
              </a:rPr>
            </a:br>
            <a:r>
              <a:rPr lang="en-US" sz="2400" b="0" i="0" u="none" strike="noStrike" kern="1200" cap="none" spc="0" baseline="0" dirty="0">
                <a:solidFill>
                  <a:srgbClr val="0A1A31"/>
                </a:solidFill>
                <a:uFillTx/>
                <a:latin typeface="Arial"/>
              </a:rPr>
              <a:t>by CIHI Population Grouping Methodology</a:t>
            </a:r>
          </a:p>
        </p:txBody>
      </p:sp>
      <p:sp>
        <p:nvSpPr>
          <p:cNvPr id="5" name="TextBox 5">
            <a:extLst>
              <a:ext uri="{FF2B5EF4-FFF2-40B4-BE49-F238E27FC236}">
                <a16:creationId xmlns:a16="http://schemas.microsoft.com/office/drawing/2014/main" id="{724C0B2E-14A2-E34A-78CE-83520D60A5CA}"/>
              </a:ext>
            </a:extLst>
          </p:cNvPr>
          <p:cNvSpPr txBox="1"/>
          <p:nvPr/>
        </p:nvSpPr>
        <p:spPr>
          <a:xfrm>
            <a:off x="8476771" y="1556793"/>
            <a:ext cx="3667905" cy="2462214"/>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presents rate of ED visits per 1000 person years that could be treated in alternative primary care setting.</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 </a:t>
            </a:r>
          </a:p>
        </p:txBody>
      </p:sp>
      <p:pic>
        <p:nvPicPr>
          <p:cNvPr id="6" name="Picture 6">
            <a:extLst>
              <a:ext uri="{FF2B5EF4-FFF2-40B4-BE49-F238E27FC236}">
                <a16:creationId xmlns:a16="http://schemas.microsoft.com/office/drawing/2014/main" id="{896B6D91-6D90-52D3-5BD5-E513F355B4F9}"/>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0">
            <a:extLst>
              <a:ext uri="{FF2B5EF4-FFF2-40B4-BE49-F238E27FC236}">
                <a16:creationId xmlns:a16="http://schemas.microsoft.com/office/drawing/2014/main" id="{0313248E-0F5C-105B-63C0-649128FCB4A6}"/>
              </a:ext>
            </a:extLst>
          </p:cNvPr>
          <p:cNvSpPr txBox="1"/>
          <p:nvPr/>
        </p:nvSpPr>
        <p:spPr>
          <a:xfrm>
            <a:off x="0" y="5085179"/>
            <a:ext cx="2122642"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2145705755">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E6E32DE-4DDF-E156-A652-373A9EF37879}"/>
              </a:ext>
            </a:extLst>
          </p:cNvPr>
          <p:cNvPicPr>
            <a:picLocks noChangeAspect="1"/>
          </p:cNvPicPr>
          <p:nvPr/>
        </p:nvPicPr>
        <p:blipFill>
          <a:blip r:embed="rId3"/>
          <a:srcRect/>
          <a:stretch/>
        </p:blipFill>
        <p:spPr>
          <a:xfrm>
            <a:off x="242857" y="1122151"/>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DF0166C8-F7A2-2953-6D49-2DFC172FEF1B}"/>
              </a:ext>
            </a:extLst>
          </p:cNvPr>
          <p:cNvSpPr txBox="1">
            <a:spLocks noGrp="1"/>
          </p:cNvSpPr>
          <p:nvPr>
            <p:ph type="sldNum" sz="quarter" idx="8"/>
          </p:nvPr>
        </p:nvSpPr>
        <p:spPr/>
        <p:txBody>
          <a:bodyPr/>
          <a:lstStyle/>
          <a:p>
            <a:pPr lvl="0"/>
            <a:fld id="{36A63FC8-DCDB-EA4A-A001-A8ECFD822855}" type="slidenum">
              <a:rPr lang="fr-CA"/>
              <a:t>27</a:t>
            </a:fld>
            <a:endParaRPr lang="fr-CA"/>
          </a:p>
        </p:txBody>
      </p:sp>
      <p:sp>
        <p:nvSpPr>
          <p:cNvPr id="4" name="Title 1">
            <a:extLst>
              <a:ext uri="{FF2B5EF4-FFF2-40B4-BE49-F238E27FC236}">
                <a16:creationId xmlns:a16="http://schemas.microsoft.com/office/drawing/2014/main" id="{C3286725-99A0-933D-854C-572C6BFE371B}"/>
              </a:ext>
            </a:extLst>
          </p:cNvPr>
          <p:cNvSpPr txBox="1"/>
          <p:nvPr/>
        </p:nvSpPr>
        <p:spPr>
          <a:xfrm>
            <a:off x="703265" y="221613"/>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A1A31"/>
                </a:solidFill>
                <a:uFillTx/>
                <a:latin typeface="Arial"/>
              </a:rPr>
              <a:t>2022/23 Rate of ED Visit best managed elsewhere</a:t>
            </a:r>
            <a:br>
              <a:rPr lang="en-US" sz="2400" b="0" i="0" u="none" strike="noStrike" kern="1200" cap="none" spc="0" baseline="0" dirty="0">
                <a:solidFill>
                  <a:srgbClr val="0A1A31"/>
                </a:solidFill>
                <a:uFillTx/>
                <a:latin typeface="Arial"/>
              </a:rPr>
            </a:br>
            <a:r>
              <a:rPr lang="en-US" sz="2400" b="0" i="0" u="none" strike="noStrike" kern="1200" cap="none" spc="0" baseline="0" dirty="0">
                <a:solidFill>
                  <a:srgbClr val="0A1A31"/>
                </a:solidFill>
                <a:uFillTx/>
                <a:latin typeface="Arial"/>
              </a:rPr>
              <a:t>by BC Matrix Segment </a:t>
            </a:r>
          </a:p>
        </p:txBody>
      </p:sp>
      <p:sp>
        <p:nvSpPr>
          <p:cNvPr id="5" name="TextBox 5">
            <a:extLst>
              <a:ext uri="{FF2B5EF4-FFF2-40B4-BE49-F238E27FC236}">
                <a16:creationId xmlns:a16="http://schemas.microsoft.com/office/drawing/2014/main" id="{662B5F7C-9520-DE55-B083-09C680D53D49}"/>
              </a:ext>
            </a:extLst>
          </p:cNvPr>
          <p:cNvSpPr txBox="1"/>
          <p:nvPr/>
        </p:nvSpPr>
        <p:spPr>
          <a:xfrm>
            <a:off x="8476771" y="1556793"/>
            <a:ext cx="3667905" cy="2462214"/>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presents rate of ED visits per 1000 person years that could be treated in alternative primary care setting.</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 </a:t>
            </a:r>
          </a:p>
        </p:txBody>
      </p:sp>
      <p:pic>
        <p:nvPicPr>
          <p:cNvPr id="6" name="Picture 6">
            <a:extLst>
              <a:ext uri="{FF2B5EF4-FFF2-40B4-BE49-F238E27FC236}">
                <a16:creationId xmlns:a16="http://schemas.microsoft.com/office/drawing/2014/main" id="{3F5DE26F-F78E-FBC5-427D-54D27E24CB94}"/>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0">
            <a:extLst>
              <a:ext uri="{FF2B5EF4-FFF2-40B4-BE49-F238E27FC236}">
                <a16:creationId xmlns:a16="http://schemas.microsoft.com/office/drawing/2014/main" id="{DA644B80-C6ED-A9AB-3189-5A1E0A1B4DEA}"/>
              </a:ext>
            </a:extLst>
          </p:cNvPr>
          <p:cNvSpPr txBox="1"/>
          <p:nvPr/>
        </p:nvSpPr>
        <p:spPr>
          <a:xfrm>
            <a:off x="0" y="5229197"/>
            <a:ext cx="2122642"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dirty="0">
                <a:solidFill>
                  <a:srgbClr val="0A1A31"/>
                </a:solidFill>
                <a:effectLst/>
                <a:latin typeface="Arial" panose="020B0604020202020204" pitchFamily="34" charset="0"/>
                <a:ea typeface="Times New Roman" panose="02020603050405020304" pitchFamily="18" charset="0"/>
                <a:cs typeface="Arial" panose="020B0604020202020204" pitchFamily="34" charset="0"/>
              </a:rPr>
              <a:t>Hospitalizations for ACSCs</a:t>
            </a:r>
            <a:endParaRPr lang="en-CA" sz="2800" b="0" i="0" u="none" strike="noStrike" dirty="0">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dirty="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dirty="0">
                        <a:effectLst/>
                        <a:latin typeface="Arial" panose="020B0604020202020204" pitchFamily="34" charset="0"/>
                      </a:endParaRPr>
                    </a:p>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dirty="0">
                          <a:solidFill>
                            <a:schemeClr val="tx1"/>
                          </a:solidFill>
                          <a:effectLst/>
                          <a:latin typeface="+mn-lt"/>
                          <a:ea typeface="Times New Roman" panose="02020603050405020304" pitchFamily="18" charset="0"/>
                          <a:cs typeface="Times New Roman"/>
                        </a:rPr>
                        <a:t>Health Outcomes </a:t>
                      </a:r>
                      <a:endParaRPr lang="en-CA" sz="1800" b="0" i="0" u="none" strike="noStrike" kern="1200" dirty="0">
                        <a:solidFill>
                          <a:schemeClr val="tx1"/>
                        </a:solidFill>
                        <a:effectLst/>
                        <a:latin typeface="+mn-lt"/>
                        <a:ea typeface="+mn-ea"/>
                        <a:cs typeface="+mn-cs"/>
                      </a:endParaRPr>
                    </a:p>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latin typeface="Arial" panose="020B0604020202020204" pitchFamily="34" charset="0"/>
                <a:cs typeface="Arial" panose="020B0604020202020204" pitchFamily="34" charset="0"/>
              </a:rPr>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Sample Interpretation: </a:t>
            </a:r>
            <a:r>
              <a:rPr lang="en-CA" dirty="0">
                <a:latin typeface="Arial" panose="020B0604020202020204" pitchFamily="34" charset="0"/>
                <a:cs typeface="Arial" panose="020B0604020202020204" pitchFamily="34" charset="0"/>
              </a:rPr>
              <a:t>In the most deprived communities (Q5), 866 patients per 100,000 person years are hospitalized for ambulatory care conditions. Lower values are preferred on average and indicate a better functioning care in the community/ambulatory settings.</a:t>
            </a: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2145705765">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2369786A-C3DF-3A56-0EEA-7A870002BAF7}"/>
              </a:ext>
            </a:extLst>
          </p:cNvPr>
          <p:cNvPicPr>
            <a:picLocks noChangeAspect="1"/>
          </p:cNvPicPr>
          <p:nvPr/>
        </p:nvPicPr>
        <p:blipFill>
          <a:blip r:embed="rId3"/>
          <a:srcRect/>
          <a:stretch/>
        </p:blipFill>
        <p:spPr>
          <a:xfrm>
            <a:off x="329186" y="920910"/>
            <a:ext cx="8503120" cy="5466292"/>
          </a:xfrm>
          <a:prstGeom prst="rect">
            <a:avLst/>
          </a:prstGeom>
          <a:noFill/>
          <a:ln cap="flat">
            <a:noFill/>
          </a:ln>
        </p:spPr>
      </p:pic>
      <p:sp>
        <p:nvSpPr>
          <p:cNvPr id="3" name="Slide Number Placeholder 1">
            <a:extLst>
              <a:ext uri="{FF2B5EF4-FFF2-40B4-BE49-F238E27FC236}">
                <a16:creationId xmlns:a16="http://schemas.microsoft.com/office/drawing/2014/main" id="{5696B994-B381-EB0A-D670-C596CC6243E3}"/>
              </a:ext>
            </a:extLst>
          </p:cNvPr>
          <p:cNvSpPr txBox="1">
            <a:spLocks noGrp="1"/>
          </p:cNvSpPr>
          <p:nvPr>
            <p:ph type="sldNum" sz="quarter" idx="8"/>
          </p:nvPr>
        </p:nvSpPr>
        <p:spPr/>
        <p:txBody>
          <a:bodyPr/>
          <a:lstStyle/>
          <a:p>
            <a:pPr lvl="0"/>
            <a:fld id="{02697811-7CA7-BA41-BA91-1647BB05F727}" type="slidenum">
              <a:rPr lang="fr-CA"/>
              <a:t>29</a:t>
            </a:fld>
            <a:endParaRPr lang="fr-CA"/>
          </a:p>
        </p:txBody>
      </p:sp>
      <p:sp>
        <p:nvSpPr>
          <p:cNvPr id="4" name="Title 1">
            <a:extLst>
              <a:ext uri="{FF2B5EF4-FFF2-40B4-BE49-F238E27FC236}">
                <a16:creationId xmlns:a16="http://schemas.microsoft.com/office/drawing/2014/main" id="{9FD44DD9-610B-9572-55E0-B9EC4732FC77}"/>
              </a:ext>
            </a:extLst>
          </p:cNvPr>
          <p:cNvSpPr txBox="1"/>
          <p:nvPr/>
        </p:nvSpPr>
        <p:spPr>
          <a:xfrm>
            <a:off x="703265" y="221613"/>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Rate of hospitalization for ambulatory care sensitive conditions (ACSC) per 100k by Material Deprivation Quintile</a:t>
            </a:r>
          </a:p>
        </p:txBody>
      </p:sp>
      <p:sp>
        <p:nvSpPr>
          <p:cNvPr id="5" name="TextBox 5">
            <a:extLst>
              <a:ext uri="{FF2B5EF4-FFF2-40B4-BE49-F238E27FC236}">
                <a16:creationId xmlns:a16="http://schemas.microsoft.com/office/drawing/2014/main" id="{4BD91951-9E3D-62FE-E63B-4F1DE97B7869}"/>
              </a:ext>
            </a:extLst>
          </p:cNvPr>
          <p:cNvSpPr txBox="1"/>
          <p:nvPr/>
        </p:nvSpPr>
        <p:spPr>
          <a:xfrm>
            <a:off x="8904308" y="1412775"/>
            <a:ext cx="3115059" cy="2769991"/>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presents rate of hospitalization for ambulatory care sensitive condition per 100k:</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p:txBody>
      </p:sp>
      <p:pic>
        <p:nvPicPr>
          <p:cNvPr id="6" name="Picture 6">
            <a:extLst>
              <a:ext uri="{FF2B5EF4-FFF2-40B4-BE49-F238E27FC236}">
                <a16:creationId xmlns:a16="http://schemas.microsoft.com/office/drawing/2014/main" id="{4EC67684-19C5-2BC7-EBE9-9A418B1FE7F5}"/>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1">
            <a:extLst>
              <a:ext uri="{FF2B5EF4-FFF2-40B4-BE49-F238E27FC236}">
                <a16:creationId xmlns:a16="http://schemas.microsoft.com/office/drawing/2014/main" id="{D9D1BD5B-D85E-3E9F-5AE6-272B64E55FA3}"/>
              </a:ext>
            </a:extLst>
          </p:cNvPr>
          <p:cNvSpPr txBox="1"/>
          <p:nvPr/>
        </p:nvSpPr>
        <p:spPr>
          <a:xfrm>
            <a:off x="0" y="5229197"/>
            <a:ext cx="2122642"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1457058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46C5B-79C1-D5D0-D531-F52053BB1F92}"/>
              </a:ext>
            </a:extLst>
          </p:cNvPr>
          <p:cNvSpPr txBox="1">
            <a:spLocks noGrp="1"/>
          </p:cNvSpPr>
          <p:nvPr>
            <p:ph type="title"/>
          </p:nvPr>
        </p:nvSpPr>
        <p:spPr>
          <a:xfrm>
            <a:off x="767410" y="0"/>
            <a:ext cx="10515600" cy="1325559"/>
          </a:xfrm>
        </p:spPr>
        <p:txBody>
          <a:bodyPr/>
          <a:lstStyle/>
          <a:p>
            <a:pPr lvl="0"/>
            <a:r>
              <a:rPr lang="en-CA"/>
              <a:t>How to use this report - 2</a:t>
            </a:r>
            <a:endParaRPr lang="en-US"/>
          </a:p>
        </p:txBody>
      </p:sp>
      <p:sp>
        <p:nvSpPr>
          <p:cNvPr id="3" name="Content Placeholder 2">
            <a:extLst>
              <a:ext uri="{FF2B5EF4-FFF2-40B4-BE49-F238E27FC236}">
                <a16:creationId xmlns:a16="http://schemas.microsoft.com/office/drawing/2014/main" id="{08B76967-F7F1-A524-5533-430321C96D30}"/>
              </a:ext>
            </a:extLst>
          </p:cNvPr>
          <p:cNvSpPr txBox="1">
            <a:spLocks noGrp="1"/>
          </p:cNvSpPr>
          <p:nvPr>
            <p:ph idx="1"/>
          </p:nvPr>
        </p:nvSpPr>
        <p:spPr>
          <a:xfrm>
            <a:off x="825803" y="1314148"/>
            <a:ext cx="10598782" cy="4947800"/>
          </a:xfrm>
        </p:spPr>
        <p:txBody>
          <a:bodyPr>
            <a:normAutofit fontScale="85000" lnSpcReduction="10000"/>
          </a:bodyPr>
          <a:lstStyle/>
          <a:p>
            <a:pPr marL="514350" lvl="0" indent="-514350">
              <a:buAutoNum type="arabicPeriod"/>
            </a:pPr>
            <a:r>
              <a:rPr lang="en-US">
                <a:cs typeface="Arial"/>
              </a:rPr>
              <a:t>Have a look at the spider diagram to see which indicators your OHT appears to be close to the centre. Here you are doing well as compared to other OHTs.</a:t>
            </a:r>
            <a:endParaRPr lang="en-US"/>
          </a:p>
          <a:p>
            <a:pPr marL="514350" lvl="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lvl="0" indent="-514350">
              <a:buAutoNum type="arabicPeriod"/>
            </a:pPr>
            <a:r>
              <a:rPr lang="en-US">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itchFamily="34"/>
              <a:buChar char="o"/>
            </a:pPr>
            <a:endParaRPr lang="en-US">
              <a:cs typeface="Arial"/>
            </a:endParaRPr>
          </a:p>
          <a:p>
            <a:pPr marL="457200" lvl="1" indent="0">
              <a:buNone/>
            </a:pPr>
            <a:endParaRPr lang="en-US">
              <a:cs typeface="Arial"/>
            </a:endParaRPr>
          </a:p>
        </p:txBody>
      </p:sp>
      <p:sp>
        <p:nvSpPr>
          <p:cNvPr id="4" name="Slide Number Placeholder 3">
            <a:extLst>
              <a:ext uri="{FF2B5EF4-FFF2-40B4-BE49-F238E27FC236}">
                <a16:creationId xmlns:a16="http://schemas.microsoft.com/office/drawing/2014/main" id="{3D99315C-13E4-B94E-27B5-36BAD3418521}"/>
              </a:ext>
            </a:extLst>
          </p:cNvPr>
          <p:cNvSpPr txBox="1">
            <a:spLocks noGrp="1"/>
          </p:cNvSpPr>
          <p:nvPr>
            <p:ph type="sldNum" sz="quarter" idx="8"/>
          </p:nvPr>
        </p:nvSpPr>
        <p:spPr/>
        <p:txBody>
          <a:bodyPr/>
          <a:lstStyle/>
          <a:p>
            <a:pPr lvl="0"/>
            <a:fld id="{622644F1-FA69-FE44-A045-3615831E0C3F}" type="slidenum">
              <a:rPr lang="fr-CA"/>
              <a:t>3</a:t>
            </a:fld>
            <a:endParaRPr lang="fr-CA"/>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2145705767">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3341089-6E4B-4F68-2182-195FA10EBC8D}"/>
              </a:ext>
            </a:extLst>
          </p:cNvPr>
          <p:cNvPicPr>
            <a:picLocks noChangeAspect="1"/>
          </p:cNvPicPr>
          <p:nvPr/>
        </p:nvPicPr>
        <p:blipFill>
          <a:blip r:embed="rId3"/>
          <a:srcRect/>
          <a:stretch/>
        </p:blipFill>
        <p:spPr>
          <a:xfrm>
            <a:off x="134418" y="1161324"/>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5938EE62-579F-D354-6102-F0529EA381D3}"/>
              </a:ext>
            </a:extLst>
          </p:cNvPr>
          <p:cNvSpPr txBox="1">
            <a:spLocks noGrp="1"/>
          </p:cNvSpPr>
          <p:nvPr>
            <p:ph type="sldNum" sz="quarter" idx="8"/>
          </p:nvPr>
        </p:nvSpPr>
        <p:spPr/>
        <p:txBody>
          <a:bodyPr/>
          <a:lstStyle/>
          <a:p>
            <a:pPr lvl="0"/>
            <a:fld id="{2CD29CF5-E9EF-1C4A-9961-18C6B1594B1D}" type="slidenum">
              <a:rPr lang="fr-CA"/>
              <a:t>30</a:t>
            </a:fld>
            <a:endParaRPr lang="fr-CA"/>
          </a:p>
        </p:txBody>
      </p:sp>
      <p:sp>
        <p:nvSpPr>
          <p:cNvPr id="4" name="Title 1">
            <a:extLst>
              <a:ext uri="{FF2B5EF4-FFF2-40B4-BE49-F238E27FC236}">
                <a16:creationId xmlns:a16="http://schemas.microsoft.com/office/drawing/2014/main" id="{99289060-4AE8-B2B2-BF37-EE577F0A9D68}"/>
              </a:ext>
            </a:extLst>
          </p:cNvPr>
          <p:cNvSpPr txBox="1"/>
          <p:nvPr/>
        </p:nvSpPr>
        <p:spPr>
          <a:xfrm>
            <a:off x="703265" y="221613"/>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Rate of hospitalization for ambulatory care sensitive conditions (ACSC) per 100k by Primary Care Model</a:t>
            </a:r>
          </a:p>
        </p:txBody>
      </p:sp>
      <p:sp>
        <p:nvSpPr>
          <p:cNvPr id="5" name="TextBox 5">
            <a:extLst>
              <a:ext uri="{FF2B5EF4-FFF2-40B4-BE49-F238E27FC236}">
                <a16:creationId xmlns:a16="http://schemas.microsoft.com/office/drawing/2014/main" id="{E8D0D4F0-3FD3-ABA5-8479-BC7157848CE3}"/>
              </a:ext>
            </a:extLst>
          </p:cNvPr>
          <p:cNvSpPr txBox="1"/>
          <p:nvPr/>
        </p:nvSpPr>
        <p:spPr>
          <a:xfrm>
            <a:off x="8404762" y="1556793"/>
            <a:ext cx="3667905" cy="2462214"/>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presents rate of hospitalization for ambulatory care sensitive condition per 100k:</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p:txBody>
      </p:sp>
      <p:pic>
        <p:nvPicPr>
          <p:cNvPr id="6" name="Picture 6">
            <a:extLst>
              <a:ext uri="{FF2B5EF4-FFF2-40B4-BE49-F238E27FC236}">
                <a16:creationId xmlns:a16="http://schemas.microsoft.com/office/drawing/2014/main" id="{12111D88-27D0-456A-E6C4-FBB2AB965B28}"/>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1">
            <a:extLst>
              <a:ext uri="{FF2B5EF4-FFF2-40B4-BE49-F238E27FC236}">
                <a16:creationId xmlns:a16="http://schemas.microsoft.com/office/drawing/2014/main" id="{F54AC296-77A9-857B-07BD-B500E3EA206B}"/>
              </a:ext>
            </a:extLst>
          </p:cNvPr>
          <p:cNvSpPr txBox="1"/>
          <p:nvPr/>
        </p:nvSpPr>
        <p:spPr>
          <a:xfrm>
            <a:off x="224119" y="5202305"/>
            <a:ext cx="2122642"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2145705766">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80E70F4-797F-0C9B-598A-AD71A07FA4E0}"/>
              </a:ext>
            </a:extLst>
          </p:cNvPr>
          <p:cNvPicPr>
            <a:picLocks noChangeAspect="1"/>
          </p:cNvPicPr>
          <p:nvPr/>
        </p:nvPicPr>
        <p:blipFill>
          <a:blip r:embed="rId3"/>
          <a:srcRect/>
          <a:stretch/>
        </p:blipFill>
        <p:spPr>
          <a:xfrm>
            <a:off x="119340" y="1136352"/>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5106B750-932C-EE3D-4BDA-B67D6039B205}"/>
              </a:ext>
            </a:extLst>
          </p:cNvPr>
          <p:cNvSpPr txBox="1">
            <a:spLocks noGrp="1"/>
          </p:cNvSpPr>
          <p:nvPr>
            <p:ph type="sldNum" sz="quarter" idx="8"/>
          </p:nvPr>
        </p:nvSpPr>
        <p:spPr/>
        <p:txBody>
          <a:bodyPr/>
          <a:lstStyle/>
          <a:p>
            <a:pPr lvl="0"/>
            <a:fld id="{C9000B5B-28A6-1143-B937-CF5BEE1B693E}" type="slidenum">
              <a:rPr lang="fr-CA"/>
              <a:t>31</a:t>
            </a:fld>
            <a:endParaRPr lang="fr-CA"/>
          </a:p>
        </p:txBody>
      </p:sp>
      <p:sp>
        <p:nvSpPr>
          <p:cNvPr id="4" name="Title 1">
            <a:extLst>
              <a:ext uri="{FF2B5EF4-FFF2-40B4-BE49-F238E27FC236}">
                <a16:creationId xmlns:a16="http://schemas.microsoft.com/office/drawing/2014/main" id="{1EC3AD12-234B-4AB4-6CF7-9817156F47F6}"/>
              </a:ext>
            </a:extLst>
          </p:cNvPr>
          <p:cNvSpPr txBox="1"/>
          <p:nvPr/>
        </p:nvSpPr>
        <p:spPr>
          <a:xfrm>
            <a:off x="703265" y="221613"/>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Rate of hospitalization for ambulatory care sensitive conditions (ACSC) per 100k CIHI Population Grouping Methodology</a:t>
            </a:r>
          </a:p>
        </p:txBody>
      </p:sp>
      <p:sp>
        <p:nvSpPr>
          <p:cNvPr id="5" name="TextBox 5">
            <a:extLst>
              <a:ext uri="{FF2B5EF4-FFF2-40B4-BE49-F238E27FC236}">
                <a16:creationId xmlns:a16="http://schemas.microsoft.com/office/drawing/2014/main" id="{08B7BD30-6D5D-72D8-5B60-69679AC22669}"/>
              </a:ext>
            </a:extLst>
          </p:cNvPr>
          <p:cNvSpPr txBox="1"/>
          <p:nvPr/>
        </p:nvSpPr>
        <p:spPr>
          <a:xfrm>
            <a:off x="8404762" y="1556793"/>
            <a:ext cx="3667905" cy="2462214"/>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presents rate of hospitalization for ambulatory care sensitive condition per 100k:</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p:txBody>
      </p:sp>
      <p:pic>
        <p:nvPicPr>
          <p:cNvPr id="6" name="Picture 6">
            <a:extLst>
              <a:ext uri="{FF2B5EF4-FFF2-40B4-BE49-F238E27FC236}">
                <a16:creationId xmlns:a16="http://schemas.microsoft.com/office/drawing/2014/main" id="{E3C56FCF-D4B7-4234-06CF-07417C268873}"/>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1">
            <a:extLst>
              <a:ext uri="{FF2B5EF4-FFF2-40B4-BE49-F238E27FC236}">
                <a16:creationId xmlns:a16="http://schemas.microsoft.com/office/drawing/2014/main" id="{92CCF4B8-8689-73C3-573A-480161E15465}"/>
              </a:ext>
            </a:extLst>
          </p:cNvPr>
          <p:cNvSpPr txBox="1"/>
          <p:nvPr/>
        </p:nvSpPr>
        <p:spPr>
          <a:xfrm>
            <a:off x="0" y="5229197"/>
            <a:ext cx="2122642"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2145705756">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EA2984B-E319-1D52-AB6E-69EFCAB0E828}"/>
              </a:ext>
            </a:extLst>
          </p:cNvPr>
          <p:cNvPicPr>
            <a:picLocks noChangeAspect="1"/>
          </p:cNvPicPr>
          <p:nvPr/>
        </p:nvPicPr>
        <p:blipFill>
          <a:blip r:embed="rId3"/>
          <a:srcRect/>
          <a:stretch/>
        </p:blipFill>
        <p:spPr>
          <a:xfrm>
            <a:off x="119340" y="1116336"/>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62609FF4-B993-058A-AFB4-8CB247B249D8}"/>
              </a:ext>
            </a:extLst>
          </p:cNvPr>
          <p:cNvSpPr txBox="1">
            <a:spLocks noGrp="1"/>
          </p:cNvSpPr>
          <p:nvPr>
            <p:ph type="sldNum" sz="quarter" idx="8"/>
          </p:nvPr>
        </p:nvSpPr>
        <p:spPr/>
        <p:txBody>
          <a:bodyPr/>
          <a:lstStyle/>
          <a:p>
            <a:pPr lvl="0"/>
            <a:fld id="{AAC1B13E-1F85-784C-9C5B-09A4B92E3BF5}" type="slidenum">
              <a:rPr lang="fr-CA"/>
              <a:t>32</a:t>
            </a:fld>
            <a:endParaRPr lang="fr-CA"/>
          </a:p>
        </p:txBody>
      </p:sp>
      <p:sp>
        <p:nvSpPr>
          <p:cNvPr id="4" name="Title 1">
            <a:extLst>
              <a:ext uri="{FF2B5EF4-FFF2-40B4-BE49-F238E27FC236}">
                <a16:creationId xmlns:a16="http://schemas.microsoft.com/office/drawing/2014/main" id="{B2595664-F1E4-A1D3-D330-6DC04A995176}"/>
              </a:ext>
            </a:extLst>
          </p:cNvPr>
          <p:cNvSpPr txBox="1"/>
          <p:nvPr/>
        </p:nvSpPr>
        <p:spPr>
          <a:xfrm>
            <a:off x="703265" y="221613"/>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Rate of hospitalization for ambulatory care sensitive conditions (ACSC) per 100k by BC Matrix Segment </a:t>
            </a:r>
          </a:p>
        </p:txBody>
      </p:sp>
      <p:sp>
        <p:nvSpPr>
          <p:cNvPr id="5" name="TextBox 5">
            <a:extLst>
              <a:ext uri="{FF2B5EF4-FFF2-40B4-BE49-F238E27FC236}">
                <a16:creationId xmlns:a16="http://schemas.microsoft.com/office/drawing/2014/main" id="{50A05403-E50C-C0FA-5725-6A1739FA444F}"/>
              </a:ext>
            </a:extLst>
          </p:cNvPr>
          <p:cNvSpPr txBox="1"/>
          <p:nvPr/>
        </p:nvSpPr>
        <p:spPr>
          <a:xfrm>
            <a:off x="8404762" y="1556793"/>
            <a:ext cx="3667905" cy="2462214"/>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presents rate of hospitalization for ambulatory care sensitive condition per 100k:</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p:txBody>
      </p:sp>
      <p:pic>
        <p:nvPicPr>
          <p:cNvPr id="6" name="Picture 6">
            <a:extLst>
              <a:ext uri="{FF2B5EF4-FFF2-40B4-BE49-F238E27FC236}">
                <a16:creationId xmlns:a16="http://schemas.microsoft.com/office/drawing/2014/main" id="{D46BA729-1D85-462B-6E8F-25AA70A2755D}"/>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1">
            <a:extLst>
              <a:ext uri="{FF2B5EF4-FFF2-40B4-BE49-F238E27FC236}">
                <a16:creationId xmlns:a16="http://schemas.microsoft.com/office/drawing/2014/main" id="{41E3889A-C733-26A1-692D-997CB5AFC821}"/>
              </a:ext>
            </a:extLst>
          </p:cNvPr>
          <p:cNvSpPr txBox="1"/>
          <p:nvPr/>
        </p:nvSpPr>
        <p:spPr>
          <a:xfrm>
            <a:off x="0" y="5229197"/>
            <a:ext cx="2122642"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dirty="0">
                <a:solidFill>
                  <a:srgbClr val="0A1A31"/>
                </a:solidFill>
                <a:effectLst/>
                <a:latin typeface="Arial" panose="020B0604020202020204" pitchFamily="34" charset="0"/>
                <a:ea typeface="Times New Roman" panose="02020603050405020304" pitchFamily="18" charset="0"/>
                <a:cs typeface="Arial" panose="020B0604020202020204" pitchFamily="34" charset="0"/>
              </a:rPr>
              <a:t>Mean</a:t>
            </a:r>
            <a:r>
              <a:rPr lang="en-CA" sz="2800" b="1" dirty="0">
                <a:solidFill>
                  <a:srgbClr val="0A1A31"/>
                </a:solidFill>
                <a:latin typeface="Arial" panose="020B0604020202020204" pitchFamily="34" charset="0"/>
                <a:ea typeface="Times New Roman" panose="02020603050405020304" pitchFamily="18" charset="0"/>
                <a:cs typeface="Arial" panose="020B0604020202020204" pitchFamily="34" charset="0"/>
              </a:rPr>
              <a:t> (Average)</a:t>
            </a:r>
            <a:r>
              <a:rPr lang="en-CA" sz="2800" b="1" i="0" u="none" strike="noStrike" kern="1200" dirty="0">
                <a:solidFill>
                  <a:srgbClr val="0A1A31"/>
                </a:solidFill>
                <a:effectLst/>
                <a:latin typeface="Arial" panose="020B0604020202020204" pitchFamily="34" charset="0"/>
                <a:ea typeface="Times New Roman" panose="02020603050405020304" pitchFamily="18" charset="0"/>
                <a:cs typeface="Arial" panose="020B0604020202020204" pitchFamily="34" charset="0"/>
              </a:rPr>
              <a:t> </a:t>
            </a:r>
            <a:r>
              <a:rPr lang="en-CA" sz="2800" b="1" dirty="0">
                <a:solidFill>
                  <a:srgbClr val="0A1A31"/>
                </a:solidFill>
                <a:latin typeface="Arial" panose="020B0604020202020204" pitchFamily="34" charset="0"/>
                <a:ea typeface="Times New Roman" panose="02020603050405020304" pitchFamily="18" charset="0"/>
                <a:cs typeface="Arial" panose="020B0604020202020204" pitchFamily="34" charset="0"/>
              </a:rPr>
              <a:t>Physician Continuity</a:t>
            </a:r>
            <a:r>
              <a:rPr lang="en-CA" sz="2800" b="1" i="0" u="none" strike="noStrike" kern="1200" dirty="0">
                <a:solidFill>
                  <a:srgbClr val="0A1A31"/>
                </a:solidFill>
                <a:effectLst/>
                <a:latin typeface="Arial" panose="020B0604020202020204" pitchFamily="34" charset="0"/>
                <a:ea typeface="Times New Roman" panose="02020603050405020304" pitchFamily="18" charset="0"/>
                <a:cs typeface="Arial" panose="020B0604020202020204" pitchFamily="34" charset="0"/>
              </a:rPr>
              <a:t> of Care</a:t>
            </a:r>
            <a:endParaRPr lang="en-CA" sz="2800" b="0" i="0" u="none" strike="noStrike" dirty="0">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572682930"/>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latin typeface="Arial" panose="020B0604020202020204" pitchFamily="34" charset="0"/>
                          <a:cs typeface="Arial" panose="020B0604020202020204" pitchFamily="34"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latin typeface="Arial" panose="020B0604020202020204" pitchFamily="34" charset="0"/>
                          <a:cs typeface="Arial" panose="020B0604020202020204" pitchFamily="34" charset="0"/>
                        </a:rPr>
                        <a:t>Quadruple Aim </a:t>
                      </a:r>
                    </a:p>
                    <a:p>
                      <a:endParaRPr lang="en-CA">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Average proportion of an attributed person’s physician visits that was with their most regularly seen doctor</a:t>
                      </a:r>
                      <a:endParaRPr lang="en-CA" sz="1800" b="0" i="0" u="none" strike="noStrike" kern="1200" dirty="0">
                        <a:solidFill>
                          <a:schemeClr val="tx1"/>
                        </a:solidFill>
                        <a:effectLst/>
                        <a:latin typeface="Arial" panose="020B0604020202020204" pitchFamily="34" charset="0"/>
                        <a:ea typeface="+mn-ea"/>
                        <a:cs typeface="Arial" panose="020B0604020202020204" pitchFamily="34" charset="0"/>
                      </a:endParaRPr>
                    </a:p>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Patient Experience</a:t>
                      </a:r>
                      <a:endParaRPr lang="en-CA" sz="1800" b="0" i="0" u="none" strike="noStrike" kern="1200" dirty="0">
                        <a:solidFill>
                          <a:schemeClr val="tx1"/>
                        </a:solidFill>
                        <a:effectLst/>
                        <a:latin typeface="Arial" panose="020B0604020202020204" pitchFamily="34" charset="0"/>
                        <a:ea typeface="+mn-ea"/>
                        <a:cs typeface="Arial" panose="020B0604020202020204" pitchFamily="34" charset="0"/>
                      </a:endParaRPr>
                    </a:p>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latin typeface="Arial" panose="020B0604020202020204" pitchFamily="34" charset="0"/>
                <a:cs typeface="Arial" panose="020B0604020202020204" pitchFamily="34" charset="0"/>
              </a:rPr>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Sample Interpretation: </a:t>
            </a:r>
            <a:r>
              <a:rPr lang="en-CA" dirty="0">
                <a:latin typeface="Arial" panose="020B0604020202020204" pitchFamily="34" charset="0"/>
                <a:cs typeface="Arial" panose="020B0604020202020204" pitchFamily="34" charset="0"/>
              </a:rPr>
              <a:t>In the most deprived communities 60%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2145705768">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0DB3377-99A8-C979-F95A-37789F78CE65}"/>
              </a:ext>
            </a:extLst>
          </p:cNvPr>
          <p:cNvPicPr>
            <a:picLocks noChangeAspect="1"/>
          </p:cNvPicPr>
          <p:nvPr/>
        </p:nvPicPr>
        <p:blipFill>
          <a:blip r:embed="rId3"/>
          <a:srcRect/>
          <a:stretch/>
        </p:blipFill>
        <p:spPr>
          <a:xfrm>
            <a:off x="807909" y="1076148"/>
            <a:ext cx="8327126" cy="5353153"/>
          </a:xfrm>
          <a:prstGeom prst="rect">
            <a:avLst/>
          </a:prstGeom>
          <a:noFill/>
          <a:ln cap="flat">
            <a:noFill/>
          </a:ln>
        </p:spPr>
      </p:pic>
      <p:sp>
        <p:nvSpPr>
          <p:cNvPr id="3" name="Slide Number Placeholder 1">
            <a:extLst>
              <a:ext uri="{FF2B5EF4-FFF2-40B4-BE49-F238E27FC236}">
                <a16:creationId xmlns:a16="http://schemas.microsoft.com/office/drawing/2014/main" id="{03497D6D-09AA-C25C-1009-87CCFD25CA44}"/>
              </a:ext>
            </a:extLst>
          </p:cNvPr>
          <p:cNvSpPr txBox="1">
            <a:spLocks noGrp="1"/>
          </p:cNvSpPr>
          <p:nvPr>
            <p:ph type="sldNum" sz="quarter" idx="8"/>
          </p:nvPr>
        </p:nvSpPr>
        <p:spPr/>
        <p:txBody>
          <a:bodyPr/>
          <a:lstStyle/>
          <a:p>
            <a:pPr lvl="0"/>
            <a:fld id="{5E946285-4C90-E046-8D06-A10D0DB94420}" type="slidenum">
              <a:rPr lang="fr-CA"/>
              <a:t>34</a:t>
            </a:fld>
            <a:endParaRPr lang="fr-CA"/>
          </a:p>
        </p:txBody>
      </p:sp>
      <p:sp>
        <p:nvSpPr>
          <p:cNvPr id="4" name="Title 1">
            <a:extLst>
              <a:ext uri="{FF2B5EF4-FFF2-40B4-BE49-F238E27FC236}">
                <a16:creationId xmlns:a16="http://schemas.microsoft.com/office/drawing/2014/main" id="{105B74A5-0467-3D4A-0C96-5B3235A3FF7D}"/>
              </a:ext>
            </a:extLst>
          </p:cNvPr>
          <p:cNvSpPr txBox="1"/>
          <p:nvPr/>
        </p:nvSpPr>
        <p:spPr>
          <a:xfrm>
            <a:off x="703265" y="221613"/>
            <a:ext cx="11225384"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Mean continuity of care (measured by the Usual Provider of Care Index)</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 by Material Deprivation Quintile</a:t>
            </a:r>
          </a:p>
        </p:txBody>
      </p:sp>
      <p:sp>
        <p:nvSpPr>
          <p:cNvPr id="5" name="TextBox 5">
            <a:extLst>
              <a:ext uri="{FF2B5EF4-FFF2-40B4-BE49-F238E27FC236}">
                <a16:creationId xmlns:a16="http://schemas.microsoft.com/office/drawing/2014/main" id="{BEC7FA61-ADE1-A237-C87C-D78CB77F4909}"/>
              </a:ext>
            </a:extLst>
          </p:cNvPr>
          <p:cNvSpPr txBox="1"/>
          <p:nvPr/>
        </p:nvSpPr>
        <p:spPr>
          <a:xfrm>
            <a:off x="9135038" y="1807256"/>
            <a:ext cx="3143469" cy="2769991"/>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presents the mean continuity of care (measured by the Usual Provider of Care Index):</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p:txBody>
      </p:sp>
      <p:pic>
        <p:nvPicPr>
          <p:cNvPr id="6" name="Picture 6">
            <a:extLst>
              <a:ext uri="{FF2B5EF4-FFF2-40B4-BE49-F238E27FC236}">
                <a16:creationId xmlns:a16="http://schemas.microsoft.com/office/drawing/2014/main" id="{32C47D0A-08BD-0448-847F-1BABDD4DAF04}"/>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0">
            <a:extLst>
              <a:ext uri="{FF2B5EF4-FFF2-40B4-BE49-F238E27FC236}">
                <a16:creationId xmlns:a16="http://schemas.microsoft.com/office/drawing/2014/main" id="{18A34969-D591-AF29-0774-3430A2F1889C}"/>
              </a:ext>
            </a:extLst>
          </p:cNvPr>
          <p:cNvSpPr txBox="1"/>
          <p:nvPr/>
        </p:nvSpPr>
        <p:spPr>
          <a:xfrm>
            <a:off x="-62755" y="5274021"/>
            <a:ext cx="2363147" cy="50783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2145705769">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5DC0F3A-A67C-E497-95CD-A766470458CB}"/>
              </a:ext>
            </a:extLst>
          </p:cNvPr>
          <p:cNvPicPr>
            <a:picLocks noChangeAspect="1"/>
          </p:cNvPicPr>
          <p:nvPr/>
        </p:nvPicPr>
        <p:blipFill>
          <a:blip r:embed="rId3"/>
          <a:srcRect/>
          <a:stretch/>
        </p:blipFill>
        <p:spPr>
          <a:xfrm>
            <a:off x="280832" y="1119646"/>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1B1AD434-9FEA-E1DF-8F42-50A5D9E52D7A}"/>
              </a:ext>
            </a:extLst>
          </p:cNvPr>
          <p:cNvSpPr txBox="1">
            <a:spLocks noGrp="1"/>
          </p:cNvSpPr>
          <p:nvPr>
            <p:ph type="sldNum" sz="quarter" idx="8"/>
          </p:nvPr>
        </p:nvSpPr>
        <p:spPr/>
        <p:txBody>
          <a:bodyPr/>
          <a:lstStyle/>
          <a:p>
            <a:pPr lvl="0"/>
            <a:fld id="{5BF1C3E2-CA10-F849-A7BA-A8A5F21ABEBE}" type="slidenum">
              <a:rPr lang="fr-CA"/>
              <a:t>35</a:t>
            </a:fld>
            <a:endParaRPr lang="fr-CA"/>
          </a:p>
        </p:txBody>
      </p:sp>
      <p:sp>
        <p:nvSpPr>
          <p:cNvPr id="4" name="Title 1">
            <a:extLst>
              <a:ext uri="{FF2B5EF4-FFF2-40B4-BE49-F238E27FC236}">
                <a16:creationId xmlns:a16="http://schemas.microsoft.com/office/drawing/2014/main" id="{BA8FB0AC-6AFD-390F-DDFB-8D90AF48DFB4}"/>
              </a:ext>
            </a:extLst>
          </p:cNvPr>
          <p:cNvSpPr txBox="1"/>
          <p:nvPr/>
        </p:nvSpPr>
        <p:spPr>
          <a:xfrm>
            <a:off x="703265" y="221613"/>
            <a:ext cx="11225384"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Mean continuity of care (measured by the Usual Provider of Care Index)</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 by Primary Care Model</a:t>
            </a:r>
          </a:p>
        </p:txBody>
      </p:sp>
      <p:sp>
        <p:nvSpPr>
          <p:cNvPr id="5" name="TextBox 5">
            <a:extLst>
              <a:ext uri="{FF2B5EF4-FFF2-40B4-BE49-F238E27FC236}">
                <a16:creationId xmlns:a16="http://schemas.microsoft.com/office/drawing/2014/main" id="{C241FC69-8863-D275-499D-4FC1B7289EAD}"/>
              </a:ext>
            </a:extLst>
          </p:cNvPr>
          <p:cNvSpPr txBox="1"/>
          <p:nvPr/>
        </p:nvSpPr>
        <p:spPr>
          <a:xfrm>
            <a:off x="8610603" y="1807256"/>
            <a:ext cx="3667905" cy="2462214"/>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presents the mean continuity of care (measured by the Usual Provider of Care Index):</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p:txBody>
      </p:sp>
      <p:pic>
        <p:nvPicPr>
          <p:cNvPr id="6" name="Picture 6">
            <a:extLst>
              <a:ext uri="{FF2B5EF4-FFF2-40B4-BE49-F238E27FC236}">
                <a16:creationId xmlns:a16="http://schemas.microsoft.com/office/drawing/2014/main" id="{8D7CB6E3-9040-2766-D58A-06A5C9F60916}"/>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0">
            <a:extLst>
              <a:ext uri="{FF2B5EF4-FFF2-40B4-BE49-F238E27FC236}">
                <a16:creationId xmlns:a16="http://schemas.microsoft.com/office/drawing/2014/main" id="{9036AE7B-B459-AACD-760B-7CF52E76BF80}"/>
              </a:ext>
            </a:extLst>
          </p:cNvPr>
          <p:cNvSpPr txBox="1"/>
          <p:nvPr/>
        </p:nvSpPr>
        <p:spPr>
          <a:xfrm>
            <a:off x="2185" y="5229197"/>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2145705770">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B049895-C1C6-491F-F585-DA7FC2C309C1}"/>
              </a:ext>
            </a:extLst>
          </p:cNvPr>
          <p:cNvPicPr>
            <a:picLocks noChangeAspect="1"/>
          </p:cNvPicPr>
          <p:nvPr/>
        </p:nvPicPr>
        <p:blipFill>
          <a:blip r:embed="rId3"/>
          <a:srcRect/>
          <a:stretch/>
        </p:blipFill>
        <p:spPr>
          <a:xfrm>
            <a:off x="567707" y="1119646"/>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B50591A2-CB7E-5983-1E98-A0AB03C8F2B5}"/>
              </a:ext>
            </a:extLst>
          </p:cNvPr>
          <p:cNvSpPr txBox="1">
            <a:spLocks noGrp="1"/>
          </p:cNvSpPr>
          <p:nvPr>
            <p:ph type="sldNum" sz="quarter" idx="8"/>
          </p:nvPr>
        </p:nvSpPr>
        <p:spPr/>
        <p:txBody>
          <a:bodyPr/>
          <a:lstStyle/>
          <a:p>
            <a:pPr lvl="0"/>
            <a:fld id="{BAFFF083-C270-DC46-977B-E8A1C6824F6E}" type="slidenum">
              <a:rPr lang="fr-CA"/>
              <a:t>36</a:t>
            </a:fld>
            <a:endParaRPr lang="fr-CA"/>
          </a:p>
        </p:txBody>
      </p:sp>
      <p:sp>
        <p:nvSpPr>
          <p:cNvPr id="4" name="Title 1">
            <a:extLst>
              <a:ext uri="{FF2B5EF4-FFF2-40B4-BE49-F238E27FC236}">
                <a16:creationId xmlns:a16="http://schemas.microsoft.com/office/drawing/2014/main" id="{83216E51-4A74-82AE-3C22-832C6940C392}"/>
              </a:ext>
            </a:extLst>
          </p:cNvPr>
          <p:cNvSpPr txBox="1"/>
          <p:nvPr/>
        </p:nvSpPr>
        <p:spPr>
          <a:xfrm>
            <a:off x="703265" y="221613"/>
            <a:ext cx="11225384"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Mean continuity of care (measured by the Usual Provider of Care Index)</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 by CIHI Population Grouping Methodology</a:t>
            </a:r>
          </a:p>
        </p:txBody>
      </p:sp>
      <p:sp>
        <p:nvSpPr>
          <p:cNvPr id="5" name="TextBox 5">
            <a:extLst>
              <a:ext uri="{FF2B5EF4-FFF2-40B4-BE49-F238E27FC236}">
                <a16:creationId xmlns:a16="http://schemas.microsoft.com/office/drawing/2014/main" id="{2987B9B1-A61C-B791-44BB-8FC9E71321C2}"/>
              </a:ext>
            </a:extLst>
          </p:cNvPr>
          <p:cNvSpPr txBox="1"/>
          <p:nvPr/>
        </p:nvSpPr>
        <p:spPr>
          <a:xfrm>
            <a:off x="8869899" y="1825188"/>
            <a:ext cx="3224146" cy="2769991"/>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presents the mean continuity of care (measured by the Usual Provider of Care Index):</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p:txBody>
      </p:sp>
      <p:pic>
        <p:nvPicPr>
          <p:cNvPr id="6" name="Picture 6">
            <a:extLst>
              <a:ext uri="{FF2B5EF4-FFF2-40B4-BE49-F238E27FC236}">
                <a16:creationId xmlns:a16="http://schemas.microsoft.com/office/drawing/2014/main" id="{B5AF977A-B0D5-760C-E6A0-2560EFF08510}"/>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0">
            <a:extLst>
              <a:ext uri="{FF2B5EF4-FFF2-40B4-BE49-F238E27FC236}">
                <a16:creationId xmlns:a16="http://schemas.microsoft.com/office/drawing/2014/main" id="{A6BDA6B2-27E5-1572-F0F7-C777B0F08281}"/>
              </a:ext>
            </a:extLst>
          </p:cNvPr>
          <p:cNvSpPr txBox="1"/>
          <p:nvPr/>
        </p:nvSpPr>
        <p:spPr>
          <a:xfrm>
            <a:off x="0" y="5229197"/>
            <a:ext cx="2242922" cy="55399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2145705757">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E9EE730-4C59-B129-C73F-C30492C8682F}"/>
              </a:ext>
            </a:extLst>
          </p:cNvPr>
          <p:cNvPicPr>
            <a:picLocks noChangeAspect="1"/>
          </p:cNvPicPr>
          <p:nvPr/>
        </p:nvPicPr>
        <p:blipFill>
          <a:blip r:embed="rId3"/>
          <a:srcRect/>
          <a:stretch/>
        </p:blipFill>
        <p:spPr>
          <a:xfrm>
            <a:off x="424274" y="1119646"/>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7613AC11-B0F2-ABA6-1CDC-050FA49B7C33}"/>
              </a:ext>
            </a:extLst>
          </p:cNvPr>
          <p:cNvSpPr txBox="1">
            <a:spLocks noGrp="1"/>
          </p:cNvSpPr>
          <p:nvPr>
            <p:ph type="sldNum" sz="quarter" idx="8"/>
          </p:nvPr>
        </p:nvSpPr>
        <p:spPr/>
        <p:txBody>
          <a:bodyPr/>
          <a:lstStyle/>
          <a:p>
            <a:pPr lvl="0"/>
            <a:fld id="{F67B7B84-03FE-1643-93E8-9F2212C8FE01}" type="slidenum">
              <a:rPr lang="fr-CA"/>
              <a:t>37</a:t>
            </a:fld>
            <a:endParaRPr lang="fr-CA"/>
          </a:p>
        </p:txBody>
      </p:sp>
      <p:sp>
        <p:nvSpPr>
          <p:cNvPr id="4" name="Title 1">
            <a:extLst>
              <a:ext uri="{FF2B5EF4-FFF2-40B4-BE49-F238E27FC236}">
                <a16:creationId xmlns:a16="http://schemas.microsoft.com/office/drawing/2014/main" id="{EE5F8C17-6B43-07A6-5BD2-E139F28F105F}"/>
              </a:ext>
            </a:extLst>
          </p:cNvPr>
          <p:cNvSpPr txBox="1"/>
          <p:nvPr/>
        </p:nvSpPr>
        <p:spPr>
          <a:xfrm>
            <a:off x="703265" y="221613"/>
            <a:ext cx="11225384"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Mean continuity of care (measured by the Usual Provider of Care Index)</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 by BC Matrix Segment </a:t>
            </a:r>
          </a:p>
        </p:txBody>
      </p:sp>
      <p:sp>
        <p:nvSpPr>
          <p:cNvPr id="5" name="TextBox 5">
            <a:extLst>
              <a:ext uri="{FF2B5EF4-FFF2-40B4-BE49-F238E27FC236}">
                <a16:creationId xmlns:a16="http://schemas.microsoft.com/office/drawing/2014/main" id="{6E2E7248-2116-87CD-00A3-A16EA35E58ED}"/>
              </a:ext>
            </a:extLst>
          </p:cNvPr>
          <p:cNvSpPr txBox="1"/>
          <p:nvPr/>
        </p:nvSpPr>
        <p:spPr>
          <a:xfrm>
            <a:off x="8610603" y="1807256"/>
            <a:ext cx="3667905" cy="2462214"/>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presents the mean continuity of care (measured by the Usual Provider of Care Index):</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p:txBody>
      </p:sp>
      <p:pic>
        <p:nvPicPr>
          <p:cNvPr id="6" name="Picture 6">
            <a:extLst>
              <a:ext uri="{FF2B5EF4-FFF2-40B4-BE49-F238E27FC236}">
                <a16:creationId xmlns:a16="http://schemas.microsoft.com/office/drawing/2014/main" id="{325AF2A5-0F2E-810A-EEB2-ADD00F5AA0EA}"/>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0">
            <a:extLst>
              <a:ext uri="{FF2B5EF4-FFF2-40B4-BE49-F238E27FC236}">
                <a16:creationId xmlns:a16="http://schemas.microsoft.com/office/drawing/2014/main" id="{1D199FF7-FB57-3B4B-5CE5-F0FAF995BFAF}"/>
              </a:ext>
            </a:extLst>
          </p:cNvPr>
          <p:cNvSpPr txBox="1"/>
          <p:nvPr/>
        </p:nvSpPr>
        <p:spPr>
          <a:xfrm>
            <a:off x="2185" y="5229197"/>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dirty="0">
                <a:latin typeface="Arial" panose="020B0604020202020204" pitchFamily="34" charset="0"/>
                <a:ea typeface="Times New Roman" panose="02020603050405020304" pitchFamily="18" charset="0"/>
                <a:cs typeface="Arial" panose="020B0604020202020204" pitchFamily="34" charset="0"/>
              </a:rPr>
              <a:t>Alternate Level of Care (ALC)</a:t>
            </a:r>
            <a:r>
              <a:rPr lang="en-CA" sz="2800" b="1" dirty="0">
                <a:effectLst/>
                <a:latin typeface="Arial" panose="020B0604020202020204" pitchFamily="34" charset="0"/>
                <a:ea typeface="Times New Roman" panose="02020603050405020304" pitchFamily="18" charset="0"/>
                <a:cs typeface="Arial" panose="020B0604020202020204" pitchFamily="34" charset="0"/>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03448457"/>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latin typeface="Arial" panose="020B0604020202020204" pitchFamily="34" charset="0"/>
                          <a:cs typeface="Arial" panose="020B0604020202020204" pitchFamily="34"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latin typeface="Arial" panose="020B0604020202020204" pitchFamily="34" charset="0"/>
                          <a:cs typeface="Arial" panose="020B0604020202020204" pitchFamily="34" charset="0"/>
                        </a:rPr>
                        <a:t>Quadruple Aim </a:t>
                      </a:r>
                    </a:p>
                    <a:p>
                      <a:endParaRPr lang="en-CA">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Proportion of days in acute inpatient care that were spent in alternate level of care (ALC) </a:t>
                      </a:r>
                    </a:p>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Patient Experience &amp; Efficiency</a:t>
                      </a:r>
                    </a:p>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308324"/>
          </a:xfrm>
          <a:prstGeom prst="rect">
            <a:avLst/>
          </a:prstGeom>
          <a:noFill/>
        </p:spPr>
        <p:txBody>
          <a:bodyPr wrap="square" lIns="91440" tIns="45720" rIns="91440" bIns="45720" rtlCol="0" anchor="t">
            <a:spAutoFit/>
          </a:bodyPr>
          <a:lstStyle/>
          <a:p>
            <a:r>
              <a:rPr lang="en-CA" dirty="0">
                <a:latin typeface="Arial" panose="020B0604020202020204" pitchFamily="34" charset="0"/>
                <a:cs typeface="Arial" panose="020B0604020202020204" pitchFamily="34" charset="0"/>
              </a:rPr>
              <a:t>In this graph the horizontal axis measures the total number of hospital inpatient days amongst all patients in your OHT attributable population and the colours represent how many of those days are acute versus alternate level of care.</a:t>
            </a:r>
            <a:endParaRPr lang="en-CA" b="1"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Sample Interpretation: </a:t>
            </a:r>
            <a:r>
              <a:rPr lang="en-CA" dirty="0">
                <a:latin typeface="Arial" panose="020B0604020202020204" pitchFamily="34" charset="0"/>
                <a:cs typeface="Arial" panose="020B0604020202020204" pitchFamily="34" charset="0"/>
              </a:rPr>
              <a:t>The proportion of inpatient days designated as ALC days in the most deprived communities (Q5) is 18.8%. Lower values are preferred on average and indicate good discharge processes and partnerships between hospital and community settings to accelerate transfer of care to community.</a:t>
            </a: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2145705771">
    <p:spTree>
      <p:nvGrpSpPr>
        <p:cNvPr id="1" name=""/>
        <p:cNvGrpSpPr/>
        <p:nvPr/>
      </p:nvGrpSpPr>
      <p:grpSpPr>
        <a:xfrm>
          <a:off x="0" y="0"/>
          <a:ext cx="0" cy="0"/>
          <a:chOff x="0" y="0"/>
          <a:chExt cx="0" cy="0"/>
        </a:xfrm>
      </p:grpSpPr>
      <p:pic>
        <p:nvPicPr>
          <p:cNvPr id="8" name="Picture 7" descr="A graph of a number of days&#10;&#10;Description automatically generated">
            <a:extLst>
              <a:ext uri="{FF2B5EF4-FFF2-40B4-BE49-F238E27FC236}">
                <a16:creationId xmlns:a16="http://schemas.microsoft.com/office/drawing/2014/main" id="{4CFCDBBA-303F-4FFC-A7F4-F9E386CFB2D1}"/>
              </a:ext>
            </a:extLst>
          </p:cNvPr>
          <p:cNvPicPr>
            <a:picLocks noChangeAspect="1"/>
          </p:cNvPicPr>
          <p:nvPr/>
        </p:nvPicPr>
        <p:blipFill>
          <a:blip r:embed="rId3"/>
          <a:stretch>
            <a:fillRect/>
          </a:stretch>
        </p:blipFill>
        <p:spPr>
          <a:xfrm>
            <a:off x="127558" y="1023724"/>
            <a:ext cx="8120000" cy="5220000"/>
          </a:xfrm>
          <a:prstGeom prst="rect">
            <a:avLst/>
          </a:prstGeom>
        </p:spPr>
      </p:pic>
      <p:sp>
        <p:nvSpPr>
          <p:cNvPr id="2" name="Slide Number Placeholder 1">
            <a:extLst>
              <a:ext uri="{FF2B5EF4-FFF2-40B4-BE49-F238E27FC236}">
                <a16:creationId xmlns:a16="http://schemas.microsoft.com/office/drawing/2014/main" id="{8DED1C48-5B79-FE15-165E-8D5FA4A15FE2}"/>
              </a:ext>
            </a:extLst>
          </p:cNvPr>
          <p:cNvSpPr txBox="1">
            <a:spLocks noGrp="1"/>
          </p:cNvSpPr>
          <p:nvPr>
            <p:ph type="sldNum" sz="quarter" idx="8"/>
          </p:nvPr>
        </p:nvSpPr>
        <p:spPr/>
        <p:txBody>
          <a:bodyPr/>
          <a:lstStyle/>
          <a:p>
            <a:pPr lvl="0"/>
            <a:fld id="{6BA907FE-E623-4A4C-977E-16AD78456C03}" type="slidenum">
              <a:rPr lang="fr-CA"/>
              <a:t>39</a:t>
            </a:fld>
            <a:endParaRPr lang="fr-CA"/>
          </a:p>
        </p:txBody>
      </p:sp>
      <p:sp>
        <p:nvSpPr>
          <p:cNvPr id="3" name="Title 1">
            <a:extLst>
              <a:ext uri="{FF2B5EF4-FFF2-40B4-BE49-F238E27FC236}">
                <a16:creationId xmlns:a16="http://schemas.microsoft.com/office/drawing/2014/main" id="{556C3C10-4F9F-8D6D-EFA0-8AC1F0BAA3B1}"/>
              </a:ext>
            </a:extLst>
          </p:cNvPr>
          <p:cNvSpPr txBox="1"/>
          <p:nvPr/>
        </p:nvSpPr>
        <p:spPr>
          <a:xfrm>
            <a:off x="703265" y="185129"/>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ALC Days (percent of acute days) in acute hospitals </a:t>
            </a:r>
            <a:br>
              <a:rPr lang="en-US" sz="2400" b="0" i="0" u="none" strike="noStrike" kern="1200" cap="none" spc="0" baseline="0">
                <a:solidFill>
                  <a:srgbClr val="0A1A31"/>
                </a:solidFill>
                <a:uFillTx/>
                <a:latin typeface="Arial"/>
              </a:rPr>
            </a:br>
            <a:r>
              <a:rPr lang="en-US" sz="2400" b="0" i="0" u="none" strike="noStrike" kern="1200" cap="none" spc="0" baseline="0">
                <a:solidFill>
                  <a:srgbClr val="0A1A31"/>
                </a:solidFill>
                <a:uFillTx/>
                <a:latin typeface="Arial"/>
              </a:rPr>
              <a:t>by Material Deprivation Quintile</a:t>
            </a:r>
          </a:p>
        </p:txBody>
      </p:sp>
      <p:sp>
        <p:nvSpPr>
          <p:cNvPr id="4" name="TextBox 5">
            <a:extLst>
              <a:ext uri="{FF2B5EF4-FFF2-40B4-BE49-F238E27FC236}">
                <a16:creationId xmlns:a16="http://schemas.microsoft.com/office/drawing/2014/main" id="{744F6FAC-3C46-624E-89A4-AA14294E9850}"/>
              </a:ext>
            </a:extLst>
          </p:cNvPr>
          <p:cNvSpPr txBox="1"/>
          <p:nvPr/>
        </p:nvSpPr>
        <p:spPr>
          <a:xfrm>
            <a:off x="8421962" y="1384822"/>
            <a:ext cx="3667905" cy="3693316"/>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presents total inpatient days:</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Bright green indicates ALC days;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Dark blue represents non-ALC inpatient days;</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Percentage to the right is the proportion of inpatient days designated as ALC.</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p:txBody>
      </p:sp>
      <p:pic>
        <p:nvPicPr>
          <p:cNvPr id="5" name="Picture 6">
            <a:extLst>
              <a:ext uri="{FF2B5EF4-FFF2-40B4-BE49-F238E27FC236}">
                <a16:creationId xmlns:a16="http://schemas.microsoft.com/office/drawing/2014/main" id="{EC0538E0-1589-DB44-0FA6-15A25C8BEC7D}"/>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6" name="TextBox 12">
            <a:extLst>
              <a:ext uri="{FF2B5EF4-FFF2-40B4-BE49-F238E27FC236}">
                <a16:creationId xmlns:a16="http://schemas.microsoft.com/office/drawing/2014/main" id="{26185DE0-8858-CBD8-F4DF-E6805A6E0F26}"/>
              </a:ext>
            </a:extLst>
          </p:cNvPr>
          <p:cNvSpPr txBox="1"/>
          <p:nvPr/>
        </p:nvSpPr>
        <p:spPr>
          <a:xfrm>
            <a:off x="127558" y="4789599"/>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1457058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4A59B-2D4E-5BB0-463C-8B160DCDC0AD}"/>
              </a:ext>
            </a:extLst>
          </p:cNvPr>
          <p:cNvSpPr txBox="1">
            <a:spLocks noGrp="1"/>
          </p:cNvSpPr>
          <p:nvPr>
            <p:ph type="title"/>
          </p:nvPr>
        </p:nvSpPr>
        <p:spPr/>
        <p:txBody>
          <a:bodyPr/>
          <a:lstStyle/>
          <a:p>
            <a:pPr lvl="0"/>
            <a:r>
              <a:rPr lang="en-US">
                <a:cs typeface="Arial"/>
              </a:rPr>
              <a:t>List of Acronyms </a:t>
            </a:r>
            <a:endParaRPr lang="en-US"/>
          </a:p>
        </p:txBody>
      </p:sp>
      <p:sp>
        <p:nvSpPr>
          <p:cNvPr id="3" name="Content Placeholder 2">
            <a:extLst>
              <a:ext uri="{FF2B5EF4-FFF2-40B4-BE49-F238E27FC236}">
                <a16:creationId xmlns:a16="http://schemas.microsoft.com/office/drawing/2014/main" id="{CD5715FF-6180-E862-F018-755C387530DA}"/>
              </a:ext>
            </a:extLst>
          </p:cNvPr>
          <p:cNvSpPr txBox="1">
            <a:spLocks noGrp="1"/>
          </p:cNvSpPr>
          <p:nvPr>
            <p:ph idx="1"/>
          </p:nvPr>
        </p:nvSpPr>
        <p:spPr/>
        <p:txBody>
          <a:bodyPr/>
          <a:lstStyle/>
          <a:p>
            <a:pPr lvl="0"/>
            <a:r>
              <a:rPr lang="en-US">
                <a:cs typeface="Arial"/>
              </a:rPr>
              <a:t>ACSC: Ambulatory Care Sensitive Condition</a:t>
            </a:r>
          </a:p>
          <a:p>
            <a:pPr lvl="0"/>
            <a:r>
              <a:rPr lang="en-US">
                <a:cs typeface="Arial"/>
              </a:rPr>
              <a:t>ADL: Activities of Daily Living</a:t>
            </a:r>
          </a:p>
          <a:p>
            <a:pPr lvl="0"/>
            <a:r>
              <a:rPr lang="en-US">
                <a:cs typeface="Arial"/>
              </a:rPr>
              <a:t>ALC: Alternate Level of Care</a:t>
            </a:r>
            <a:endParaRPr lang="en-US"/>
          </a:p>
          <a:p>
            <a:pPr lvl="0"/>
            <a:r>
              <a:rPr lang="en-US">
                <a:cs typeface="Arial"/>
              </a:rPr>
              <a:t>CIHI: Canadian Institute for Health Information </a:t>
            </a:r>
            <a:endParaRPr lang="en-US"/>
          </a:p>
          <a:p>
            <a:pPr lvl="0"/>
            <a:r>
              <a:rPr lang="en-US">
                <a:cs typeface="Arial"/>
              </a:rPr>
              <a:t>ED: Emergency Department</a:t>
            </a:r>
            <a:endParaRPr lang="en-US"/>
          </a:p>
          <a:p>
            <a:pPr lvl="0"/>
            <a:r>
              <a:rPr lang="en-US">
                <a:cs typeface="Arial"/>
              </a:rPr>
              <a:t>MHA: Mental Health and Addictions</a:t>
            </a:r>
          </a:p>
          <a:p>
            <a:pPr lvl="0"/>
            <a:r>
              <a:rPr lang="en-US">
                <a:cs typeface="Arial"/>
              </a:rPr>
              <a:t>MDS-HSI: Minimum Data Set Health Status Index</a:t>
            </a:r>
          </a:p>
        </p:txBody>
      </p:sp>
      <p:sp>
        <p:nvSpPr>
          <p:cNvPr id="4" name="Slide Number Placeholder 3">
            <a:extLst>
              <a:ext uri="{FF2B5EF4-FFF2-40B4-BE49-F238E27FC236}">
                <a16:creationId xmlns:a16="http://schemas.microsoft.com/office/drawing/2014/main" id="{07613613-907C-6049-94E5-1D0A1790B91F}"/>
              </a:ext>
            </a:extLst>
          </p:cNvPr>
          <p:cNvSpPr txBox="1">
            <a:spLocks noGrp="1"/>
          </p:cNvSpPr>
          <p:nvPr>
            <p:ph type="sldNum" sz="quarter" idx="8"/>
          </p:nvPr>
        </p:nvSpPr>
        <p:spPr/>
        <p:txBody>
          <a:bodyPr/>
          <a:lstStyle/>
          <a:p>
            <a:pPr lvl="0"/>
            <a:fld id="{04B49789-AE69-5344-8128-F37D9BB336C9}" type="slidenum">
              <a:rPr lang="fr-CA"/>
              <a:t>4</a:t>
            </a:fld>
            <a:endParaRPr lang="fr-CA"/>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2145705772">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63FD32C-4943-3663-A94F-D1319D41C530}"/>
              </a:ext>
            </a:extLst>
          </p:cNvPr>
          <p:cNvPicPr>
            <a:picLocks noChangeAspect="1"/>
          </p:cNvPicPr>
          <p:nvPr/>
        </p:nvPicPr>
        <p:blipFill>
          <a:blip r:embed="rId3"/>
          <a:srcRect/>
          <a:stretch/>
        </p:blipFill>
        <p:spPr>
          <a:xfrm>
            <a:off x="139393" y="955063"/>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F880C22F-3FBF-3A79-CBC7-688F06DFFC32}"/>
              </a:ext>
            </a:extLst>
          </p:cNvPr>
          <p:cNvSpPr txBox="1">
            <a:spLocks noGrp="1"/>
          </p:cNvSpPr>
          <p:nvPr>
            <p:ph type="sldNum" sz="quarter" idx="8"/>
          </p:nvPr>
        </p:nvSpPr>
        <p:spPr/>
        <p:txBody>
          <a:bodyPr/>
          <a:lstStyle/>
          <a:p>
            <a:pPr lvl="0"/>
            <a:fld id="{B80A5AF0-A146-9C43-B6E4-C252D48725D8}" type="slidenum">
              <a:rPr lang="fr-CA"/>
              <a:t>40</a:t>
            </a:fld>
            <a:endParaRPr lang="fr-CA"/>
          </a:p>
        </p:txBody>
      </p:sp>
      <p:sp>
        <p:nvSpPr>
          <p:cNvPr id="4" name="Title 1">
            <a:extLst>
              <a:ext uri="{FF2B5EF4-FFF2-40B4-BE49-F238E27FC236}">
                <a16:creationId xmlns:a16="http://schemas.microsoft.com/office/drawing/2014/main" id="{ECFF0D82-29C0-AEB0-EB83-2AE09E1EF537}"/>
              </a:ext>
            </a:extLst>
          </p:cNvPr>
          <p:cNvSpPr txBox="1"/>
          <p:nvPr/>
        </p:nvSpPr>
        <p:spPr>
          <a:xfrm>
            <a:off x="703265" y="185129"/>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ALC Days (percent of acute days) in acute hospitals </a:t>
            </a:r>
            <a:br>
              <a:rPr lang="en-US" sz="2400" b="0" i="0" u="none" strike="noStrike" kern="1200" cap="none" spc="0" baseline="0">
                <a:solidFill>
                  <a:srgbClr val="0A1A31"/>
                </a:solidFill>
                <a:uFillTx/>
                <a:latin typeface="Arial"/>
              </a:rPr>
            </a:br>
            <a:r>
              <a:rPr lang="en-US" sz="2400" b="0" i="0" u="none" strike="noStrike" kern="1200" cap="none" spc="0" baseline="0">
                <a:solidFill>
                  <a:srgbClr val="0A1A31"/>
                </a:solidFill>
                <a:uFillTx/>
                <a:latin typeface="Arial"/>
              </a:rPr>
              <a:t>by Primary Care Model</a:t>
            </a:r>
          </a:p>
        </p:txBody>
      </p:sp>
      <p:sp>
        <p:nvSpPr>
          <p:cNvPr id="5" name="TextBox 5">
            <a:extLst>
              <a:ext uri="{FF2B5EF4-FFF2-40B4-BE49-F238E27FC236}">
                <a16:creationId xmlns:a16="http://schemas.microsoft.com/office/drawing/2014/main" id="{FF3763A5-E2B0-502A-1B15-19CE820514D0}"/>
              </a:ext>
            </a:extLst>
          </p:cNvPr>
          <p:cNvSpPr txBox="1"/>
          <p:nvPr/>
        </p:nvSpPr>
        <p:spPr>
          <a:xfrm>
            <a:off x="8421962" y="1384822"/>
            <a:ext cx="3667905" cy="3693316"/>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presents total inpatient days:</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Bright green indicates ALC days;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Dark blue represents non-ALC inpatient days;</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Percentage to the right is the proportion of inpatient days designated as ALC.</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p:txBody>
      </p:sp>
      <p:pic>
        <p:nvPicPr>
          <p:cNvPr id="6" name="Picture 6">
            <a:extLst>
              <a:ext uri="{FF2B5EF4-FFF2-40B4-BE49-F238E27FC236}">
                <a16:creationId xmlns:a16="http://schemas.microsoft.com/office/drawing/2014/main" id="{D853DD8D-E7F6-B492-DAD9-C082659DABAB}"/>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2">
            <a:extLst>
              <a:ext uri="{FF2B5EF4-FFF2-40B4-BE49-F238E27FC236}">
                <a16:creationId xmlns:a16="http://schemas.microsoft.com/office/drawing/2014/main" id="{7866F9DA-507F-1D6B-DFA9-6B8F7AD37690}"/>
              </a:ext>
            </a:extLst>
          </p:cNvPr>
          <p:cNvSpPr txBox="1"/>
          <p:nvPr/>
        </p:nvSpPr>
        <p:spPr>
          <a:xfrm>
            <a:off x="127558" y="4789599"/>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2145705773">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0C20949-E72B-5E94-10C1-46FDEA0B655D}"/>
              </a:ext>
            </a:extLst>
          </p:cNvPr>
          <p:cNvPicPr>
            <a:picLocks noChangeAspect="1"/>
          </p:cNvPicPr>
          <p:nvPr/>
        </p:nvPicPr>
        <p:blipFill>
          <a:blip r:embed="rId3"/>
          <a:srcRect/>
          <a:stretch/>
        </p:blipFill>
        <p:spPr>
          <a:xfrm>
            <a:off x="139393" y="955063"/>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BEC86CD3-9D55-9BE3-B532-380B2B87BF65}"/>
              </a:ext>
            </a:extLst>
          </p:cNvPr>
          <p:cNvSpPr txBox="1">
            <a:spLocks noGrp="1"/>
          </p:cNvSpPr>
          <p:nvPr>
            <p:ph type="sldNum" sz="quarter" idx="8"/>
          </p:nvPr>
        </p:nvSpPr>
        <p:spPr/>
        <p:txBody>
          <a:bodyPr/>
          <a:lstStyle/>
          <a:p>
            <a:pPr lvl="0"/>
            <a:fld id="{B010FBED-15C2-814C-BF68-DB6F1BED58CC}" type="slidenum">
              <a:rPr lang="fr-CA"/>
              <a:t>41</a:t>
            </a:fld>
            <a:endParaRPr lang="fr-CA"/>
          </a:p>
        </p:txBody>
      </p:sp>
      <p:sp>
        <p:nvSpPr>
          <p:cNvPr id="4" name="Title 1">
            <a:extLst>
              <a:ext uri="{FF2B5EF4-FFF2-40B4-BE49-F238E27FC236}">
                <a16:creationId xmlns:a16="http://schemas.microsoft.com/office/drawing/2014/main" id="{2444FA87-2BA9-34E1-D1B0-10417AAB5AED}"/>
              </a:ext>
            </a:extLst>
          </p:cNvPr>
          <p:cNvSpPr txBox="1"/>
          <p:nvPr/>
        </p:nvSpPr>
        <p:spPr>
          <a:xfrm>
            <a:off x="703265" y="185129"/>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ALC Days (percent of acute days) in acute hospitals </a:t>
            </a:r>
            <a:br>
              <a:rPr lang="en-US" sz="2400" b="0" i="0" u="none" strike="noStrike" kern="1200" cap="none" spc="0" baseline="0">
                <a:solidFill>
                  <a:srgbClr val="0A1A31"/>
                </a:solidFill>
                <a:uFillTx/>
                <a:latin typeface="Arial"/>
              </a:rPr>
            </a:br>
            <a:r>
              <a:rPr lang="en-US" sz="2400" b="0" i="0" u="none" strike="noStrike" kern="1200" cap="none" spc="0" baseline="0">
                <a:solidFill>
                  <a:srgbClr val="0A1A31"/>
                </a:solidFill>
                <a:uFillTx/>
                <a:latin typeface="Arial"/>
              </a:rPr>
              <a:t>by CIHI Population Grouping Methodology</a:t>
            </a:r>
          </a:p>
        </p:txBody>
      </p:sp>
      <p:sp>
        <p:nvSpPr>
          <p:cNvPr id="5" name="TextBox 5">
            <a:extLst>
              <a:ext uri="{FF2B5EF4-FFF2-40B4-BE49-F238E27FC236}">
                <a16:creationId xmlns:a16="http://schemas.microsoft.com/office/drawing/2014/main" id="{259C62CC-94FD-B37E-22A8-A472108A0CF1}"/>
              </a:ext>
            </a:extLst>
          </p:cNvPr>
          <p:cNvSpPr txBox="1"/>
          <p:nvPr/>
        </p:nvSpPr>
        <p:spPr>
          <a:xfrm>
            <a:off x="8421962" y="1384822"/>
            <a:ext cx="3667905" cy="3693316"/>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presents total inpatient days:</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Bright green indicates ALC days;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Dark blue represents non-ALC inpatient days;</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Percentage to the right is the proportion of inpatient days designated as ALC.</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p:txBody>
      </p:sp>
      <p:pic>
        <p:nvPicPr>
          <p:cNvPr id="6" name="Picture 6">
            <a:extLst>
              <a:ext uri="{FF2B5EF4-FFF2-40B4-BE49-F238E27FC236}">
                <a16:creationId xmlns:a16="http://schemas.microsoft.com/office/drawing/2014/main" id="{6A19CE98-8D64-7148-F2D6-11A1856036D6}"/>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2">
            <a:extLst>
              <a:ext uri="{FF2B5EF4-FFF2-40B4-BE49-F238E27FC236}">
                <a16:creationId xmlns:a16="http://schemas.microsoft.com/office/drawing/2014/main" id="{0E5D1044-430A-8E2E-CE3A-748C08ED82BE}"/>
              </a:ext>
            </a:extLst>
          </p:cNvPr>
          <p:cNvSpPr txBox="1"/>
          <p:nvPr/>
        </p:nvSpPr>
        <p:spPr>
          <a:xfrm>
            <a:off x="127558" y="4789599"/>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2145705758">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393C7BF-5333-352E-8205-8EFDA0C42714}"/>
              </a:ext>
            </a:extLst>
          </p:cNvPr>
          <p:cNvPicPr>
            <a:picLocks noChangeAspect="1"/>
          </p:cNvPicPr>
          <p:nvPr/>
        </p:nvPicPr>
        <p:blipFill>
          <a:blip r:embed="rId3"/>
          <a:srcRect/>
          <a:stretch/>
        </p:blipFill>
        <p:spPr>
          <a:xfrm>
            <a:off x="139393" y="955063"/>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A2FA813E-A454-8D0A-6E05-7CA2D289B546}"/>
              </a:ext>
            </a:extLst>
          </p:cNvPr>
          <p:cNvSpPr txBox="1">
            <a:spLocks noGrp="1"/>
          </p:cNvSpPr>
          <p:nvPr>
            <p:ph type="sldNum" sz="quarter" idx="8"/>
          </p:nvPr>
        </p:nvSpPr>
        <p:spPr/>
        <p:txBody>
          <a:bodyPr/>
          <a:lstStyle/>
          <a:p>
            <a:pPr lvl="0"/>
            <a:fld id="{59A52E16-16F7-754B-9194-53D9E081F86B}" type="slidenum">
              <a:rPr lang="fr-CA"/>
              <a:t>42</a:t>
            </a:fld>
            <a:endParaRPr lang="fr-CA"/>
          </a:p>
        </p:txBody>
      </p:sp>
      <p:sp>
        <p:nvSpPr>
          <p:cNvPr id="4" name="Title 1">
            <a:extLst>
              <a:ext uri="{FF2B5EF4-FFF2-40B4-BE49-F238E27FC236}">
                <a16:creationId xmlns:a16="http://schemas.microsoft.com/office/drawing/2014/main" id="{EA92A3E0-05F5-5E9B-7A9C-698A40FA657F}"/>
              </a:ext>
            </a:extLst>
          </p:cNvPr>
          <p:cNvSpPr txBox="1"/>
          <p:nvPr/>
        </p:nvSpPr>
        <p:spPr>
          <a:xfrm>
            <a:off x="703265" y="185129"/>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ALC Days (percent of acute days) in acute hospitals </a:t>
            </a:r>
            <a:br>
              <a:rPr lang="en-US" sz="2400" b="0" i="0" u="none" strike="noStrike" kern="1200" cap="none" spc="0" baseline="0">
                <a:solidFill>
                  <a:srgbClr val="0A1A31"/>
                </a:solidFill>
                <a:uFillTx/>
                <a:latin typeface="Arial"/>
              </a:rPr>
            </a:br>
            <a:r>
              <a:rPr lang="en-US" sz="2400" b="0" i="0" u="none" strike="noStrike" kern="1200" cap="none" spc="0" baseline="0">
                <a:solidFill>
                  <a:srgbClr val="0A1A31"/>
                </a:solidFill>
                <a:uFillTx/>
                <a:latin typeface="Arial"/>
              </a:rPr>
              <a:t>by BC Matrix Segment</a:t>
            </a:r>
          </a:p>
        </p:txBody>
      </p:sp>
      <p:sp>
        <p:nvSpPr>
          <p:cNvPr id="5" name="TextBox 5">
            <a:extLst>
              <a:ext uri="{FF2B5EF4-FFF2-40B4-BE49-F238E27FC236}">
                <a16:creationId xmlns:a16="http://schemas.microsoft.com/office/drawing/2014/main" id="{676DC50C-56CF-6843-50DB-91D80057910E}"/>
              </a:ext>
            </a:extLst>
          </p:cNvPr>
          <p:cNvSpPr txBox="1"/>
          <p:nvPr/>
        </p:nvSpPr>
        <p:spPr>
          <a:xfrm>
            <a:off x="8421962" y="1384822"/>
            <a:ext cx="3667905" cy="3693316"/>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presents total inpatient days:</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Bright green indicates ALC days;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Dark blue represents non-ALC inpatient days;</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Percentage to the right is the proportion of inpatient days designated as ALC.</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p:txBody>
      </p:sp>
      <p:pic>
        <p:nvPicPr>
          <p:cNvPr id="6" name="Picture 6">
            <a:extLst>
              <a:ext uri="{FF2B5EF4-FFF2-40B4-BE49-F238E27FC236}">
                <a16:creationId xmlns:a16="http://schemas.microsoft.com/office/drawing/2014/main" id="{6876EEDF-205C-4933-CC22-F4FADD2A4E04}"/>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2">
            <a:extLst>
              <a:ext uri="{FF2B5EF4-FFF2-40B4-BE49-F238E27FC236}">
                <a16:creationId xmlns:a16="http://schemas.microsoft.com/office/drawing/2014/main" id="{A1BD6DD5-BE36-1724-518C-94E41DDB1EF5}"/>
              </a:ext>
            </a:extLst>
          </p:cNvPr>
          <p:cNvSpPr txBox="1"/>
          <p:nvPr/>
        </p:nvSpPr>
        <p:spPr>
          <a:xfrm>
            <a:off x="127558" y="4789599"/>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dirty="0">
                <a:latin typeface="Arial" panose="020B0604020202020204" pitchFamily="34" charset="0"/>
                <a:ea typeface="Times New Roman" panose="02020603050405020304" pitchFamily="18" charset="0"/>
                <a:cs typeface="Arial" panose="020B0604020202020204" pitchFamily="34" charset="0"/>
              </a:rPr>
              <a:t>Cervical Cancer </a:t>
            </a:r>
            <a:r>
              <a:rPr lang="en-CA" sz="2800" b="1" dirty="0">
                <a:effectLst/>
                <a:latin typeface="Arial" panose="020B0604020202020204" pitchFamily="34" charset="0"/>
                <a:ea typeface="Times New Roman" panose="02020603050405020304" pitchFamily="18" charset="0"/>
                <a:cs typeface="Arial" panose="020B0604020202020204" pitchFamily="34" charset="0"/>
              </a:rPr>
              <a:t>Screening</a:t>
            </a:r>
            <a:r>
              <a:rPr lang="en-CA" sz="2800" b="1" dirty="0">
                <a:latin typeface="Arial" panose="020B0604020202020204" pitchFamily="34" charset="0"/>
                <a:ea typeface="Times New Roman" panose="02020603050405020304" pitchFamily="18" charset="0"/>
                <a:cs typeface="Arial" panose="020B0604020202020204" pitchFamily="34" charset="0"/>
              </a:rPr>
              <a:t> with Papanicolaou Test</a:t>
            </a:r>
            <a:endParaRPr lang="en-CA" sz="28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943663663"/>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latin typeface="Arial" panose="020B0604020202020204" pitchFamily="34" charset="0"/>
                          <a:cs typeface="Arial" panose="020B0604020202020204" pitchFamily="34"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latin typeface="Arial" panose="020B0604020202020204" pitchFamily="34" charset="0"/>
                          <a:cs typeface="Arial" panose="020B0604020202020204" pitchFamily="34" charset="0"/>
                        </a:rPr>
                        <a:t>Quadruple Aim </a:t>
                      </a:r>
                    </a:p>
                    <a:p>
                      <a:endParaRPr lang="en-CA">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Proportion of screen eligible patients (women 23-69 years of age) up to date with </a:t>
                      </a:r>
                      <a:r>
                        <a:rPr lang="en-US" sz="1800" dirty="0">
                          <a:latin typeface="Arial" panose="020B0604020202020204" pitchFamily="34" charset="0"/>
                          <a:cs typeface="Arial" panose="020B0604020202020204" pitchFamily="34" charset="0"/>
                        </a:rPr>
                        <a:t>Papanicolaou (Pap) tests </a:t>
                      </a:r>
                      <a:r>
                        <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Patient Experience</a:t>
                      </a:r>
                    </a:p>
                    <a:p>
                      <a:r>
                        <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(access)</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031325"/>
          </a:xfrm>
          <a:prstGeom prst="rect">
            <a:avLst/>
          </a:prstGeom>
          <a:noFill/>
        </p:spPr>
        <p:txBody>
          <a:bodyPr wrap="square" lIns="91440" tIns="45720" rIns="91440" bIns="45720" rtlCol="0" anchor="t">
            <a:spAutoFit/>
          </a:bodyPr>
          <a:lstStyle/>
          <a:p>
            <a:r>
              <a:rPr lang="en-CA" dirty="0">
                <a:latin typeface="Arial" panose="020B0604020202020204" pitchFamily="34" charset="0"/>
                <a:cs typeface="Arial" panose="020B0604020202020204" pitchFamily="34" charset="0"/>
              </a:rPr>
              <a:t>In this graph, the horizontal axis measures the total number of individuals who are eligible to have cervical cancer screening in your OHT attributable population and the colours represent how many of these individuals are, and are not, up to date with their Pap test.</a:t>
            </a:r>
          </a:p>
          <a:p>
            <a:endParaRPr lang="en-CA" b="1"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Sample Interpretation: </a:t>
            </a:r>
            <a:r>
              <a:rPr lang="en-CA" dirty="0">
                <a:latin typeface="Arial" panose="020B0604020202020204" pitchFamily="34" charset="0"/>
                <a:cs typeface="Arial" panose="020B0604020202020204" pitchFamily="34" charset="0"/>
              </a:rPr>
              <a:t>53.7% of patients in the most deprived communities (Q5) were up to date with their cervical cancer screening. Higher values are preferred and support early detection and better survival amongst women diagnosed with cervical cancer. </a:t>
            </a: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2145705759">
    <p:spTree>
      <p:nvGrpSpPr>
        <p:cNvPr id="1" name=""/>
        <p:cNvGrpSpPr/>
        <p:nvPr/>
      </p:nvGrpSpPr>
      <p:grpSpPr>
        <a:xfrm>
          <a:off x="0" y="0"/>
          <a:ext cx="0" cy="0"/>
          <a:chOff x="0" y="0"/>
          <a:chExt cx="0" cy="0"/>
        </a:xfrm>
      </p:grpSpPr>
      <p:pic>
        <p:nvPicPr>
          <p:cNvPr id="8" name="Picture 7" descr="A graph of a number of people&#10;&#10;Description automatically generated">
            <a:extLst>
              <a:ext uri="{FF2B5EF4-FFF2-40B4-BE49-F238E27FC236}">
                <a16:creationId xmlns:a16="http://schemas.microsoft.com/office/drawing/2014/main" id="{3BC56271-4CA3-40F0-8230-A44DE9C4CCB7}"/>
              </a:ext>
            </a:extLst>
          </p:cNvPr>
          <p:cNvPicPr>
            <a:picLocks noChangeAspect="1"/>
          </p:cNvPicPr>
          <p:nvPr/>
        </p:nvPicPr>
        <p:blipFill>
          <a:blip r:embed="rId3"/>
          <a:stretch>
            <a:fillRect/>
          </a:stretch>
        </p:blipFill>
        <p:spPr>
          <a:xfrm>
            <a:off x="98842" y="1136351"/>
            <a:ext cx="8120000" cy="5220000"/>
          </a:xfrm>
          <a:prstGeom prst="rect">
            <a:avLst/>
          </a:prstGeom>
        </p:spPr>
      </p:pic>
      <p:sp>
        <p:nvSpPr>
          <p:cNvPr id="2" name="Slide Number Placeholder 1">
            <a:extLst>
              <a:ext uri="{FF2B5EF4-FFF2-40B4-BE49-F238E27FC236}">
                <a16:creationId xmlns:a16="http://schemas.microsoft.com/office/drawing/2014/main" id="{F24481A6-2246-9B55-8DAC-2EB85EDD79EE}"/>
              </a:ext>
            </a:extLst>
          </p:cNvPr>
          <p:cNvSpPr txBox="1">
            <a:spLocks noGrp="1"/>
          </p:cNvSpPr>
          <p:nvPr>
            <p:ph type="sldNum" sz="quarter" idx="8"/>
          </p:nvPr>
        </p:nvSpPr>
        <p:spPr/>
        <p:txBody>
          <a:bodyPr/>
          <a:lstStyle/>
          <a:p>
            <a:pPr lvl="0"/>
            <a:fld id="{EC8F70E7-3970-9346-A8AA-36755971D9F5}" type="slidenum">
              <a:rPr lang="fr-CA"/>
              <a:t>44</a:t>
            </a:fld>
            <a:endParaRPr lang="fr-CA"/>
          </a:p>
        </p:txBody>
      </p:sp>
      <p:pic>
        <p:nvPicPr>
          <p:cNvPr id="3" name="Picture 2">
            <a:extLst>
              <a:ext uri="{FF2B5EF4-FFF2-40B4-BE49-F238E27FC236}">
                <a16:creationId xmlns:a16="http://schemas.microsoft.com/office/drawing/2014/main" id="{F2998A1F-FFC9-73FD-8B82-89510B5BB7DA}"/>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4" name="Title 1">
            <a:extLst>
              <a:ext uri="{FF2B5EF4-FFF2-40B4-BE49-F238E27FC236}">
                <a16:creationId xmlns:a16="http://schemas.microsoft.com/office/drawing/2014/main" id="{B549DA20-318E-CFEB-D1C0-136DA2FCAB94}"/>
              </a:ext>
            </a:extLst>
          </p:cNvPr>
          <p:cNvSpPr txBox="1"/>
          <p:nvPr/>
        </p:nvSpPr>
        <p:spPr>
          <a:xfrm>
            <a:off x="606868" y="184663"/>
            <a:ext cx="10978249"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Percentage of screen-eligible patients (women 23-69 yrs of age) up to date with Papanicolaou (Pap) tests on March 31, 2023 by Material Deprivation Quintile</a:t>
            </a:r>
          </a:p>
        </p:txBody>
      </p:sp>
      <p:sp>
        <p:nvSpPr>
          <p:cNvPr id="5" name="TextBox 5">
            <a:extLst>
              <a:ext uri="{FF2B5EF4-FFF2-40B4-BE49-F238E27FC236}">
                <a16:creationId xmlns:a16="http://schemas.microsoft.com/office/drawing/2014/main" id="{D7246D3A-F14D-C671-D6F9-780E64806134}"/>
              </a:ext>
            </a:extLst>
          </p:cNvPr>
          <p:cNvSpPr txBox="1"/>
          <p:nvPr/>
        </p:nvSpPr>
        <p:spPr>
          <a:xfrm>
            <a:off x="8332753" y="1654926"/>
            <a:ext cx="3667905" cy="4001094"/>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shows the number of  women 23-69 years</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Bright green indicates number of women not screened;</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Dark blue represents number of women screened;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Percentage to the right is the proportion of each segment </a:t>
            </a:r>
            <a:r>
              <a:rPr lang="en-US" sz="2000" b="0" i="0" u="none" strike="noStrike" kern="1200" cap="none" spc="0" baseline="0">
                <a:solidFill>
                  <a:srgbClr val="002060"/>
                </a:solidFill>
                <a:uFillTx/>
                <a:latin typeface="Arial"/>
              </a:rPr>
              <a:t>screened.</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p:txBody>
      </p:sp>
      <p:sp>
        <p:nvSpPr>
          <p:cNvPr id="6" name="TextBox 11">
            <a:extLst>
              <a:ext uri="{FF2B5EF4-FFF2-40B4-BE49-F238E27FC236}">
                <a16:creationId xmlns:a16="http://schemas.microsoft.com/office/drawing/2014/main" id="{4F3E1524-B941-C876-52A2-F4A50EAF2572}"/>
              </a:ext>
            </a:extLst>
          </p:cNvPr>
          <p:cNvSpPr txBox="1"/>
          <p:nvPr/>
        </p:nvSpPr>
        <p:spPr>
          <a:xfrm>
            <a:off x="407365" y="4797152"/>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2145705774">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DC9E6DC-D87C-772B-83D8-35198BC99E35}"/>
              </a:ext>
            </a:extLst>
          </p:cNvPr>
          <p:cNvPicPr>
            <a:picLocks noChangeAspect="1"/>
          </p:cNvPicPr>
          <p:nvPr/>
        </p:nvPicPr>
        <p:blipFill>
          <a:blip r:embed="rId3"/>
          <a:srcRect/>
          <a:stretch/>
        </p:blipFill>
        <p:spPr>
          <a:xfrm>
            <a:off x="136238" y="1136352"/>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DBDF6BCB-2FF0-F85E-49EB-A5616AB371B0}"/>
              </a:ext>
            </a:extLst>
          </p:cNvPr>
          <p:cNvSpPr txBox="1">
            <a:spLocks noGrp="1"/>
          </p:cNvSpPr>
          <p:nvPr>
            <p:ph type="sldNum" sz="quarter" idx="8"/>
          </p:nvPr>
        </p:nvSpPr>
        <p:spPr/>
        <p:txBody>
          <a:bodyPr/>
          <a:lstStyle/>
          <a:p>
            <a:pPr lvl="0"/>
            <a:fld id="{4A919B5A-92CA-434E-ABBF-6E341E6E8467}" type="slidenum">
              <a:rPr lang="fr-CA"/>
              <a:t>45</a:t>
            </a:fld>
            <a:endParaRPr lang="fr-CA"/>
          </a:p>
        </p:txBody>
      </p:sp>
      <p:pic>
        <p:nvPicPr>
          <p:cNvPr id="4" name="Picture 2">
            <a:extLst>
              <a:ext uri="{FF2B5EF4-FFF2-40B4-BE49-F238E27FC236}">
                <a16:creationId xmlns:a16="http://schemas.microsoft.com/office/drawing/2014/main" id="{F054814D-E87F-186C-2724-90AEC5B5BC4C}"/>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5" name="Title 1">
            <a:extLst>
              <a:ext uri="{FF2B5EF4-FFF2-40B4-BE49-F238E27FC236}">
                <a16:creationId xmlns:a16="http://schemas.microsoft.com/office/drawing/2014/main" id="{3B75AD81-CCE3-FB96-5E69-C3E3F0965DE6}"/>
              </a:ext>
            </a:extLst>
          </p:cNvPr>
          <p:cNvSpPr txBox="1"/>
          <p:nvPr/>
        </p:nvSpPr>
        <p:spPr>
          <a:xfrm>
            <a:off x="606868" y="184663"/>
            <a:ext cx="10978249"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Percentage of screen-eligible patients (women 23-69 yrs of age) up to date with Papanicolaou (Pap) tests on March 31, 2023 by Primary Care Model</a:t>
            </a:r>
          </a:p>
        </p:txBody>
      </p:sp>
      <p:sp>
        <p:nvSpPr>
          <p:cNvPr id="6" name="TextBox 5">
            <a:extLst>
              <a:ext uri="{FF2B5EF4-FFF2-40B4-BE49-F238E27FC236}">
                <a16:creationId xmlns:a16="http://schemas.microsoft.com/office/drawing/2014/main" id="{67F0B136-CCC0-2ED9-C476-929AD91E4460}"/>
              </a:ext>
            </a:extLst>
          </p:cNvPr>
          <p:cNvSpPr txBox="1"/>
          <p:nvPr/>
        </p:nvSpPr>
        <p:spPr>
          <a:xfrm>
            <a:off x="8332753" y="1654926"/>
            <a:ext cx="3667905" cy="4001094"/>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shows the number of  women 23-69 years</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Bright green indicates number of women not screened;</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Dark blue represents number of women screened;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Percentage to the right is the proportion of each segment </a:t>
            </a:r>
            <a:r>
              <a:rPr lang="en-US" sz="2000" b="0" i="0" u="none" strike="noStrike" kern="1200" cap="none" spc="0" baseline="0">
                <a:solidFill>
                  <a:srgbClr val="002060"/>
                </a:solidFill>
                <a:uFillTx/>
                <a:latin typeface="Arial"/>
              </a:rPr>
              <a:t>screened.</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p:txBody>
      </p:sp>
      <p:sp>
        <p:nvSpPr>
          <p:cNvPr id="7" name="TextBox 11">
            <a:extLst>
              <a:ext uri="{FF2B5EF4-FFF2-40B4-BE49-F238E27FC236}">
                <a16:creationId xmlns:a16="http://schemas.microsoft.com/office/drawing/2014/main" id="{FE7F53B8-E8B3-A1D1-726F-FCBE897EBF1D}"/>
              </a:ext>
            </a:extLst>
          </p:cNvPr>
          <p:cNvSpPr txBox="1"/>
          <p:nvPr/>
        </p:nvSpPr>
        <p:spPr>
          <a:xfrm>
            <a:off x="407365" y="4797152"/>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2145705775">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72AD1E4-7D76-DE36-34FB-181DA40F5464}"/>
              </a:ext>
            </a:extLst>
          </p:cNvPr>
          <p:cNvPicPr>
            <a:picLocks noChangeAspect="1"/>
          </p:cNvPicPr>
          <p:nvPr/>
        </p:nvPicPr>
        <p:blipFill>
          <a:blip r:embed="rId3"/>
          <a:srcRect/>
          <a:stretch/>
        </p:blipFill>
        <p:spPr>
          <a:xfrm>
            <a:off x="136238" y="1136352"/>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1E65CE53-3E86-062A-5FD2-987AB14A48F6}"/>
              </a:ext>
            </a:extLst>
          </p:cNvPr>
          <p:cNvSpPr txBox="1">
            <a:spLocks noGrp="1"/>
          </p:cNvSpPr>
          <p:nvPr>
            <p:ph type="sldNum" sz="quarter" idx="8"/>
          </p:nvPr>
        </p:nvSpPr>
        <p:spPr/>
        <p:txBody>
          <a:bodyPr/>
          <a:lstStyle/>
          <a:p>
            <a:pPr lvl="0"/>
            <a:fld id="{0297E3C4-E8E1-A244-9EB7-4B9456A6A52D}" type="slidenum">
              <a:rPr lang="fr-CA"/>
              <a:t>46</a:t>
            </a:fld>
            <a:endParaRPr lang="fr-CA"/>
          </a:p>
        </p:txBody>
      </p:sp>
      <p:pic>
        <p:nvPicPr>
          <p:cNvPr id="4" name="Picture 2">
            <a:extLst>
              <a:ext uri="{FF2B5EF4-FFF2-40B4-BE49-F238E27FC236}">
                <a16:creationId xmlns:a16="http://schemas.microsoft.com/office/drawing/2014/main" id="{2D409357-07FE-1A0B-A4C3-D9051EFEA084}"/>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5" name="Title 1">
            <a:extLst>
              <a:ext uri="{FF2B5EF4-FFF2-40B4-BE49-F238E27FC236}">
                <a16:creationId xmlns:a16="http://schemas.microsoft.com/office/drawing/2014/main" id="{01780EF1-44AE-A73F-407F-E9290A6E5AD3}"/>
              </a:ext>
            </a:extLst>
          </p:cNvPr>
          <p:cNvSpPr txBox="1"/>
          <p:nvPr/>
        </p:nvSpPr>
        <p:spPr>
          <a:xfrm>
            <a:off x="224119" y="184663"/>
            <a:ext cx="11361008"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Percentage of screen-eligible patients (women 23-69 yrs of age) up to date with Papanicolaou (Pap) tests on March 31, 2023 by CIHI Population Grouping Methodology</a:t>
            </a:r>
          </a:p>
        </p:txBody>
      </p:sp>
      <p:sp>
        <p:nvSpPr>
          <p:cNvPr id="6" name="TextBox 5">
            <a:extLst>
              <a:ext uri="{FF2B5EF4-FFF2-40B4-BE49-F238E27FC236}">
                <a16:creationId xmlns:a16="http://schemas.microsoft.com/office/drawing/2014/main" id="{EF9C38FF-BD10-C837-3A3E-D7F68C1A25E4}"/>
              </a:ext>
            </a:extLst>
          </p:cNvPr>
          <p:cNvSpPr txBox="1"/>
          <p:nvPr/>
        </p:nvSpPr>
        <p:spPr>
          <a:xfrm>
            <a:off x="8332753" y="1654926"/>
            <a:ext cx="3667905" cy="4001094"/>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shows the number of  women 23-69 years</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Bright green indicates number of women not screened;</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Dark blue represents number of women screened;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Percentage to the right is the proportion of each segment </a:t>
            </a:r>
            <a:r>
              <a:rPr lang="en-US" sz="2000" b="0" i="0" u="none" strike="noStrike" kern="1200" cap="none" spc="0" baseline="0">
                <a:solidFill>
                  <a:srgbClr val="002060"/>
                </a:solidFill>
                <a:uFillTx/>
                <a:latin typeface="Arial"/>
              </a:rPr>
              <a:t>screened.</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p:txBody>
      </p:sp>
      <p:sp>
        <p:nvSpPr>
          <p:cNvPr id="7" name="TextBox 11">
            <a:extLst>
              <a:ext uri="{FF2B5EF4-FFF2-40B4-BE49-F238E27FC236}">
                <a16:creationId xmlns:a16="http://schemas.microsoft.com/office/drawing/2014/main" id="{700199C1-D763-1C8D-1751-95B0E8ECFA1C}"/>
              </a:ext>
            </a:extLst>
          </p:cNvPr>
          <p:cNvSpPr txBox="1"/>
          <p:nvPr/>
        </p:nvSpPr>
        <p:spPr>
          <a:xfrm>
            <a:off x="407365" y="4797152"/>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2145705776">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C51185F-C59F-A27B-9C71-7C0B8C574075}"/>
              </a:ext>
            </a:extLst>
          </p:cNvPr>
          <p:cNvPicPr>
            <a:picLocks noChangeAspect="1"/>
          </p:cNvPicPr>
          <p:nvPr/>
        </p:nvPicPr>
        <p:blipFill>
          <a:blip r:embed="rId3"/>
          <a:srcRect/>
          <a:stretch/>
        </p:blipFill>
        <p:spPr>
          <a:xfrm>
            <a:off x="136238" y="1136352"/>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B160D052-AE03-3D46-E387-35D69D91730B}"/>
              </a:ext>
            </a:extLst>
          </p:cNvPr>
          <p:cNvSpPr txBox="1">
            <a:spLocks noGrp="1"/>
          </p:cNvSpPr>
          <p:nvPr>
            <p:ph type="sldNum" sz="quarter" idx="8"/>
          </p:nvPr>
        </p:nvSpPr>
        <p:spPr/>
        <p:txBody>
          <a:bodyPr/>
          <a:lstStyle/>
          <a:p>
            <a:pPr lvl="0"/>
            <a:fld id="{FC1D4413-B53D-254D-B930-11E7293ACE5D}" type="slidenum">
              <a:rPr lang="fr-CA"/>
              <a:t>47</a:t>
            </a:fld>
            <a:endParaRPr lang="fr-CA"/>
          </a:p>
        </p:txBody>
      </p:sp>
      <p:pic>
        <p:nvPicPr>
          <p:cNvPr id="4" name="Picture 2">
            <a:extLst>
              <a:ext uri="{FF2B5EF4-FFF2-40B4-BE49-F238E27FC236}">
                <a16:creationId xmlns:a16="http://schemas.microsoft.com/office/drawing/2014/main" id="{4C6604FC-35FC-99A3-3C16-3F9A26D49CCF}"/>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5" name="Title 1">
            <a:extLst>
              <a:ext uri="{FF2B5EF4-FFF2-40B4-BE49-F238E27FC236}">
                <a16:creationId xmlns:a16="http://schemas.microsoft.com/office/drawing/2014/main" id="{AF9689EE-6C1E-2117-7484-7B435846AF24}"/>
              </a:ext>
            </a:extLst>
          </p:cNvPr>
          <p:cNvSpPr txBox="1"/>
          <p:nvPr/>
        </p:nvSpPr>
        <p:spPr>
          <a:xfrm>
            <a:off x="606868" y="184663"/>
            <a:ext cx="10978249"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Percentage of screen-eligible patients (women 23-69 yrs of age) up to date with Papanicolaou (Pap) tests on March 31, 2023 by BC Matrix Segment </a:t>
            </a:r>
          </a:p>
        </p:txBody>
      </p:sp>
      <p:sp>
        <p:nvSpPr>
          <p:cNvPr id="6" name="TextBox 5">
            <a:extLst>
              <a:ext uri="{FF2B5EF4-FFF2-40B4-BE49-F238E27FC236}">
                <a16:creationId xmlns:a16="http://schemas.microsoft.com/office/drawing/2014/main" id="{B6D83A12-8E70-F7A5-645C-828CBF3D8A00}"/>
              </a:ext>
            </a:extLst>
          </p:cNvPr>
          <p:cNvSpPr txBox="1"/>
          <p:nvPr/>
        </p:nvSpPr>
        <p:spPr>
          <a:xfrm>
            <a:off x="8332753" y="1654926"/>
            <a:ext cx="3667905" cy="4001094"/>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shows the number of  women 23-69 years</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Bright green indicates number of women not screened;</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Dark blue represents number of women screened;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Percentage to the right is the proportion of each segment </a:t>
            </a:r>
            <a:r>
              <a:rPr lang="en-US" sz="2000" b="0" i="0" u="none" strike="noStrike" kern="1200" cap="none" spc="0" baseline="0">
                <a:solidFill>
                  <a:srgbClr val="002060"/>
                </a:solidFill>
                <a:uFillTx/>
                <a:latin typeface="Arial"/>
              </a:rPr>
              <a:t>screened.</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p:txBody>
      </p:sp>
      <p:sp>
        <p:nvSpPr>
          <p:cNvPr id="7" name="TextBox 11">
            <a:extLst>
              <a:ext uri="{FF2B5EF4-FFF2-40B4-BE49-F238E27FC236}">
                <a16:creationId xmlns:a16="http://schemas.microsoft.com/office/drawing/2014/main" id="{E3094A0C-FB82-AE93-79C5-E64DD907E00B}"/>
              </a:ext>
            </a:extLst>
          </p:cNvPr>
          <p:cNvSpPr txBox="1"/>
          <p:nvPr/>
        </p:nvSpPr>
        <p:spPr>
          <a:xfrm>
            <a:off x="407365" y="4797152"/>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dirty="0">
                <a:latin typeface="Arial" panose="020B0604020202020204" pitchFamily="34" charset="0"/>
                <a:ea typeface="Times New Roman" panose="02020603050405020304" pitchFamily="18" charset="0"/>
                <a:cs typeface="Arial" panose="020B0604020202020204" pitchFamily="34" charset="0"/>
              </a:rPr>
              <a:t>Breast Cancer Screening with Mammogram</a:t>
            </a:r>
            <a:endParaRPr lang="en-CA" sz="2800" dirty="0">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833598909"/>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latin typeface="Arial" panose="020B0604020202020204" pitchFamily="34" charset="0"/>
                          <a:cs typeface="Arial" panose="020B0604020202020204" pitchFamily="34"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latin typeface="Arial" panose="020B0604020202020204" pitchFamily="34" charset="0"/>
                          <a:cs typeface="Arial" panose="020B0604020202020204" pitchFamily="34" charset="0"/>
                        </a:rPr>
                        <a:t>Quadruple Aim </a:t>
                      </a:r>
                    </a:p>
                    <a:p>
                      <a:endParaRPr lang="en-CA">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Proportion</a:t>
                      </a: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screen-eligible patients (women 52-69 years of age) up to date with a Mammogram</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Patient Experience</a:t>
                      </a:r>
                    </a:p>
                    <a:p>
                      <a:r>
                        <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(access)</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latin typeface="Arial" panose="020B0604020202020204" pitchFamily="34" charset="0"/>
                <a:cs typeface="Arial" panose="020B0604020202020204" pitchFamily="34" charset="0"/>
              </a:rPr>
              <a:t>In this graph, the horizontal axis measures the total number of individuals who are eligible to have breast cancer screening in your OHT attributable population and the colours represent how many of these individuals are, and are not, up to date with their Mammogram screening.</a:t>
            </a:r>
          </a:p>
          <a:p>
            <a:endParaRPr lang="en-CA" b="1"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Sample Interpretation: </a:t>
            </a:r>
            <a:r>
              <a:rPr lang="en-CA" dirty="0">
                <a:latin typeface="Arial" panose="020B0604020202020204" pitchFamily="34" charset="0"/>
                <a:cs typeface="Arial" panose="020B0604020202020204" pitchFamily="34" charset="0"/>
              </a:rPr>
              <a:t>56% of patients in the most deprived communities (Q5) were up to date with their Mammogram screening. Higher values are preferred and support early detection and better survival amongst women diagnosed with breast cancer. </a:t>
            </a: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2145705777">
    <p:spTree>
      <p:nvGrpSpPr>
        <p:cNvPr id="1" name=""/>
        <p:cNvGrpSpPr/>
        <p:nvPr/>
      </p:nvGrpSpPr>
      <p:grpSpPr>
        <a:xfrm>
          <a:off x="0" y="0"/>
          <a:ext cx="0" cy="0"/>
          <a:chOff x="0" y="0"/>
          <a:chExt cx="0" cy="0"/>
        </a:xfrm>
      </p:grpSpPr>
      <p:pic>
        <p:nvPicPr>
          <p:cNvPr id="8" name="Picture 7" descr="A graph of a number of people&#10;&#10;Description automatically generated">
            <a:extLst>
              <a:ext uri="{FF2B5EF4-FFF2-40B4-BE49-F238E27FC236}">
                <a16:creationId xmlns:a16="http://schemas.microsoft.com/office/drawing/2014/main" id="{F4B9DCA5-80DD-4869-A397-D9D5D082DB8E}"/>
              </a:ext>
            </a:extLst>
          </p:cNvPr>
          <p:cNvPicPr>
            <a:picLocks noChangeAspect="1"/>
          </p:cNvPicPr>
          <p:nvPr/>
        </p:nvPicPr>
        <p:blipFill>
          <a:blip r:embed="rId3"/>
          <a:stretch>
            <a:fillRect/>
          </a:stretch>
        </p:blipFill>
        <p:spPr>
          <a:xfrm>
            <a:off x="277906" y="1053845"/>
            <a:ext cx="8120000" cy="5220000"/>
          </a:xfrm>
          <a:prstGeom prst="rect">
            <a:avLst/>
          </a:prstGeom>
        </p:spPr>
      </p:pic>
      <p:sp>
        <p:nvSpPr>
          <p:cNvPr id="2" name="Slide Number Placeholder 1">
            <a:extLst>
              <a:ext uri="{FF2B5EF4-FFF2-40B4-BE49-F238E27FC236}">
                <a16:creationId xmlns:a16="http://schemas.microsoft.com/office/drawing/2014/main" id="{DD225B22-E24E-1F70-4A6F-E26026B7F9FA}"/>
              </a:ext>
            </a:extLst>
          </p:cNvPr>
          <p:cNvSpPr txBox="1">
            <a:spLocks noGrp="1"/>
          </p:cNvSpPr>
          <p:nvPr>
            <p:ph type="sldNum" sz="quarter" idx="8"/>
          </p:nvPr>
        </p:nvSpPr>
        <p:spPr/>
        <p:txBody>
          <a:bodyPr/>
          <a:lstStyle/>
          <a:p>
            <a:pPr lvl="0"/>
            <a:fld id="{D0C439F9-7869-914B-A53E-9B5E06CC954C}" type="slidenum">
              <a:rPr/>
              <a:t>49</a:t>
            </a:fld>
            <a:endParaRPr lang="fr-CA"/>
          </a:p>
        </p:txBody>
      </p:sp>
      <p:pic>
        <p:nvPicPr>
          <p:cNvPr id="3" name="Picture 2">
            <a:extLst>
              <a:ext uri="{FF2B5EF4-FFF2-40B4-BE49-F238E27FC236}">
                <a16:creationId xmlns:a16="http://schemas.microsoft.com/office/drawing/2014/main" id="{3EBA95DE-5719-2366-972F-AF0FF2C98AD6}"/>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4" name="Title 1">
            <a:extLst>
              <a:ext uri="{FF2B5EF4-FFF2-40B4-BE49-F238E27FC236}">
                <a16:creationId xmlns:a16="http://schemas.microsoft.com/office/drawing/2014/main" id="{073B5A27-375C-7C31-6EAE-0BE93440CB5C}"/>
              </a:ext>
            </a:extLst>
          </p:cNvPr>
          <p:cNvSpPr txBox="1"/>
          <p:nvPr/>
        </p:nvSpPr>
        <p:spPr>
          <a:xfrm>
            <a:off x="702469" y="203636"/>
            <a:ext cx="10787067"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Percentage of screen-eligible patients (women 52-69 years of age) up to date with a Mammogram on March 31, 2023 by Material Deprivation Quintile</a:t>
            </a:r>
          </a:p>
        </p:txBody>
      </p:sp>
      <p:sp>
        <p:nvSpPr>
          <p:cNvPr id="5" name="TextBox 5">
            <a:extLst>
              <a:ext uri="{FF2B5EF4-FFF2-40B4-BE49-F238E27FC236}">
                <a16:creationId xmlns:a16="http://schemas.microsoft.com/office/drawing/2014/main" id="{1339EEDF-8C0A-7DDA-331E-6C5331BA289B}"/>
              </a:ext>
            </a:extLst>
          </p:cNvPr>
          <p:cNvSpPr txBox="1"/>
          <p:nvPr/>
        </p:nvSpPr>
        <p:spPr>
          <a:xfrm>
            <a:off x="8332753" y="1509409"/>
            <a:ext cx="3667905" cy="4001095"/>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Horizontal axis shows the number of women 52-69 years:</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Bright green indicates number of women not screened;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Dark blue represents number of women screened;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Percentage to the right is the proportion of each segment </a:t>
            </a:r>
            <a:r>
              <a:rPr lang="en-US" sz="2000" b="0" i="0" u="none" strike="noStrike" kern="1200" cap="none" spc="0" baseline="0" dirty="0">
                <a:solidFill>
                  <a:srgbClr val="002060"/>
                </a:solidFill>
                <a:uFillTx/>
                <a:latin typeface="Arial"/>
              </a:rPr>
              <a:t>screened.</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OHT and Ontario average indicated in figure footnote.</a:t>
            </a:r>
          </a:p>
        </p:txBody>
      </p:sp>
      <p:sp>
        <p:nvSpPr>
          <p:cNvPr id="6" name="TextBox 10">
            <a:extLst>
              <a:ext uri="{FF2B5EF4-FFF2-40B4-BE49-F238E27FC236}">
                <a16:creationId xmlns:a16="http://schemas.microsoft.com/office/drawing/2014/main" id="{868F8ADA-5D9D-F53A-F9D6-2A19D458B71C}"/>
              </a:ext>
            </a:extLst>
          </p:cNvPr>
          <p:cNvSpPr txBox="1"/>
          <p:nvPr/>
        </p:nvSpPr>
        <p:spPr>
          <a:xfrm>
            <a:off x="407365" y="4725143"/>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1457058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6732-363F-BFB3-E537-C70F71D3769D}"/>
              </a:ext>
            </a:extLst>
          </p:cNvPr>
          <p:cNvSpPr txBox="1">
            <a:spLocks noGrp="1"/>
          </p:cNvSpPr>
          <p:nvPr>
            <p:ph type="title"/>
          </p:nvPr>
        </p:nvSpPr>
        <p:spPr>
          <a:xfrm>
            <a:off x="678320" y="1431282"/>
            <a:ext cx="10650766" cy="2988295"/>
          </a:xfrm>
        </p:spPr>
        <p:txBody>
          <a:bodyPr>
            <a:normAutofit fontScale="90000"/>
          </a:bodyPr>
          <a:lstStyle/>
          <a:p>
            <a:pPr lvl="0"/>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2145705778">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6A8DA25-E8A5-8F4C-061E-2A8B253FA0FF}"/>
              </a:ext>
            </a:extLst>
          </p:cNvPr>
          <p:cNvPicPr>
            <a:picLocks noChangeAspect="1"/>
          </p:cNvPicPr>
          <p:nvPr/>
        </p:nvPicPr>
        <p:blipFill>
          <a:blip r:embed="rId3"/>
          <a:srcRect/>
          <a:stretch/>
        </p:blipFill>
        <p:spPr>
          <a:xfrm>
            <a:off x="64229" y="1136352"/>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F14CD740-BA22-7503-7AFC-ED8F68344458}"/>
              </a:ext>
            </a:extLst>
          </p:cNvPr>
          <p:cNvSpPr txBox="1">
            <a:spLocks noGrp="1"/>
          </p:cNvSpPr>
          <p:nvPr>
            <p:ph type="sldNum" sz="quarter" idx="8"/>
          </p:nvPr>
        </p:nvSpPr>
        <p:spPr/>
        <p:txBody>
          <a:bodyPr/>
          <a:lstStyle/>
          <a:p>
            <a:pPr lvl="0"/>
            <a:fld id="{DAA5565D-AD6C-2B43-B981-9D1C0BDC0D02}" type="slidenum">
              <a:rPr lang="fr-CA"/>
              <a:t>50</a:t>
            </a:fld>
            <a:endParaRPr lang="fr-CA"/>
          </a:p>
        </p:txBody>
      </p:sp>
      <p:pic>
        <p:nvPicPr>
          <p:cNvPr id="4" name="Picture 2">
            <a:extLst>
              <a:ext uri="{FF2B5EF4-FFF2-40B4-BE49-F238E27FC236}">
                <a16:creationId xmlns:a16="http://schemas.microsoft.com/office/drawing/2014/main" id="{2C297C47-C80C-4696-1F54-C5541DE7DEE9}"/>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5" name="Title 1">
            <a:extLst>
              <a:ext uri="{FF2B5EF4-FFF2-40B4-BE49-F238E27FC236}">
                <a16:creationId xmlns:a16="http://schemas.microsoft.com/office/drawing/2014/main" id="{479F79EF-BE07-4077-E326-851F2FF30229}"/>
              </a:ext>
            </a:extLst>
          </p:cNvPr>
          <p:cNvSpPr txBox="1"/>
          <p:nvPr/>
        </p:nvSpPr>
        <p:spPr>
          <a:xfrm>
            <a:off x="702469" y="203636"/>
            <a:ext cx="10787067"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D1B9A855-3022-DD8E-7819-3CF6479E7A28}"/>
              </a:ext>
            </a:extLst>
          </p:cNvPr>
          <p:cNvSpPr txBox="1"/>
          <p:nvPr/>
        </p:nvSpPr>
        <p:spPr>
          <a:xfrm>
            <a:off x="8332753" y="1509409"/>
            <a:ext cx="3667905" cy="4001095"/>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Horizontal axis shows the number of women 52-69 years:</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Bright green indicates number of women not screened;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Dark blue represents number of women screened;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Percentage to the right is the proportion of each segment </a:t>
            </a:r>
            <a:r>
              <a:rPr lang="en-US" sz="2000" b="0" i="0" u="none" strike="noStrike" kern="1200" cap="none" spc="0" baseline="0" dirty="0">
                <a:solidFill>
                  <a:srgbClr val="002060"/>
                </a:solidFill>
                <a:uFillTx/>
                <a:latin typeface="Arial"/>
              </a:rPr>
              <a:t>screened.</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OHT and Ontario average indicated in figure footnote.</a:t>
            </a:r>
          </a:p>
        </p:txBody>
      </p:sp>
      <p:sp>
        <p:nvSpPr>
          <p:cNvPr id="7" name="TextBox 10">
            <a:extLst>
              <a:ext uri="{FF2B5EF4-FFF2-40B4-BE49-F238E27FC236}">
                <a16:creationId xmlns:a16="http://schemas.microsoft.com/office/drawing/2014/main" id="{881B6C8E-203B-DC19-F7F6-043B0D828340}"/>
              </a:ext>
            </a:extLst>
          </p:cNvPr>
          <p:cNvSpPr txBox="1"/>
          <p:nvPr/>
        </p:nvSpPr>
        <p:spPr>
          <a:xfrm>
            <a:off x="407365" y="4725143"/>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2145705779">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E6E0CCB-2DEA-4970-0C89-7BA8F8F6C4D1}"/>
              </a:ext>
            </a:extLst>
          </p:cNvPr>
          <p:cNvPicPr>
            <a:picLocks noChangeAspect="1"/>
          </p:cNvPicPr>
          <p:nvPr/>
        </p:nvPicPr>
        <p:blipFill>
          <a:blip r:embed="rId3"/>
          <a:srcRect/>
          <a:stretch/>
        </p:blipFill>
        <p:spPr>
          <a:xfrm>
            <a:off x="64229" y="1136352"/>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3FD95071-35A5-4BA4-FFB0-F643FFA51E6A}"/>
              </a:ext>
            </a:extLst>
          </p:cNvPr>
          <p:cNvSpPr txBox="1">
            <a:spLocks noGrp="1"/>
          </p:cNvSpPr>
          <p:nvPr>
            <p:ph type="sldNum" sz="quarter" idx="8"/>
          </p:nvPr>
        </p:nvSpPr>
        <p:spPr/>
        <p:txBody>
          <a:bodyPr/>
          <a:lstStyle/>
          <a:p>
            <a:pPr lvl="0"/>
            <a:fld id="{C0CC0AEB-A611-2948-A847-0EC9DB6861A4}" type="slidenum">
              <a:rPr lang="fr-CA"/>
              <a:t>51</a:t>
            </a:fld>
            <a:endParaRPr lang="fr-CA"/>
          </a:p>
        </p:txBody>
      </p:sp>
      <p:pic>
        <p:nvPicPr>
          <p:cNvPr id="4" name="Picture 2">
            <a:extLst>
              <a:ext uri="{FF2B5EF4-FFF2-40B4-BE49-F238E27FC236}">
                <a16:creationId xmlns:a16="http://schemas.microsoft.com/office/drawing/2014/main" id="{B2ED1AC0-37DA-CC78-5734-D6B3EAA9324E}"/>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5" name="Title 1">
            <a:extLst>
              <a:ext uri="{FF2B5EF4-FFF2-40B4-BE49-F238E27FC236}">
                <a16:creationId xmlns:a16="http://schemas.microsoft.com/office/drawing/2014/main" id="{20FB8EA1-CA76-9C64-434E-73C0F6F16E04}"/>
              </a:ext>
            </a:extLst>
          </p:cNvPr>
          <p:cNvSpPr txBox="1"/>
          <p:nvPr/>
        </p:nvSpPr>
        <p:spPr>
          <a:xfrm>
            <a:off x="702469" y="203636"/>
            <a:ext cx="10787067"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DFBDBB9E-0866-03AD-FDDB-9B407AF43385}"/>
              </a:ext>
            </a:extLst>
          </p:cNvPr>
          <p:cNvSpPr txBox="1"/>
          <p:nvPr/>
        </p:nvSpPr>
        <p:spPr>
          <a:xfrm>
            <a:off x="8332753" y="1509409"/>
            <a:ext cx="3667905" cy="4001095"/>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Horizontal axis shows the number of women 52-69 years:</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Bright green indicates number of women not screened;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Dark blue represents number of women screened;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Percentage to the right is the proportion of each segment </a:t>
            </a:r>
            <a:r>
              <a:rPr lang="en-US" sz="2000" b="0" i="0" u="none" strike="noStrike" kern="1200" cap="none" spc="0" baseline="0" dirty="0">
                <a:solidFill>
                  <a:srgbClr val="002060"/>
                </a:solidFill>
                <a:uFillTx/>
                <a:latin typeface="Arial"/>
              </a:rPr>
              <a:t>screened.</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OHT and Ontario average indicated in figure footnote.</a:t>
            </a:r>
          </a:p>
        </p:txBody>
      </p:sp>
      <p:sp>
        <p:nvSpPr>
          <p:cNvPr id="7" name="TextBox 10">
            <a:extLst>
              <a:ext uri="{FF2B5EF4-FFF2-40B4-BE49-F238E27FC236}">
                <a16:creationId xmlns:a16="http://schemas.microsoft.com/office/drawing/2014/main" id="{ED3F6657-3CE3-4C30-F9C4-B832DD75FD94}"/>
              </a:ext>
            </a:extLst>
          </p:cNvPr>
          <p:cNvSpPr txBox="1"/>
          <p:nvPr/>
        </p:nvSpPr>
        <p:spPr>
          <a:xfrm>
            <a:off x="407365" y="4725143"/>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2145705760">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D2CDC42-7BE1-533D-148A-BAE5C0B9E6C9}"/>
              </a:ext>
            </a:extLst>
          </p:cNvPr>
          <p:cNvPicPr>
            <a:picLocks noChangeAspect="1"/>
          </p:cNvPicPr>
          <p:nvPr/>
        </p:nvPicPr>
        <p:blipFill>
          <a:blip r:embed="rId3"/>
          <a:srcRect/>
          <a:stretch/>
        </p:blipFill>
        <p:spPr>
          <a:xfrm>
            <a:off x="64229" y="1136352"/>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6789D3C0-E94F-34FB-F846-11AF8774687A}"/>
              </a:ext>
            </a:extLst>
          </p:cNvPr>
          <p:cNvSpPr txBox="1">
            <a:spLocks noGrp="1"/>
          </p:cNvSpPr>
          <p:nvPr>
            <p:ph type="sldNum" sz="quarter" idx="8"/>
          </p:nvPr>
        </p:nvSpPr>
        <p:spPr/>
        <p:txBody>
          <a:bodyPr/>
          <a:lstStyle/>
          <a:p>
            <a:pPr lvl="0"/>
            <a:fld id="{A9F45B1C-D844-304C-9BA6-9CB9FFC836EB}" type="slidenum">
              <a:rPr lang="fr-CA"/>
              <a:t>52</a:t>
            </a:fld>
            <a:endParaRPr lang="fr-CA"/>
          </a:p>
        </p:txBody>
      </p:sp>
      <p:pic>
        <p:nvPicPr>
          <p:cNvPr id="4" name="Picture 2">
            <a:extLst>
              <a:ext uri="{FF2B5EF4-FFF2-40B4-BE49-F238E27FC236}">
                <a16:creationId xmlns:a16="http://schemas.microsoft.com/office/drawing/2014/main" id="{A573782A-32C9-A267-DC29-8FBAB5A5900A}"/>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5" name="Title 1">
            <a:extLst>
              <a:ext uri="{FF2B5EF4-FFF2-40B4-BE49-F238E27FC236}">
                <a16:creationId xmlns:a16="http://schemas.microsoft.com/office/drawing/2014/main" id="{67CEEE7A-8FEB-A8E9-7B7C-F23B22C4EEC6}"/>
              </a:ext>
            </a:extLst>
          </p:cNvPr>
          <p:cNvSpPr txBox="1"/>
          <p:nvPr/>
        </p:nvSpPr>
        <p:spPr>
          <a:xfrm>
            <a:off x="702469" y="203636"/>
            <a:ext cx="10787067"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A49A60E4-0EF9-83F6-BB6C-8B089C724F6B}"/>
              </a:ext>
            </a:extLst>
          </p:cNvPr>
          <p:cNvSpPr txBox="1"/>
          <p:nvPr/>
        </p:nvSpPr>
        <p:spPr>
          <a:xfrm>
            <a:off x="8332753" y="1509409"/>
            <a:ext cx="3667905" cy="4001095"/>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Horizontal axis shows the number of women 52-69 years:</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Bright green indicates number of women not screened;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Dark blue represents number of women screened;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Percentage to the right is the proportion of each segment </a:t>
            </a:r>
            <a:r>
              <a:rPr lang="en-US" sz="2000" b="0" i="0" u="none" strike="noStrike" kern="1200" cap="none" spc="0" baseline="0" dirty="0">
                <a:solidFill>
                  <a:srgbClr val="002060"/>
                </a:solidFill>
                <a:uFillTx/>
                <a:latin typeface="Arial"/>
              </a:rPr>
              <a:t>screened.</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OHT and Ontario average indicated in figure footnote.</a:t>
            </a:r>
          </a:p>
        </p:txBody>
      </p:sp>
      <p:sp>
        <p:nvSpPr>
          <p:cNvPr id="7" name="TextBox 10">
            <a:extLst>
              <a:ext uri="{FF2B5EF4-FFF2-40B4-BE49-F238E27FC236}">
                <a16:creationId xmlns:a16="http://schemas.microsoft.com/office/drawing/2014/main" id="{C93C4D5E-7910-7EF2-8B6D-0173D68C3F40}"/>
              </a:ext>
            </a:extLst>
          </p:cNvPr>
          <p:cNvSpPr txBox="1"/>
          <p:nvPr/>
        </p:nvSpPr>
        <p:spPr>
          <a:xfrm>
            <a:off x="407365" y="4725143"/>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dirty="0">
                <a:effectLst/>
                <a:latin typeface="Arial" panose="020B0604020202020204" pitchFamily="34" charset="0"/>
                <a:cs typeface="Arial" panose="020B0604020202020204" pitchFamily="34" charset="0"/>
              </a:rPr>
              <a:t>Frequent (4+) emergency department visits for help with MHA</a:t>
            </a:r>
            <a:endParaRPr lang="en-CA" sz="28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14186804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latin typeface="Arial" panose="020B0604020202020204" pitchFamily="34" charset="0"/>
                          <a:cs typeface="Arial" panose="020B0604020202020204" pitchFamily="34"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latin typeface="Arial" panose="020B0604020202020204" pitchFamily="34" charset="0"/>
                          <a:cs typeface="Arial" panose="020B0604020202020204" pitchFamily="34" charset="0"/>
                        </a:rPr>
                        <a:t>Quadruple Aim </a:t>
                      </a:r>
                    </a:p>
                    <a:p>
                      <a:endParaRPr lang="en-CA">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dirty="0">
                          <a:solidFill>
                            <a:schemeClr val="tx1"/>
                          </a:solidFill>
                          <a:effectLst/>
                          <a:latin typeface="Arial" panose="020B0604020202020204" pitchFamily="34" charset="0"/>
                          <a:ea typeface="+mn-ea"/>
                          <a:cs typeface="Arial" panose="020B0604020202020204" pitchFamily="34" charset="0"/>
                        </a:rPr>
                        <a:t>Proportion of individuals with an unscheduled emergency department visit that had 4 or more emergency department visits for an MHA reason within a 365-day period</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dirty="0">
                          <a:solidFill>
                            <a:schemeClr val="tx1"/>
                          </a:solidFill>
                          <a:effectLst/>
                          <a:latin typeface="Arial" panose="020B0604020202020204" pitchFamily="34" charset="0"/>
                          <a:ea typeface="+mn-ea"/>
                          <a:cs typeface="Arial" panose="020B0604020202020204" pitchFamily="34" charset="0"/>
                        </a:rPr>
                        <a:t>Patient Experience (Timely Access) </a:t>
                      </a:r>
                      <a:endParaRPr lang="en-US" dirty="0">
                        <a:latin typeface="Arial" panose="020B0604020202020204" pitchFamily="34" charset="0"/>
                        <a:cs typeface="Arial" panose="020B0604020202020204" pitchFamily="34" charset="0"/>
                      </a:endParaRPr>
                    </a:p>
                    <a:p>
                      <a:pPr lvl="0">
                        <a:buNone/>
                      </a:pPr>
                      <a:r>
                        <a:rPr lang="en-CA" sz="1800" kern="1200" dirty="0">
                          <a:solidFill>
                            <a:schemeClr val="tx1"/>
                          </a:solidFill>
                          <a:effectLst/>
                          <a:latin typeface="Arial" panose="020B0604020202020204" pitchFamily="34" charset="0"/>
                          <a:ea typeface="+mn-ea"/>
                          <a:cs typeface="Arial" panose="020B0604020202020204" pitchFamily="34" charset="0"/>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308324"/>
          </a:xfrm>
          <a:prstGeom prst="rect">
            <a:avLst/>
          </a:prstGeom>
          <a:noFill/>
        </p:spPr>
        <p:txBody>
          <a:bodyPr wrap="square" lIns="91440" tIns="45720" rIns="91440" bIns="45720" rtlCol="0" anchor="t">
            <a:spAutoFit/>
          </a:bodyPr>
          <a:lstStyle/>
          <a:p>
            <a:r>
              <a:rPr lang="en-CA" dirty="0">
                <a:latin typeface="Arial" panose="020B0604020202020204" pitchFamily="34" charset="0"/>
                <a:cs typeface="Arial" panose="020B0604020202020204" pitchFamily="34" charset="0"/>
              </a:rPr>
              <a:t>In this graph, the horizontal axis counts the total number of individuals in your OHT attributed population who were admitted to ED for an MHA-related reason. The colours represent how many had less than 4 or at least 4 or more ED visits for an MHA-related reason. </a:t>
            </a:r>
          </a:p>
          <a:p>
            <a:endParaRPr lang="en-CA" b="1"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Sample Interpretation: </a:t>
            </a:r>
            <a:r>
              <a:rPr lang="en-CA" dirty="0">
                <a:latin typeface="Arial" panose="020B0604020202020204" pitchFamily="34" charset="0"/>
                <a:cs typeface="Arial" panose="020B0604020202020204" pitchFamily="34" charset="0"/>
              </a:rPr>
              <a:t>12.6% of patients in the most deprived communities (Q5) had 4 or more unscheduled ED visits related to MHA. Lower values are preferred and indicate that people with mental health and addictions are able to access care in the community.</a:t>
            </a: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2145705780">
    <p:spTree>
      <p:nvGrpSpPr>
        <p:cNvPr id="1" name=""/>
        <p:cNvGrpSpPr/>
        <p:nvPr/>
      </p:nvGrpSpPr>
      <p:grpSpPr>
        <a:xfrm>
          <a:off x="0" y="0"/>
          <a:ext cx="0" cy="0"/>
          <a:chOff x="0" y="0"/>
          <a:chExt cx="0" cy="0"/>
        </a:xfrm>
      </p:grpSpPr>
      <p:pic>
        <p:nvPicPr>
          <p:cNvPr id="8" name="Picture 7" descr="A graph of a bar chart&#10;&#10;Description automatically generated with medium confidence">
            <a:extLst>
              <a:ext uri="{FF2B5EF4-FFF2-40B4-BE49-F238E27FC236}">
                <a16:creationId xmlns:a16="http://schemas.microsoft.com/office/drawing/2014/main" id="{80BEC5F0-E478-439F-8C54-AD04BAAC9D53}"/>
              </a:ext>
            </a:extLst>
          </p:cNvPr>
          <p:cNvPicPr>
            <a:picLocks noChangeAspect="1"/>
          </p:cNvPicPr>
          <p:nvPr/>
        </p:nvPicPr>
        <p:blipFill>
          <a:blip r:embed="rId3"/>
          <a:stretch>
            <a:fillRect/>
          </a:stretch>
        </p:blipFill>
        <p:spPr>
          <a:xfrm>
            <a:off x="36152" y="1136351"/>
            <a:ext cx="8120000" cy="5220000"/>
          </a:xfrm>
          <a:prstGeom prst="rect">
            <a:avLst/>
          </a:prstGeom>
        </p:spPr>
      </p:pic>
      <p:sp>
        <p:nvSpPr>
          <p:cNvPr id="2" name="Slide Number Placeholder 1">
            <a:extLst>
              <a:ext uri="{FF2B5EF4-FFF2-40B4-BE49-F238E27FC236}">
                <a16:creationId xmlns:a16="http://schemas.microsoft.com/office/drawing/2014/main" id="{C703E5CA-6A05-168B-E328-BD4D494418CB}"/>
              </a:ext>
            </a:extLst>
          </p:cNvPr>
          <p:cNvSpPr txBox="1">
            <a:spLocks noGrp="1"/>
          </p:cNvSpPr>
          <p:nvPr>
            <p:ph type="sldNum" sz="quarter" idx="8"/>
          </p:nvPr>
        </p:nvSpPr>
        <p:spPr/>
        <p:txBody>
          <a:bodyPr/>
          <a:lstStyle/>
          <a:p>
            <a:pPr lvl="0"/>
            <a:fld id="{7B762B12-1C91-694A-9CF8-248F8D262841}" type="slidenum">
              <a:rPr lang="fr-CA"/>
              <a:t>54</a:t>
            </a:fld>
            <a:endParaRPr lang="fr-CA"/>
          </a:p>
        </p:txBody>
      </p:sp>
      <p:sp>
        <p:nvSpPr>
          <p:cNvPr id="3" name="Title 1">
            <a:extLst>
              <a:ext uri="{FF2B5EF4-FFF2-40B4-BE49-F238E27FC236}">
                <a16:creationId xmlns:a16="http://schemas.microsoft.com/office/drawing/2014/main" id="{9F870DB8-989A-6BAF-DDE4-A3B4E6B94908}"/>
              </a:ext>
            </a:extLst>
          </p:cNvPr>
          <p:cNvSpPr txBox="1"/>
          <p:nvPr/>
        </p:nvSpPr>
        <p:spPr>
          <a:xfrm>
            <a:off x="703265" y="185129"/>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Number of patients with Frequent (4+) ED visits for MHA</a:t>
            </a:r>
            <a:br>
              <a:rPr lang="en-US" sz="2400" b="0" i="0" u="none" strike="noStrike" kern="1200" cap="none" spc="0" baseline="0">
                <a:solidFill>
                  <a:srgbClr val="0A1A31"/>
                </a:solidFill>
                <a:uFillTx/>
                <a:latin typeface="Arial"/>
              </a:rPr>
            </a:br>
            <a:r>
              <a:rPr lang="en-US" sz="2400" b="0" i="0" u="none" strike="noStrike" kern="1200" cap="none" spc="0" baseline="0">
                <a:solidFill>
                  <a:srgbClr val="0A1A31"/>
                </a:solidFill>
                <a:uFillTx/>
                <a:latin typeface="Arial"/>
              </a:rPr>
              <a:t>by Material Deprivation Quintile</a:t>
            </a:r>
          </a:p>
        </p:txBody>
      </p:sp>
      <p:sp>
        <p:nvSpPr>
          <p:cNvPr id="4" name="TextBox 5">
            <a:extLst>
              <a:ext uri="{FF2B5EF4-FFF2-40B4-BE49-F238E27FC236}">
                <a16:creationId xmlns:a16="http://schemas.microsoft.com/office/drawing/2014/main" id="{C8B74C81-CA69-A412-29A1-B5F04C77F09C}"/>
              </a:ext>
            </a:extLst>
          </p:cNvPr>
          <p:cNvSpPr txBox="1"/>
          <p:nvPr/>
        </p:nvSpPr>
        <p:spPr>
          <a:xfrm>
            <a:off x="8260744" y="1057686"/>
            <a:ext cx="3667905" cy="5232202"/>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Horizontal axis presents number of patients with MHA-related ED visits.</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Bright green indicates number of patients with 4 or more MHA-related ED visits;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Dark blue represents number of patients with at least one MHA-related ED visit;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Percentage to the right is the proportion of the attributable population that had 4+ ED visits within a year;</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OHT and Ontario average indicated in figure footnote.</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A2041"/>
              </a:solidFill>
              <a:uFillTx/>
              <a:latin typeface="Arial"/>
            </a:endParaRPr>
          </a:p>
        </p:txBody>
      </p:sp>
      <p:pic>
        <p:nvPicPr>
          <p:cNvPr id="5" name="Picture 6">
            <a:extLst>
              <a:ext uri="{FF2B5EF4-FFF2-40B4-BE49-F238E27FC236}">
                <a16:creationId xmlns:a16="http://schemas.microsoft.com/office/drawing/2014/main" id="{8BAE8C9E-46EB-4E15-D0AC-C6FC2706045A}"/>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6" name="TextBox 12">
            <a:extLst>
              <a:ext uri="{FF2B5EF4-FFF2-40B4-BE49-F238E27FC236}">
                <a16:creationId xmlns:a16="http://schemas.microsoft.com/office/drawing/2014/main" id="{E959A259-BCF7-F8C5-370A-FF19920A509C}"/>
              </a:ext>
            </a:extLst>
          </p:cNvPr>
          <p:cNvSpPr txBox="1"/>
          <p:nvPr/>
        </p:nvSpPr>
        <p:spPr>
          <a:xfrm>
            <a:off x="128886" y="4706922"/>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dirty="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dirty="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dirty="0">
                <a:solidFill>
                  <a:srgbClr val="FF0000"/>
                </a:solidFill>
                <a:uFillTx/>
                <a:latin typeface="Arial"/>
              </a:rPr>
              <a:t>or with &lt; 30 patients in denominator.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2145705781">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DDC37D7-3134-595E-1758-124F5D380482}"/>
              </a:ext>
            </a:extLst>
          </p:cNvPr>
          <p:cNvPicPr>
            <a:picLocks noChangeAspect="1"/>
          </p:cNvPicPr>
          <p:nvPr/>
        </p:nvPicPr>
        <p:blipFill>
          <a:blip r:embed="rId3"/>
          <a:srcRect/>
          <a:stretch/>
        </p:blipFill>
        <p:spPr>
          <a:xfrm>
            <a:off x="64229" y="1089315"/>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FB4905A8-4D4A-8E1E-7B9D-C937BD6EE37C}"/>
              </a:ext>
            </a:extLst>
          </p:cNvPr>
          <p:cNvSpPr txBox="1">
            <a:spLocks noGrp="1"/>
          </p:cNvSpPr>
          <p:nvPr>
            <p:ph type="sldNum" sz="quarter" idx="8"/>
          </p:nvPr>
        </p:nvSpPr>
        <p:spPr/>
        <p:txBody>
          <a:bodyPr/>
          <a:lstStyle/>
          <a:p>
            <a:pPr lvl="0"/>
            <a:fld id="{6F8F7BE3-9B9A-0343-A9CE-1E5D0C451B84}" type="slidenum">
              <a:rPr lang="fr-CA"/>
              <a:t>55</a:t>
            </a:fld>
            <a:endParaRPr lang="fr-CA"/>
          </a:p>
        </p:txBody>
      </p:sp>
      <p:sp>
        <p:nvSpPr>
          <p:cNvPr id="4" name="Title 1">
            <a:extLst>
              <a:ext uri="{FF2B5EF4-FFF2-40B4-BE49-F238E27FC236}">
                <a16:creationId xmlns:a16="http://schemas.microsoft.com/office/drawing/2014/main" id="{FC771506-FF82-533E-1D7C-015F9D931680}"/>
              </a:ext>
            </a:extLst>
          </p:cNvPr>
          <p:cNvSpPr txBox="1"/>
          <p:nvPr/>
        </p:nvSpPr>
        <p:spPr>
          <a:xfrm>
            <a:off x="703265" y="185129"/>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Number of patients with Frequent (4+) ED visits for MHA</a:t>
            </a:r>
            <a:br>
              <a:rPr lang="en-US" sz="2400" b="0" i="0" u="none" strike="noStrike" kern="1200" cap="none" spc="0" baseline="0">
                <a:solidFill>
                  <a:srgbClr val="0A1A31"/>
                </a:solidFill>
                <a:uFillTx/>
                <a:latin typeface="Arial"/>
              </a:rPr>
            </a:br>
            <a:r>
              <a:rPr lang="en-US" sz="2400" b="0" i="0" u="none" strike="noStrike" kern="1200" cap="none" spc="0" baseline="0">
                <a:solidFill>
                  <a:srgbClr val="0A1A31"/>
                </a:solidFill>
                <a:uFillTx/>
                <a:latin typeface="Arial"/>
              </a:rPr>
              <a:t>by Primary Care Model</a:t>
            </a:r>
          </a:p>
        </p:txBody>
      </p:sp>
      <p:sp>
        <p:nvSpPr>
          <p:cNvPr id="5" name="TextBox 5">
            <a:extLst>
              <a:ext uri="{FF2B5EF4-FFF2-40B4-BE49-F238E27FC236}">
                <a16:creationId xmlns:a16="http://schemas.microsoft.com/office/drawing/2014/main" id="{5315059C-BBC6-5725-3A21-9BFF83698880}"/>
              </a:ext>
            </a:extLst>
          </p:cNvPr>
          <p:cNvSpPr txBox="1"/>
          <p:nvPr/>
        </p:nvSpPr>
        <p:spPr>
          <a:xfrm>
            <a:off x="8260744" y="1057686"/>
            <a:ext cx="3667905" cy="5232202"/>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Horizontal axis presents number of patients with MHA-related ED visits.</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Bright green indicates number of patients with 4 or more MHA-related ED visits;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Dark blue represents number of patients with at least one MHA-related ED visit;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Percentage to the right is the proportion of the attributable population that had 4+ ED visits within a year;</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OHT and Ontario average indicated in figure footnote.</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A2041"/>
              </a:solidFill>
              <a:uFillTx/>
              <a:latin typeface="Arial"/>
            </a:endParaRPr>
          </a:p>
        </p:txBody>
      </p:sp>
      <p:pic>
        <p:nvPicPr>
          <p:cNvPr id="6" name="Picture 6">
            <a:extLst>
              <a:ext uri="{FF2B5EF4-FFF2-40B4-BE49-F238E27FC236}">
                <a16:creationId xmlns:a16="http://schemas.microsoft.com/office/drawing/2014/main" id="{F14F23B7-8ECB-0F53-B9E1-5EFDD9304D04}"/>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2">
            <a:extLst>
              <a:ext uri="{FF2B5EF4-FFF2-40B4-BE49-F238E27FC236}">
                <a16:creationId xmlns:a16="http://schemas.microsoft.com/office/drawing/2014/main" id="{C464438B-AB0B-DB34-8BB1-60F99BC9E9C1}"/>
              </a:ext>
            </a:extLst>
          </p:cNvPr>
          <p:cNvSpPr txBox="1"/>
          <p:nvPr/>
        </p:nvSpPr>
        <p:spPr>
          <a:xfrm>
            <a:off x="263356" y="4653134"/>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2145705782">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ED5500C-825D-D399-4C8F-F70934BB0FFF}"/>
              </a:ext>
            </a:extLst>
          </p:cNvPr>
          <p:cNvPicPr>
            <a:picLocks noChangeAspect="1"/>
          </p:cNvPicPr>
          <p:nvPr/>
        </p:nvPicPr>
        <p:blipFill>
          <a:blip r:embed="rId3"/>
          <a:srcRect/>
          <a:stretch/>
        </p:blipFill>
        <p:spPr>
          <a:xfrm>
            <a:off x="64229" y="1089315"/>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0286DDB7-48FA-E05B-6464-A08B11C2E374}"/>
              </a:ext>
            </a:extLst>
          </p:cNvPr>
          <p:cNvSpPr txBox="1">
            <a:spLocks noGrp="1"/>
          </p:cNvSpPr>
          <p:nvPr>
            <p:ph type="sldNum" sz="quarter" idx="8"/>
          </p:nvPr>
        </p:nvSpPr>
        <p:spPr/>
        <p:txBody>
          <a:bodyPr/>
          <a:lstStyle/>
          <a:p>
            <a:pPr lvl="0"/>
            <a:fld id="{C8B708B2-0A0B-9742-BF6D-60E930CB65B5}" type="slidenum">
              <a:rPr lang="fr-CA"/>
              <a:t>56</a:t>
            </a:fld>
            <a:endParaRPr lang="fr-CA"/>
          </a:p>
        </p:txBody>
      </p:sp>
      <p:sp>
        <p:nvSpPr>
          <p:cNvPr id="4" name="Title 1">
            <a:extLst>
              <a:ext uri="{FF2B5EF4-FFF2-40B4-BE49-F238E27FC236}">
                <a16:creationId xmlns:a16="http://schemas.microsoft.com/office/drawing/2014/main" id="{5E9040A3-71CF-50A2-1E16-F69B72222589}"/>
              </a:ext>
            </a:extLst>
          </p:cNvPr>
          <p:cNvSpPr txBox="1"/>
          <p:nvPr/>
        </p:nvSpPr>
        <p:spPr>
          <a:xfrm>
            <a:off x="703265" y="185129"/>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Number of patients with Frequent (4+) ED visits for MHA</a:t>
            </a:r>
            <a:br>
              <a:rPr lang="en-US" sz="2400" b="0" i="0" u="none" strike="noStrike" kern="1200" cap="none" spc="0" baseline="0">
                <a:solidFill>
                  <a:srgbClr val="0A1A31"/>
                </a:solidFill>
                <a:uFillTx/>
                <a:latin typeface="Arial"/>
              </a:rPr>
            </a:br>
            <a:r>
              <a:rPr lang="en-US" sz="2400" b="0" i="0" u="none" strike="noStrike" kern="1200" cap="none" spc="0" baseline="0">
                <a:solidFill>
                  <a:srgbClr val="0A1A31"/>
                </a:solidFill>
                <a:uFillTx/>
                <a:latin typeface="Arial"/>
              </a:rPr>
              <a:t>by CIHI Population Grouping Methodology</a:t>
            </a:r>
          </a:p>
        </p:txBody>
      </p:sp>
      <p:sp>
        <p:nvSpPr>
          <p:cNvPr id="5" name="TextBox 5">
            <a:extLst>
              <a:ext uri="{FF2B5EF4-FFF2-40B4-BE49-F238E27FC236}">
                <a16:creationId xmlns:a16="http://schemas.microsoft.com/office/drawing/2014/main" id="{781BDDCC-5AB5-537B-A2E7-4244DE6CF3A6}"/>
              </a:ext>
            </a:extLst>
          </p:cNvPr>
          <p:cNvSpPr txBox="1"/>
          <p:nvPr/>
        </p:nvSpPr>
        <p:spPr>
          <a:xfrm>
            <a:off x="8260744" y="1057686"/>
            <a:ext cx="3667905" cy="5232202"/>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Horizontal axis presents number of patients with MHA-related ED visits.</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Bright green indicates number of patients with 4 or more MHA-related ED visits;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Dark blue represents number of patients with at least one MHA-related ED visit;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Percentage to the right is the proportion of the attributable population that had 4+ ED visits within a year;</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OHT and Ontario average indicated in figure footnote.</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A2041"/>
              </a:solidFill>
              <a:uFillTx/>
              <a:latin typeface="Arial"/>
            </a:endParaRPr>
          </a:p>
        </p:txBody>
      </p:sp>
      <p:pic>
        <p:nvPicPr>
          <p:cNvPr id="6" name="Picture 6">
            <a:extLst>
              <a:ext uri="{FF2B5EF4-FFF2-40B4-BE49-F238E27FC236}">
                <a16:creationId xmlns:a16="http://schemas.microsoft.com/office/drawing/2014/main" id="{982EFCC9-FFA2-0582-DB26-F4BF87DAB846}"/>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2">
            <a:extLst>
              <a:ext uri="{FF2B5EF4-FFF2-40B4-BE49-F238E27FC236}">
                <a16:creationId xmlns:a16="http://schemas.microsoft.com/office/drawing/2014/main" id="{5F20512C-37A1-C31A-C8B0-A21BDAA44966}"/>
              </a:ext>
            </a:extLst>
          </p:cNvPr>
          <p:cNvSpPr txBox="1"/>
          <p:nvPr/>
        </p:nvSpPr>
        <p:spPr>
          <a:xfrm>
            <a:off x="263356" y="4653134"/>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2145705730">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74C7955-6937-F861-2D38-A9241F80DBCF}"/>
              </a:ext>
            </a:extLst>
          </p:cNvPr>
          <p:cNvPicPr>
            <a:picLocks noChangeAspect="1"/>
          </p:cNvPicPr>
          <p:nvPr/>
        </p:nvPicPr>
        <p:blipFill>
          <a:blip r:embed="rId3"/>
          <a:srcRect/>
          <a:stretch/>
        </p:blipFill>
        <p:spPr>
          <a:xfrm>
            <a:off x="64229" y="1089315"/>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0A2D479F-BC93-811F-049A-06674A370A79}"/>
              </a:ext>
            </a:extLst>
          </p:cNvPr>
          <p:cNvSpPr txBox="1">
            <a:spLocks noGrp="1"/>
          </p:cNvSpPr>
          <p:nvPr>
            <p:ph type="sldNum" sz="quarter" idx="8"/>
          </p:nvPr>
        </p:nvSpPr>
        <p:spPr/>
        <p:txBody>
          <a:bodyPr/>
          <a:lstStyle/>
          <a:p>
            <a:pPr lvl="0"/>
            <a:fld id="{FB3CF0A9-8A7C-1E43-BDC2-5F1D3FFD87B0}" type="slidenum">
              <a:rPr lang="fr-CA"/>
              <a:t>57</a:t>
            </a:fld>
            <a:endParaRPr lang="fr-CA"/>
          </a:p>
        </p:txBody>
      </p:sp>
      <p:sp>
        <p:nvSpPr>
          <p:cNvPr id="4" name="Title 1">
            <a:extLst>
              <a:ext uri="{FF2B5EF4-FFF2-40B4-BE49-F238E27FC236}">
                <a16:creationId xmlns:a16="http://schemas.microsoft.com/office/drawing/2014/main" id="{1284F8A9-21F2-DA07-2BA1-219AA4F4474D}"/>
              </a:ext>
            </a:extLst>
          </p:cNvPr>
          <p:cNvSpPr txBox="1"/>
          <p:nvPr/>
        </p:nvSpPr>
        <p:spPr>
          <a:xfrm>
            <a:off x="703265" y="185129"/>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Number of patients with Frequent (4+) ED visits for MHA</a:t>
            </a:r>
            <a:br>
              <a:rPr lang="en-US" sz="2400" b="0" i="0" u="none" strike="noStrike" kern="1200" cap="none" spc="0" baseline="0">
                <a:solidFill>
                  <a:srgbClr val="0A1A31"/>
                </a:solidFill>
                <a:uFillTx/>
                <a:latin typeface="Arial"/>
              </a:rPr>
            </a:br>
            <a:r>
              <a:rPr lang="en-US" sz="2400" b="0" i="0" u="none" strike="noStrike" kern="1200" cap="none" spc="0" baseline="0">
                <a:solidFill>
                  <a:srgbClr val="0A1A31"/>
                </a:solidFill>
                <a:uFillTx/>
                <a:latin typeface="Arial"/>
              </a:rPr>
              <a:t>by BC Matrix Segment</a:t>
            </a:r>
          </a:p>
        </p:txBody>
      </p:sp>
      <p:sp>
        <p:nvSpPr>
          <p:cNvPr id="5" name="TextBox 5">
            <a:extLst>
              <a:ext uri="{FF2B5EF4-FFF2-40B4-BE49-F238E27FC236}">
                <a16:creationId xmlns:a16="http://schemas.microsoft.com/office/drawing/2014/main" id="{C34C0DED-F885-3FB0-B85C-4D1A1433715A}"/>
              </a:ext>
            </a:extLst>
          </p:cNvPr>
          <p:cNvSpPr txBox="1"/>
          <p:nvPr/>
        </p:nvSpPr>
        <p:spPr>
          <a:xfrm>
            <a:off x="8260744" y="1057686"/>
            <a:ext cx="3667905" cy="5232202"/>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Horizontal axis presents number of patients with MHA-related ED visits.</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Bright green indicates number of patients with 4 or more MHA-related ED visits;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Dark blue represents number of patients with at least one MHA-related ED visit;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Percentage to the right is the proportion of the attributable population that had 4+ ED visits within a year;</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OHT and Ontario average indicated in figure footnote.</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A2041"/>
              </a:solidFill>
              <a:uFillTx/>
              <a:latin typeface="Arial"/>
            </a:endParaRPr>
          </a:p>
        </p:txBody>
      </p:sp>
      <p:pic>
        <p:nvPicPr>
          <p:cNvPr id="6" name="Picture 6">
            <a:extLst>
              <a:ext uri="{FF2B5EF4-FFF2-40B4-BE49-F238E27FC236}">
                <a16:creationId xmlns:a16="http://schemas.microsoft.com/office/drawing/2014/main" id="{751DB2E4-8152-26C9-E701-B297AB6AF136}"/>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2">
            <a:extLst>
              <a:ext uri="{FF2B5EF4-FFF2-40B4-BE49-F238E27FC236}">
                <a16:creationId xmlns:a16="http://schemas.microsoft.com/office/drawing/2014/main" id="{68983562-CC0F-14EE-869E-407B13C9ED8E}"/>
              </a:ext>
            </a:extLst>
          </p:cNvPr>
          <p:cNvSpPr txBox="1"/>
          <p:nvPr/>
        </p:nvSpPr>
        <p:spPr>
          <a:xfrm>
            <a:off x="263356" y="4653134"/>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dirty="0">
                <a:effectLst/>
                <a:latin typeface="Arial" panose="020B0604020202020204" pitchFamily="34" charset="0"/>
                <a:cs typeface="Arial" panose="020B0604020202020204" pitchFamily="34" charset="0"/>
              </a:rPr>
              <a:t>Repeat emergency visits for MHA (within 30 days) </a:t>
            </a:r>
            <a:endParaRPr lang="en-CA" sz="28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25515982"/>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latin typeface="Arial" panose="020B0604020202020204" pitchFamily="34" charset="0"/>
                          <a:cs typeface="Arial" panose="020B0604020202020204" pitchFamily="34"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latin typeface="Arial" panose="020B0604020202020204" pitchFamily="34" charset="0"/>
                          <a:cs typeface="Arial" panose="020B0604020202020204" pitchFamily="34" charset="0"/>
                        </a:rPr>
                        <a:t>Quadruple Aim </a:t>
                      </a:r>
                    </a:p>
                    <a:p>
                      <a:endParaRPr lang="en-CA">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dirty="0">
                          <a:solidFill>
                            <a:schemeClr val="tx1"/>
                          </a:solidFill>
                          <a:effectLst/>
                          <a:latin typeface="Arial" panose="020B0604020202020204" pitchFamily="34" charset="0"/>
                          <a:ea typeface="+mn-ea"/>
                          <a:cs typeface="Arial" panose="020B0604020202020204" pitchFamily="34" charset="0"/>
                        </a:rPr>
                        <a:t>Proportion of unscheduled emergency department visits for care for MH conditions with a second unscheduled emergency department visit for MH or substance abuse within 30 days </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dirty="0">
                          <a:solidFill>
                            <a:schemeClr val="tx1"/>
                          </a:solidFill>
                          <a:effectLst/>
                          <a:latin typeface="Arial" panose="020B0604020202020204" pitchFamily="34" charset="0"/>
                          <a:ea typeface="+mn-ea"/>
                          <a:cs typeface="Arial" panose="020B0604020202020204" pitchFamily="34" charset="0"/>
                        </a:rPr>
                        <a:t>Patient Experience </a:t>
                      </a:r>
                    </a:p>
                    <a:p>
                      <a:r>
                        <a:rPr lang="en-CA" sz="1800" kern="1200" dirty="0">
                          <a:solidFill>
                            <a:schemeClr val="tx1"/>
                          </a:solidFill>
                          <a:effectLst/>
                          <a:latin typeface="Arial" panose="020B0604020202020204" pitchFamily="34" charset="0"/>
                          <a:ea typeface="+mn-ea"/>
                          <a:cs typeface="Arial" panose="020B0604020202020204" pitchFamily="34" charset="0"/>
                        </a:rPr>
                        <a:t>(Health Service Use)</a:t>
                      </a:r>
                    </a:p>
                    <a:p>
                      <a:r>
                        <a:rPr lang="en-CA" sz="1800" kern="1200" dirty="0">
                          <a:solidFill>
                            <a:schemeClr val="tx1"/>
                          </a:solidFill>
                          <a:effectLst/>
                          <a:latin typeface="Arial" panose="020B0604020202020204" pitchFamily="34" charset="0"/>
                          <a:ea typeface="+mn-ea"/>
                          <a:cs typeface="Arial" panose="020B0604020202020204" pitchFamily="34" charset="0"/>
                        </a:rPr>
                        <a:t> </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13504"/>
            <a:ext cx="9433860" cy="2862322"/>
          </a:xfrm>
          <a:prstGeom prst="rect">
            <a:avLst/>
          </a:prstGeom>
          <a:noFill/>
        </p:spPr>
        <p:txBody>
          <a:bodyPr wrap="square" lIns="91440" tIns="45720" rIns="91440" bIns="45720" rtlCol="0" anchor="t">
            <a:spAutoFit/>
          </a:bodyPr>
          <a:lstStyle/>
          <a:p>
            <a:r>
              <a:rPr lang="en-CA" dirty="0">
                <a:latin typeface="Arial" panose="020B0604020202020204" pitchFamily="34" charset="0"/>
                <a:cs typeface="Arial" panose="020B0604020202020204" pitchFamily="34" charset="0"/>
              </a:rPr>
              <a:t>In this graph, the horizontal axis counts the total number of individuals in your OHT attributed population who were discharged from an ED with an MHA-related reason. The colours represent how many did and did not return to the ED for an MHA-related reason within 30 days. </a:t>
            </a:r>
          </a:p>
          <a:p>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Sample Interpretation: </a:t>
            </a:r>
            <a:r>
              <a:rPr lang="en-CA" dirty="0">
                <a:latin typeface="Arial" panose="020B0604020202020204" pitchFamily="34" charset="0"/>
                <a:cs typeface="Arial" panose="020B0604020202020204" pitchFamily="34" charset="0"/>
              </a:rPr>
              <a:t>Amongst individuals living in the neighbourhoods with the highest material deprivation who present to ED with an MHA concern, 28.2% had a repeat ED visit for MH or substance abuse within 30 days. Lower values for this indicator are preferred and indicate that good follow-up care was provided for an individual after their first presentation. </a:t>
            </a: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2145705761">
    <p:spTree>
      <p:nvGrpSpPr>
        <p:cNvPr id="1" name=""/>
        <p:cNvGrpSpPr/>
        <p:nvPr/>
      </p:nvGrpSpPr>
      <p:grpSpPr>
        <a:xfrm>
          <a:off x="0" y="0"/>
          <a:ext cx="0" cy="0"/>
          <a:chOff x="0" y="0"/>
          <a:chExt cx="0" cy="0"/>
        </a:xfrm>
      </p:grpSpPr>
      <p:pic>
        <p:nvPicPr>
          <p:cNvPr id="8" name="Picture 7" descr="A graph of a rate of ed visits&#10;&#10;Description automatically generated">
            <a:extLst>
              <a:ext uri="{FF2B5EF4-FFF2-40B4-BE49-F238E27FC236}">
                <a16:creationId xmlns:a16="http://schemas.microsoft.com/office/drawing/2014/main" id="{6DE1977D-72BC-47B5-B486-A92E4358C526}"/>
              </a:ext>
            </a:extLst>
          </p:cNvPr>
          <p:cNvPicPr>
            <a:picLocks noChangeAspect="1"/>
          </p:cNvPicPr>
          <p:nvPr/>
        </p:nvPicPr>
        <p:blipFill>
          <a:blip r:embed="rId3"/>
          <a:stretch>
            <a:fillRect/>
          </a:stretch>
        </p:blipFill>
        <p:spPr>
          <a:xfrm>
            <a:off x="229212" y="1023724"/>
            <a:ext cx="8120000" cy="5220000"/>
          </a:xfrm>
          <a:prstGeom prst="rect">
            <a:avLst/>
          </a:prstGeom>
        </p:spPr>
      </p:pic>
      <p:sp>
        <p:nvSpPr>
          <p:cNvPr id="2" name="Slide Number Placeholder 1">
            <a:extLst>
              <a:ext uri="{FF2B5EF4-FFF2-40B4-BE49-F238E27FC236}">
                <a16:creationId xmlns:a16="http://schemas.microsoft.com/office/drawing/2014/main" id="{5E96C9C8-D43B-7AB5-2277-C76783448243}"/>
              </a:ext>
            </a:extLst>
          </p:cNvPr>
          <p:cNvSpPr txBox="1">
            <a:spLocks noGrp="1"/>
          </p:cNvSpPr>
          <p:nvPr>
            <p:ph type="sldNum" sz="quarter" idx="8"/>
          </p:nvPr>
        </p:nvSpPr>
        <p:spPr/>
        <p:txBody>
          <a:bodyPr/>
          <a:lstStyle/>
          <a:p>
            <a:pPr lvl="0"/>
            <a:fld id="{F95994A9-CFA0-4D40-A888-8BED79CFF151}" type="slidenum">
              <a:rPr/>
              <a:t>59</a:t>
            </a:fld>
            <a:endParaRPr lang="fr-CA"/>
          </a:p>
        </p:txBody>
      </p:sp>
      <p:sp>
        <p:nvSpPr>
          <p:cNvPr id="3" name="Title 1">
            <a:extLst>
              <a:ext uri="{FF2B5EF4-FFF2-40B4-BE49-F238E27FC236}">
                <a16:creationId xmlns:a16="http://schemas.microsoft.com/office/drawing/2014/main" id="{734245E8-1EF4-CEFF-AA32-292590DF2EA1}"/>
              </a:ext>
            </a:extLst>
          </p:cNvPr>
          <p:cNvSpPr txBox="1"/>
          <p:nvPr/>
        </p:nvSpPr>
        <p:spPr>
          <a:xfrm>
            <a:off x="703265" y="185129"/>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Rate of ED visit for MHA within 30 days by Material Deprivation Quintile</a:t>
            </a:r>
          </a:p>
        </p:txBody>
      </p:sp>
      <p:sp>
        <p:nvSpPr>
          <p:cNvPr id="4" name="TextBox 5">
            <a:extLst>
              <a:ext uri="{FF2B5EF4-FFF2-40B4-BE49-F238E27FC236}">
                <a16:creationId xmlns:a16="http://schemas.microsoft.com/office/drawing/2014/main" id="{14E4F5FB-3682-215B-4394-508541254B3C}"/>
              </a:ext>
            </a:extLst>
          </p:cNvPr>
          <p:cNvSpPr txBox="1"/>
          <p:nvPr/>
        </p:nvSpPr>
        <p:spPr>
          <a:xfrm>
            <a:off x="8370243" y="1341433"/>
            <a:ext cx="3592540" cy="3385538"/>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Horizontal axis shows the number of ED visits for MHA:</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Bright green indicates number of ED visits within 30 days</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Dark blue represents the number of ED visits for MHA</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A2041"/>
                </a:solidFill>
                <a:uFillTx/>
                <a:latin typeface="Arial"/>
              </a:rPr>
              <a:t>Number to the right is the rate of repeat ED visits in the attributable population</a:t>
            </a:r>
            <a:endParaRPr lang="en-US" sz="2000" b="0" i="0" u="none" strike="noStrike" kern="1200" cap="none" spc="0" baseline="0" dirty="0">
              <a:solidFill>
                <a:srgbClr val="002060"/>
              </a:solidFill>
              <a:uFillTx/>
              <a:latin typeface="Arial"/>
            </a:endParaRPr>
          </a:p>
        </p:txBody>
      </p:sp>
      <p:pic>
        <p:nvPicPr>
          <p:cNvPr id="5" name="Picture 6">
            <a:extLst>
              <a:ext uri="{FF2B5EF4-FFF2-40B4-BE49-F238E27FC236}">
                <a16:creationId xmlns:a16="http://schemas.microsoft.com/office/drawing/2014/main" id="{64D8DF86-6F1D-DB54-9894-4B6B99AC857B}"/>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6" name="TextBox 12">
            <a:extLst>
              <a:ext uri="{FF2B5EF4-FFF2-40B4-BE49-F238E27FC236}">
                <a16:creationId xmlns:a16="http://schemas.microsoft.com/office/drawing/2014/main" id="{8ABF482B-A30D-6EAC-4358-C0301633FE18}"/>
              </a:ext>
            </a:extLst>
          </p:cNvPr>
          <p:cNvSpPr txBox="1"/>
          <p:nvPr/>
        </p:nvSpPr>
        <p:spPr>
          <a:xfrm>
            <a:off x="229212" y="4746211"/>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145705716">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1AF777B-5224-A2FD-C5FB-0113BA431610}"/>
              </a:ext>
            </a:extLst>
          </p:cNvPr>
          <p:cNvSpPr txBox="1">
            <a:spLocks noGrp="1"/>
          </p:cNvSpPr>
          <p:nvPr>
            <p:ph type="sldNum" sz="quarter" idx="8"/>
          </p:nvPr>
        </p:nvSpPr>
        <p:spPr>
          <a:xfrm>
            <a:off x="8576413" y="6356351"/>
            <a:ext cx="2743200" cy="365129"/>
          </a:xfrm>
        </p:spPr>
        <p:txBody>
          <a:bodyPr/>
          <a:lstStyle/>
          <a:p>
            <a:pPr lvl="0"/>
            <a:fld id="{8D34F0A0-70AE-BB43-ADC1-595846F34467}" type="slidenum">
              <a:rPr lang="en-CA">
                <a:latin typeface="Arial" pitchFamily="34"/>
                <a:cs typeface="Arial" pitchFamily="34"/>
              </a:rPr>
              <a:t>6</a:t>
            </a:fld>
            <a:endParaRPr lang="en-CA">
              <a:latin typeface="Arial" pitchFamily="34"/>
              <a:cs typeface="Arial" pitchFamily="34"/>
            </a:endParaRPr>
          </a:p>
        </p:txBody>
      </p:sp>
      <p:sp>
        <p:nvSpPr>
          <p:cNvPr id="3" name="Rectangle 44">
            <a:extLst>
              <a:ext uri="{FF2B5EF4-FFF2-40B4-BE49-F238E27FC236}">
                <a16:creationId xmlns:a16="http://schemas.microsoft.com/office/drawing/2014/main" id="{BC60072B-8C72-D202-5615-E0B9BF423ADB}"/>
              </a:ext>
            </a:extLst>
          </p:cNvPr>
          <p:cNvSpPr/>
          <p:nvPr/>
        </p:nvSpPr>
        <p:spPr>
          <a:xfrm rot="5400013">
            <a:off x="479771" y="213425"/>
            <a:ext cx="1128186" cy="701335"/>
          </a:xfrm>
          <a:prstGeom prst="rect">
            <a:avLst/>
          </a:prstGeom>
          <a:solidFill>
            <a:srgbClr val="C7EA9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grpSp>
        <p:nvGrpSpPr>
          <p:cNvPr id="4" name="Diagram 6">
            <a:extLst>
              <a:ext uri="{FF2B5EF4-FFF2-40B4-BE49-F238E27FC236}">
                <a16:creationId xmlns:a16="http://schemas.microsoft.com/office/drawing/2014/main" id="{ACCB2501-9359-BFA7-DBFE-1DC2FCA34911}"/>
              </a:ext>
            </a:extLst>
          </p:cNvPr>
          <p:cNvGrpSpPr/>
          <p:nvPr/>
        </p:nvGrpSpPr>
        <p:grpSpPr>
          <a:xfrm>
            <a:off x="342973" y="1419770"/>
            <a:ext cx="2740520" cy="4500749"/>
            <a:chOff x="342973" y="1419770"/>
            <a:chExt cx="2740520" cy="4500749"/>
          </a:xfrm>
        </p:grpSpPr>
        <p:sp>
          <p:nvSpPr>
            <p:cNvPr id="5" name="Freeform 4">
              <a:extLst>
                <a:ext uri="{FF2B5EF4-FFF2-40B4-BE49-F238E27FC236}">
                  <a16:creationId xmlns:a16="http://schemas.microsoft.com/office/drawing/2014/main" id="{0EB1AA92-3C77-A8FD-DB54-C03BF0369548}"/>
                </a:ext>
              </a:extLst>
            </p:cNvPr>
            <p:cNvSpPr/>
            <p:nvPr/>
          </p:nvSpPr>
          <p:spPr>
            <a:xfrm>
              <a:off x="342973" y="1419770"/>
              <a:ext cx="2740520" cy="793863"/>
            </a:xfrm>
            <a:custGeom>
              <a:avLst/>
              <a:gdLst>
                <a:gd name="f0" fmla="val 10800000"/>
                <a:gd name="f1" fmla="val 5400000"/>
                <a:gd name="f2" fmla="val 180"/>
                <a:gd name="f3" fmla="val w"/>
                <a:gd name="f4" fmla="val h"/>
                <a:gd name="f5" fmla="val 0"/>
                <a:gd name="f6" fmla="val 2740521"/>
                <a:gd name="f7" fmla="val 793868"/>
                <a:gd name="f8" fmla="val 79387"/>
                <a:gd name="f9" fmla="val 35543"/>
                <a:gd name="f10" fmla="val 2661134"/>
                <a:gd name="f11" fmla="val 2704978"/>
                <a:gd name="f12" fmla="val 714481"/>
                <a:gd name="f13" fmla="val 758325"/>
                <a:gd name="f14" fmla="+- 0 0 -90"/>
                <a:gd name="f15" fmla="*/ f3 1 2740521"/>
                <a:gd name="f16" fmla="*/ f4 1 793868"/>
                <a:gd name="f17" fmla="val f5"/>
                <a:gd name="f18" fmla="val f6"/>
                <a:gd name="f19" fmla="val f7"/>
                <a:gd name="f20" fmla="*/ f14 f0 1"/>
                <a:gd name="f21" fmla="+- f19 0 f17"/>
                <a:gd name="f22" fmla="+- f18 0 f17"/>
                <a:gd name="f23" fmla="*/ f20 1 f2"/>
                <a:gd name="f24" fmla="*/ f22 1 2740521"/>
                <a:gd name="f25" fmla="*/ f21 1 793868"/>
                <a:gd name="f26" fmla="*/ 0 f22 1"/>
                <a:gd name="f27" fmla="*/ 79387 f21 1"/>
                <a:gd name="f28" fmla="*/ 79387 f22 1"/>
                <a:gd name="f29" fmla="*/ 0 f21 1"/>
                <a:gd name="f30" fmla="*/ 2661134 f22 1"/>
                <a:gd name="f31" fmla="*/ 2740521 f22 1"/>
                <a:gd name="f32" fmla="*/ 714481 f21 1"/>
                <a:gd name="f33" fmla="*/ 793868 f21 1"/>
                <a:gd name="f34" fmla="+- f23 0 f1"/>
                <a:gd name="f35" fmla="*/ f26 1 2740521"/>
                <a:gd name="f36" fmla="*/ f27 1 793868"/>
                <a:gd name="f37" fmla="*/ f28 1 2740521"/>
                <a:gd name="f38" fmla="*/ f29 1 793868"/>
                <a:gd name="f39" fmla="*/ f30 1 2740521"/>
                <a:gd name="f40" fmla="*/ f31 1 2740521"/>
                <a:gd name="f41" fmla="*/ f32 1 793868"/>
                <a:gd name="f42" fmla="*/ f33 1 793868"/>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740521" h="79386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7EA95"/>
            </a:solidFill>
            <a:ln w="12701" cap="flat">
              <a:solidFill>
                <a:srgbClr val="9DDA45"/>
              </a:solidFill>
              <a:prstDash val="solid"/>
              <a:miter/>
            </a:ln>
          </p:spPr>
          <p:txBody>
            <a:bodyPr vert="horz" wrap="square" lIns="118506" tIns="118506" rIns="118506" bIns="118506" anchor="ctr" anchorCtr="1" compatLnSpc="1">
              <a:noAutofit/>
            </a:bodyPr>
            <a:lstStyle/>
            <a:p>
              <a:pPr marL="0" marR="0" lvl="0" indent="0" algn="ctr" defTabSz="1111252"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US" sz="2500" b="1" i="0" u="none" strike="noStrike" kern="1200" cap="none" spc="0" baseline="0">
                  <a:solidFill>
                    <a:srgbClr val="0A1A31"/>
                  </a:solidFill>
                  <a:uFillTx/>
                  <a:latin typeface="Arial"/>
                  <a:cs typeface="Helvetica" pitchFamily="34"/>
                </a:rPr>
                <a:t>Total Population </a:t>
              </a:r>
              <a:endParaRPr lang="en-CA" sz="2500" b="0" i="0" u="none" strike="noStrike" kern="1200" cap="none" spc="0" baseline="0">
                <a:solidFill>
                  <a:srgbClr val="0A1A31"/>
                </a:solidFill>
                <a:uFillTx/>
                <a:latin typeface="Helvetica" pitchFamily="34"/>
                <a:cs typeface="Helvetica" pitchFamily="34"/>
              </a:endParaRPr>
            </a:p>
          </p:txBody>
        </p:sp>
        <p:sp>
          <p:nvSpPr>
            <p:cNvPr id="6" name="Freeform 5">
              <a:extLst>
                <a:ext uri="{FF2B5EF4-FFF2-40B4-BE49-F238E27FC236}">
                  <a16:creationId xmlns:a16="http://schemas.microsoft.com/office/drawing/2014/main" id="{5E09757E-B448-9E7C-1693-833EDBA6C3D4}"/>
                </a:ext>
              </a:extLst>
            </p:cNvPr>
            <p:cNvSpPr/>
            <p:nvPr/>
          </p:nvSpPr>
          <p:spPr>
            <a:xfrm>
              <a:off x="481998" y="2336145"/>
              <a:ext cx="2439390" cy="3584374"/>
            </a:xfrm>
            <a:custGeom>
              <a:avLst/>
              <a:gdLst>
                <a:gd name="f0" fmla="val 10800000"/>
                <a:gd name="f1" fmla="val 5400000"/>
                <a:gd name="f2" fmla="val 180"/>
                <a:gd name="f3" fmla="val w"/>
                <a:gd name="f4" fmla="val h"/>
                <a:gd name="f5" fmla="val 0"/>
                <a:gd name="f6" fmla="val 2439392"/>
                <a:gd name="f7" fmla="val 3584377"/>
                <a:gd name="f8" fmla="val 243939"/>
                <a:gd name="f9" fmla="val 109215"/>
                <a:gd name="f10" fmla="val 2195453"/>
                <a:gd name="f11" fmla="val 2330177"/>
                <a:gd name="f12" fmla="val 3340438"/>
                <a:gd name="f13" fmla="val 3475162"/>
                <a:gd name="f14" fmla="+- 0 0 -90"/>
                <a:gd name="f15" fmla="*/ f3 1 2439392"/>
                <a:gd name="f16" fmla="*/ f4 1 3584377"/>
                <a:gd name="f17" fmla="val f5"/>
                <a:gd name="f18" fmla="val f6"/>
                <a:gd name="f19" fmla="val f7"/>
                <a:gd name="f20" fmla="*/ f14 f0 1"/>
                <a:gd name="f21" fmla="+- f19 0 f17"/>
                <a:gd name="f22" fmla="+- f18 0 f17"/>
                <a:gd name="f23" fmla="*/ f20 1 f2"/>
                <a:gd name="f24" fmla="*/ f22 1 2439392"/>
                <a:gd name="f25" fmla="*/ f21 1 3584377"/>
                <a:gd name="f26" fmla="*/ 0 f22 1"/>
                <a:gd name="f27" fmla="*/ 243939 f21 1"/>
                <a:gd name="f28" fmla="*/ 243939 f22 1"/>
                <a:gd name="f29" fmla="*/ 0 f21 1"/>
                <a:gd name="f30" fmla="*/ 2195453 f22 1"/>
                <a:gd name="f31" fmla="*/ 2439392 f22 1"/>
                <a:gd name="f32" fmla="*/ 3340438 f21 1"/>
                <a:gd name="f33" fmla="*/ 3584377 f21 1"/>
                <a:gd name="f34" fmla="+- f23 0 f1"/>
                <a:gd name="f35" fmla="*/ f26 1 2439392"/>
                <a:gd name="f36" fmla="*/ f27 1 3584377"/>
                <a:gd name="f37" fmla="*/ f28 1 2439392"/>
                <a:gd name="f38" fmla="*/ f29 1 3584377"/>
                <a:gd name="f39" fmla="*/ f30 1 2439392"/>
                <a:gd name="f40" fmla="*/ f31 1 2439392"/>
                <a:gd name="f41" fmla="*/ f32 1 3584377"/>
                <a:gd name="f42" fmla="*/ f33 1 3584377"/>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439392" h="358437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solidFill>
            <a:ln w="38103" cap="flat">
              <a:solidFill>
                <a:srgbClr val="C7EA95"/>
              </a:solidFill>
              <a:prstDash val="solid"/>
              <a:miter/>
            </a:ln>
          </p:spPr>
          <p:txBody>
            <a:bodyPr vert="horz" wrap="square" lIns="132405" tIns="132405" rIns="132405" bIns="132405" anchor="ctr"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Premature Mortality</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Cost per Month </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Days in Acute Care</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ALC Days </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ACSC Hospitalizations</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- 30D Readmission</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ED Visit managed elsewhere </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- 7D Physician Follow up </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Continuity of Care </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Virtual Visits</a:t>
              </a:r>
              <a:endParaRPr lang="en-CA" sz="1600" b="0" i="0" u="none" strike="noStrike" kern="1200" cap="none" spc="0" baseline="0">
                <a:solidFill>
                  <a:srgbClr val="0A1A31"/>
                </a:solidFill>
                <a:uFillTx/>
                <a:latin typeface="Helvetica" pitchFamily="34"/>
                <a:cs typeface="Helvetica" pitchFamily="34"/>
              </a:endParaRPr>
            </a:p>
          </p:txBody>
        </p:sp>
      </p:grpSp>
      <p:grpSp>
        <p:nvGrpSpPr>
          <p:cNvPr id="7" name="Diagram 66">
            <a:extLst>
              <a:ext uri="{FF2B5EF4-FFF2-40B4-BE49-F238E27FC236}">
                <a16:creationId xmlns:a16="http://schemas.microsoft.com/office/drawing/2014/main" id="{F33FE6EF-06E6-8278-BC19-73D9DBF4F3C6}"/>
              </a:ext>
            </a:extLst>
          </p:cNvPr>
          <p:cNvGrpSpPr/>
          <p:nvPr/>
        </p:nvGrpSpPr>
        <p:grpSpPr>
          <a:xfrm>
            <a:off x="3359697" y="1408276"/>
            <a:ext cx="2740520" cy="4501499"/>
            <a:chOff x="3359697" y="1408276"/>
            <a:chExt cx="2740520" cy="4501499"/>
          </a:xfrm>
        </p:grpSpPr>
        <p:sp>
          <p:nvSpPr>
            <p:cNvPr id="8" name="Freeform 7">
              <a:extLst>
                <a:ext uri="{FF2B5EF4-FFF2-40B4-BE49-F238E27FC236}">
                  <a16:creationId xmlns:a16="http://schemas.microsoft.com/office/drawing/2014/main" id="{DE06877C-27C0-95A0-6892-C199778903F4}"/>
                </a:ext>
              </a:extLst>
            </p:cNvPr>
            <p:cNvSpPr/>
            <p:nvPr/>
          </p:nvSpPr>
          <p:spPr>
            <a:xfrm>
              <a:off x="3359697" y="1408276"/>
              <a:ext cx="2740520" cy="793863"/>
            </a:xfrm>
            <a:custGeom>
              <a:avLst/>
              <a:gdLst>
                <a:gd name="f0" fmla="val 10800000"/>
                <a:gd name="f1" fmla="val 5400000"/>
                <a:gd name="f2" fmla="val 180"/>
                <a:gd name="f3" fmla="val w"/>
                <a:gd name="f4" fmla="val h"/>
                <a:gd name="f5" fmla="val 0"/>
                <a:gd name="f6" fmla="val 2740521"/>
                <a:gd name="f7" fmla="val 793867"/>
                <a:gd name="f8" fmla="val 79387"/>
                <a:gd name="f9" fmla="val 35543"/>
                <a:gd name="f10" fmla="val 2661134"/>
                <a:gd name="f11" fmla="val 2704978"/>
                <a:gd name="f12" fmla="val 714480"/>
                <a:gd name="f13" fmla="val 758324"/>
                <a:gd name="f14" fmla="+- 0 0 -90"/>
                <a:gd name="f15" fmla="*/ f3 1 2740521"/>
                <a:gd name="f16" fmla="*/ f4 1 793867"/>
                <a:gd name="f17" fmla="val f5"/>
                <a:gd name="f18" fmla="val f6"/>
                <a:gd name="f19" fmla="val f7"/>
                <a:gd name="f20" fmla="*/ f14 f0 1"/>
                <a:gd name="f21" fmla="+- f19 0 f17"/>
                <a:gd name="f22" fmla="+- f18 0 f17"/>
                <a:gd name="f23" fmla="*/ f20 1 f2"/>
                <a:gd name="f24" fmla="*/ f22 1 2740521"/>
                <a:gd name="f25" fmla="*/ f21 1 793867"/>
                <a:gd name="f26" fmla="*/ 0 f22 1"/>
                <a:gd name="f27" fmla="*/ 79387 f21 1"/>
                <a:gd name="f28" fmla="*/ 79387 f22 1"/>
                <a:gd name="f29" fmla="*/ 0 f21 1"/>
                <a:gd name="f30" fmla="*/ 2661134 f22 1"/>
                <a:gd name="f31" fmla="*/ 2740521 f22 1"/>
                <a:gd name="f32" fmla="*/ 714480 f21 1"/>
                <a:gd name="f33" fmla="*/ 793867 f21 1"/>
                <a:gd name="f34" fmla="+- f23 0 f1"/>
                <a:gd name="f35" fmla="*/ f26 1 2740521"/>
                <a:gd name="f36" fmla="*/ f27 1 793867"/>
                <a:gd name="f37" fmla="*/ f28 1 2740521"/>
                <a:gd name="f38" fmla="*/ f29 1 793867"/>
                <a:gd name="f39" fmla="*/ f30 1 2740521"/>
                <a:gd name="f40" fmla="*/ f31 1 2740521"/>
                <a:gd name="f41" fmla="*/ f32 1 793867"/>
                <a:gd name="f42" fmla="*/ f33 1 793867"/>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740521" h="79386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E80BC">
                <a:alpha val="67843"/>
              </a:srgbClr>
            </a:solidFill>
            <a:ln w="12701" cap="flat">
              <a:solidFill>
                <a:srgbClr val="A1C0EC"/>
              </a:solidFill>
              <a:prstDash val="solid"/>
              <a:miter/>
            </a:ln>
          </p:spPr>
          <p:txBody>
            <a:bodyPr vert="horz" wrap="square" lIns="99450" tIns="99450" rIns="99450" bIns="99450"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1" i="0" u="none" strike="noStrike" kern="1200" cap="none" spc="0" baseline="0">
                  <a:solidFill>
                    <a:srgbClr val="0A1A31"/>
                  </a:solidFill>
                  <a:uFillTx/>
                  <a:latin typeface="Arial"/>
                  <a:cs typeface="Helvetica" pitchFamily="34"/>
                </a:rPr>
                <a:t>Mental Health &amp; Addictions Care</a:t>
              </a:r>
              <a:endParaRPr lang="en-CA" sz="2000" b="0" i="0" u="none" strike="noStrike" kern="1200" cap="none" spc="0" baseline="0">
                <a:solidFill>
                  <a:srgbClr val="0A1A31"/>
                </a:solidFill>
                <a:uFillTx/>
                <a:latin typeface="Helvetica" pitchFamily="34"/>
                <a:cs typeface="Helvetica" pitchFamily="34"/>
              </a:endParaRPr>
            </a:p>
          </p:txBody>
        </p:sp>
        <p:sp>
          <p:nvSpPr>
            <p:cNvPr id="9" name="Freeform 8">
              <a:extLst>
                <a:ext uri="{FF2B5EF4-FFF2-40B4-BE49-F238E27FC236}">
                  <a16:creationId xmlns:a16="http://schemas.microsoft.com/office/drawing/2014/main" id="{3C1181DE-713E-96AD-FFFA-61622394AFA3}"/>
                </a:ext>
              </a:extLst>
            </p:cNvPr>
            <p:cNvSpPr/>
            <p:nvPr/>
          </p:nvSpPr>
          <p:spPr>
            <a:xfrm>
              <a:off x="3498713" y="2325401"/>
              <a:ext cx="2439390" cy="3584374"/>
            </a:xfrm>
            <a:custGeom>
              <a:avLst/>
              <a:gdLst>
                <a:gd name="f0" fmla="val 10800000"/>
                <a:gd name="f1" fmla="val 5400000"/>
                <a:gd name="f2" fmla="val 180"/>
                <a:gd name="f3" fmla="val w"/>
                <a:gd name="f4" fmla="val h"/>
                <a:gd name="f5" fmla="val 0"/>
                <a:gd name="f6" fmla="val 2439392"/>
                <a:gd name="f7" fmla="val 3584377"/>
                <a:gd name="f8" fmla="val 243939"/>
                <a:gd name="f9" fmla="val 109215"/>
                <a:gd name="f10" fmla="val 2195453"/>
                <a:gd name="f11" fmla="val 2330177"/>
                <a:gd name="f12" fmla="val 3340438"/>
                <a:gd name="f13" fmla="val 3475162"/>
                <a:gd name="f14" fmla="+- 0 0 -90"/>
                <a:gd name="f15" fmla="*/ f3 1 2439392"/>
                <a:gd name="f16" fmla="*/ f4 1 3584377"/>
                <a:gd name="f17" fmla="val f5"/>
                <a:gd name="f18" fmla="val f6"/>
                <a:gd name="f19" fmla="val f7"/>
                <a:gd name="f20" fmla="*/ f14 f0 1"/>
                <a:gd name="f21" fmla="+- f19 0 f17"/>
                <a:gd name="f22" fmla="+- f18 0 f17"/>
                <a:gd name="f23" fmla="*/ f20 1 f2"/>
                <a:gd name="f24" fmla="*/ f22 1 2439392"/>
                <a:gd name="f25" fmla="*/ f21 1 3584377"/>
                <a:gd name="f26" fmla="*/ 0 f22 1"/>
                <a:gd name="f27" fmla="*/ 243939 f21 1"/>
                <a:gd name="f28" fmla="*/ 243939 f22 1"/>
                <a:gd name="f29" fmla="*/ 0 f21 1"/>
                <a:gd name="f30" fmla="*/ 2195453 f22 1"/>
                <a:gd name="f31" fmla="*/ 2439392 f22 1"/>
                <a:gd name="f32" fmla="*/ 3340438 f21 1"/>
                <a:gd name="f33" fmla="*/ 3584377 f21 1"/>
                <a:gd name="f34" fmla="+- f23 0 f1"/>
                <a:gd name="f35" fmla="*/ f26 1 2439392"/>
                <a:gd name="f36" fmla="*/ f27 1 3584377"/>
                <a:gd name="f37" fmla="*/ f28 1 2439392"/>
                <a:gd name="f38" fmla="*/ f29 1 3584377"/>
                <a:gd name="f39" fmla="*/ f30 1 2439392"/>
                <a:gd name="f40" fmla="*/ f31 1 2439392"/>
                <a:gd name="f41" fmla="*/ f32 1 3584377"/>
                <a:gd name="f42" fmla="*/ f33 1 3584377"/>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439392" h="358437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solidFill>
            <a:ln w="38103" cap="flat">
              <a:solidFill>
                <a:srgbClr val="2E80BC"/>
              </a:solidFill>
              <a:prstDash val="solid"/>
              <a:miter/>
            </a:ln>
          </p:spPr>
          <p:txBody>
            <a:bodyPr vert="horz" wrap="square" lIns="132405" tIns="132405" rIns="132405" bIns="132405" anchor="t"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Outpatient visits within 7d of MHA hospital discharge</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02060"/>
                  </a:solidFill>
                  <a:uFillTx/>
                  <a:latin typeface="Arial"/>
                  <a:cs typeface="Helvetica" pitchFamily="34"/>
                </a:rPr>
                <a:t>- ED as first point of contact for MHA</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A2041"/>
                  </a:solidFill>
                  <a:uFillTx/>
                  <a:latin typeface="Arial"/>
                  <a:cs typeface="Helvetica" pitchFamily="34"/>
                </a:rPr>
                <a:t>- Frequent (4+) ED visits for MHA</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Repeat ED visits within 30d for MHA</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Rate of ED visits for deliberate self-harm </a:t>
              </a:r>
              <a:endParaRPr lang="en-CA" sz="1600" b="0" i="0" u="none" strike="noStrike" kern="1200" cap="none" spc="0" baseline="0">
                <a:solidFill>
                  <a:srgbClr val="0A1A31"/>
                </a:solidFill>
                <a:uFillTx/>
                <a:latin typeface="Helvetica" pitchFamily="34"/>
                <a:cs typeface="Helvetica" pitchFamily="34"/>
              </a:endParaRPr>
            </a:p>
          </p:txBody>
        </p:sp>
      </p:grpSp>
      <p:grpSp>
        <p:nvGrpSpPr>
          <p:cNvPr id="10" name="Diagram 67">
            <a:extLst>
              <a:ext uri="{FF2B5EF4-FFF2-40B4-BE49-F238E27FC236}">
                <a16:creationId xmlns:a16="http://schemas.microsoft.com/office/drawing/2014/main" id="{E55A573D-0332-3A71-6767-3658DF73A8AB}"/>
              </a:ext>
            </a:extLst>
          </p:cNvPr>
          <p:cNvGrpSpPr/>
          <p:nvPr/>
        </p:nvGrpSpPr>
        <p:grpSpPr>
          <a:xfrm>
            <a:off x="6376412" y="1408331"/>
            <a:ext cx="2525426" cy="4502158"/>
            <a:chOff x="6376412" y="1408331"/>
            <a:chExt cx="2525426" cy="4502158"/>
          </a:xfrm>
        </p:grpSpPr>
        <p:sp>
          <p:nvSpPr>
            <p:cNvPr id="11" name="Freeform 10">
              <a:extLst>
                <a:ext uri="{FF2B5EF4-FFF2-40B4-BE49-F238E27FC236}">
                  <a16:creationId xmlns:a16="http://schemas.microsoft.com/office/drawing/2014/main" id="{23A23B54-BAF3-6B82-FC09-EA258F4B7177}"/>
                </a:ext>
              </a:extLst>
            </p:cNvPr>
            <p:cNvSpPr/>
            <p:nvPr/>
          </p:nvSpPr>
          <p:spPr>
            <a:xfrm>
              <a:off x="6376412" y="1408331"/>
              <a:ext cx="2525426" cy="795811"/>
            </a:xfrm>
            <a:custGeom>
              <a:avLst/>
              <a:gdLst>
                <a:gd name="f0" fmla="val 10800000"/>
                <a:gd name="f1" fmla="val 5400000"/>
                <a:gd name="f2" fmla="val 180"/>
                <a:gd name="f3" fmla="val w"/>
                <a:gd name="f4" fmla="val h"/>
                <a:gd name="f5" fmla="val 0"/>
                <a:gd name="f6" fmla="val 2525429"/>
                <a:gd name="f7" fmla="val 795815"/>
                <a:gd name="f8" fmla="val 79582"/>
                <a:gd name="f9" fmla="val 35630"/>
                <a:gd name="f10" fmla="val 2445848"/>
                <a:gd name="f11" fmla="val 2489800"/>
                <a:gd name="f12" fmla="val 2525430"/>
                <a:gd name="f13" fmla="val 291799"/>
                <a:gd name="f14" fmla="val 504017"/>
                <a:gd name="f15" fmla="val 716234"/>
                <a:gd name="f16" fmla="val 760186"/>
                <a:gd name="f17" fmla="val 2489799"/>
                <a:gd name="f18" fmla="val 795816"/>
                <a:gd name="f19" fmla="val 2445847"/>
                <a:gd name="f20" fmla="val 760185"/>
                <a:gd name="f21" fmla="val 716233"/>
                <a:gd name="f22" fmla="+- 0 0 -90"/>
                <a:gd name="f23" fmla="*/ f3 1 2525429"/>
                <a:gd name="f24" fmla="*/ f4 1 795815"/>
                <a:gd name="f25" fmla="val f5"/>
                <a:gd name="f26" fmla="val f6"/>
                <a:gd name="f27" fmla="val f7"/>
                <a:gd name="f28" fmla="*/ f22 f0 1"/>
                <a:gd name="f29" fmla="+- f27 0 f25"/>
                <a:gd name="f30" fmla="+- f26 0 f25"/>
                <a:gd name="f31" fmla="*/ f28 1 f2"/>
                <a:gd name="f32" fmla="*/ f30 1 2525429"/>
                <a:gd name="f33" fmla="*/ f29 1 795815"/>
                <a:gd name="f34" fmla="*/ 0 f30 1"/>
                <a:gd name="f35" fmla="*/ 79582 f29 1"/>
                <a:gd name="f36" fmla="*/ 79582 f30 1"/>
                <a:gd name="f37" fmla="*/ 0 f29 1"/>
                <a:gd name="f38" fmla="*/ 2445848 f30 1"/>
                <a:gd name="f39" fmla="*/ 2525430 f30 1"/>
                <a:gd name="f40" fmla="*/ 2525429 f30 1"/>
                <a:gd name="f41" fmla="*/ 716234 f29 1"/>
                <a:gd name="f42" fmla="*/ 2445847 f30 1"/>
                <a:gd name="f43" fmla="*/ 795816 f29 1"/>
                <a:gd name="f44" fmla="*/ 795815 f29 1"/>
                <a:gd name="f45" fmla="*/ 716233 f29 1"/>
                <a:gd name="f46" fmla="+- f31 0 f1"/>
                <a:gd name="f47" fmla="*/ f34 1 2525429"/>
                <a:gd name="f48" fmla="*/ f35 1 795815"/>
                <a:gd name="f49" fmla="*/ f36 1 2525429"/>
                <a:gd name="f50" fmla="*/ f37 1 795815"/>
                <a:gd name="f51" fmla="*/ f38 1 2525429"/>
                <a:gd name="f52" fmla="*/ f39 1 2525429"/>
                <a:gd name="f53" fmla="*/ f40 1 2525429"/>
                <a:gd name="f54" fmla="*/ f41 1 795815"/>
                <a:gd name="f55" fmla="*/ f42 1 2525429"/>
                <a:gd name="f56" fmla="*/ f43 1 795815"/>
                <a:gd name="f57" fmla="*/ f44 1 795815"/>
                <a:gd name="f58" fmla="*/ f45 1 795815"/>
                <a:gd name="f59" fmla="*/ f25 1 f32"/>
                <a:gd name="f60" fmla="*/ f26 1 f32"/>
                <a:gd name="f61" fmla="*/ f25 1 f33"/>
                <a:gd name="f62" fmla="*/ f27 1 f33"/>
                <a:gd name="f63" fmla="*/ f47 1 f32"/>
                <a:gd name="f64" fmla="*/ f48 1 f33"/>
                <a:gd name="f65" fmla="*/ f49 1 f32"/>
                <a:gd name="f66" fmla="*/ f50 1 f33"/>
                <a:gd name="f67" fmla="*/ f51 1 f32"/>
                <a:gd name="f68" fmla="*/ f52 1 f32"/>
                <a:gd name="f69" fmla="*/ f53 1 f32"/>
                <a:gd name="f70" fmla="*/ f54 1 f33"/>
                <a:gd name="f71" fmla="*/ f55 1 f32"/>
                <a:gd name="f72" fmla="*/ f56 1 f33"/>
                <a:gd name="f73" fmla="*/ f57 1 f33"/>
                <a:gd name="f74" fmla="*/ f58 1 f33"/>
                <a:gd name="f75" fmla="*/ f59 f23 1"/>
                <a:gd name="f76" fmla="*/ f60 f23 1"/>
                <a:gd name="f77" fmla="*/ f62 f24 1"/>
                <a:gd name="f78" fmla="*/ f61 f24 1"/>
                <a:gd name="f79" fmla="*/ f63 f23 1"/>
                <a:gd name="f80" fmla="*/ f64 f24 1"/>
                <a:gd name="f81" fmla="*/ f65 f23 1"/>
                <a:gd name="f82" fmla="*/ f66 f24 1"/>
                <a:gd name="f83" fmla="*/ f67 f23 1"/>
                <a:gd name="f84" fmla="*/ f68 f23 1"/>
                <a:gd name="f85" fmla="*/ f69 f23 1"/>
                <a:gd name="f86" fmla="*/ f70 f24 1"/>
                <a:gd name="f87" fmla="*/ f71 f23 1"/>
                <a:gd name="f88" fmla="*/ f72 f24 1"/>
                <a:gd name="f89" fmla="*/ f73 f24 1"/>
                <a:gd name="f90" fmla="*/ f74 f24 1"/>
              </a:gdLst>
              <a:ahLst/>
              <a:cxnLst>
                <a:cxn ang="3cd4">
                  <a:pos x="hc" y="t"/>
                </a:cxn>
                <a:cxn ang="0">
                  <a:pos x="r" y="vc"/>
                </a:cxn>
                <a:cxn ang="cd4">
                  <a:pos x="hc" y="b"/>
                </a:cxn>
                <a:cxn ang="cd2">
                  <a:pos x="l" y="vc"/>
                </a:cxn>
                <a:cxn ang="f46">
                  <a:pos x="f79" y="f80"/>
                </a:cxn>
                <a:cxn ang="f46">
                  <a:pos x="f81" y="f82"/>
                </a:cxn>
                <a:cxn ang="f46">
                  <a:pos x="f83" y="f82"/>
                </a:cxn>
                <a:cxn ang="f46">
                  <a:pos x="f84" y="f80"/>
                </a:cxn>
                <a:cxn ang="f46">
                  <a:pos x="f85" y="f86"/>
                </a:cxn>
                <a:cxn ang="f46">
                  <a:pos x="f87" y="f88"/>
                </a:cxn>
                <a:cxn ang="f46">
                  <a:pos x="f81" y="f89"/>
                </a:cxn>
                <a:cxn ang="f46">
                  <a:pos x="f79" y="f90"/>
                </a:cxn>
                <a:cxn ang="f46">
                  <a:pos x="f79" y="f80"/>
                </a:cxn>
              </a:cxnLst>
              <a:rect l="f75" t="f78" r="f76" b="f77"/>
              <a:pathLst>
                <a:path w="2525429" h="795815">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EE654F"/>
            </a:solidFill>
            <a:ln w="12701" cap="flat">
              <a:solidFill>
                <a:srgbClr val="F5A395"/>
              </a:solidFill>
              <a:prstDash val="solid"/>
              <a:miter/>
            </a:ln>
          </p:spPr>
          <p:txBody>
            <a:bodyPr vert="horz" wrap="square" lIns="99505" tIns="99505" rIns="99505" bIns="99505"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1" i="0" u="none" strike="noStrike" kern="1200" cap="none" spc="0" baseline="0">
                  <a:solidFill>
                    <a:srgbClr val="0A1A31"/>
                  </a:solidFill>
                  <a:uFillTx/>
                  <a:latin typeface="Arial"/>
                  <a:cs typeface="Helvetica" pitchFamily="34"/>
                </a:rPr>
                <a:t>Older/Frail</a:t>
              </a:r>
            </a:p>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1" i="0" u="none" strike="noStrike" kern="1200" cap="none" spc="0" baseline="0">
                  <a:solidFill>
                    <a:srgbClr val="0A1A31"/>
                  </a:solidFill>
                  <a:uFillTx/>
                  <a:latin typeface="Arial"/>
                  <a:cs typeface="Helvetica" pitchFamily="34"/>
                </a:rPr>
                <a:t>Adults</a:t>
              </a:r>
              <a:endParaRPr lang="en-CA" sz="2000" b="0" i="0" u="none" strike="noStrike" kern="1200" cap="none" spc="0" baseline="0">
                <a:solidFill>
                  <a:srgbClr val="0A1A31"/>
                </a:solidFill>
                <a:uFillTx/>
                <a:latin typeface="Helvetica" pitchFamily="34"/>
                <a:cs typeface="Helvetica" pitchFamily="34"/>
              </a:endParaRPr>
            </a:p>
          </p:txBody>
        </p:sp>
        <p:sp>
          <p:nvSpPr>
            <p:cNvPr id="12" name="Freeform 11">
              <a:extLst>
                <a:ext uri="{FF2B5EF4-FFF2-40B4-BE49-F238E27FC236}">
                  <a16:creationId xmlns:a16="http://schemas.microsoft.com/office/drawing/2014/main" id="{8993148B-0760-3AE7-C6A2-4331C1070DDC}"/>
                </a:ext>
              </a:extLst>
            </p:cNvPr>
            <p:cNvSpPr/>
            <p:nvPr/>
          </p:nvSpPr>
          <p:spPr>
            <a:xfrm>
              <a:off x="6504529" y="2317318"/>
              <a:ext cx="2247933" cy="3593171"/>
            </a:xfrm>
            <a:custGeom>
              <a:avLst/>
              <a:gdLst>
                <a:gd name="f0" fmla="val 10800000"/>
                <a:gd name="f1" fmla="val 5400000"/>
                <a:gd name="f2" fmla="val 180"/>
                <a:gd name="f3" fmla="val w"/>
                <a:gd name="f4" fmla="val h"/>
                <a:gd name="f5" fmla="val 0"/>
                <a:gd name="f6" fmla="val 2247935"/>
                <a:gd name="f7" fmla="val 3593173"/>
                <a:gd name="f8" fmla="val 224794"/>
                <a:gd name="f9" fmla="val 100644"/>
                <a:gd name="f10" fmla="val 2023142"/>
                <a:gd name="f11" fmla="val 2147292"/>
                <a:gd name="f12" fmla="val 2247936"/>
                <a:gd name="f13" fmla="val 1272656"/>
                <a:gd name="f14" fmla="val 2320518"/>
                <a:gd name="f15" fmla="val 3368380"/>
                <a:gd name="f16" fmla="val 3492530"/>
                <a:gd name="f17" fmla="val 2147291"/>
                <a:gd name="f18" fmla="val 3593174"/>
                <a:gd name="f19" fmla="val 2023141"/>
                <a:gd name="f20" fmla="val 3492529"/>
                <a:gd name="f21" fmla="val 3368379"/>
                <a:gd name="f22" fmla="+- 0 0 -90"/>
                <a:gd name="f23" fmla="*/ f3 1 2247935"/>
                <a:gd name="f24" fmla="*/ f4 1 3593173"/>
                <a:gd name="f25" fmla="val f5"/>
                <a:gd name="f26" fmla="val f6"/>
                <a:gd name="f27" fmla="val f7"/>
                <a:gd name="f28" fmla="*/ f22 f0 1"/>
                <a:gd name="f29" fmla="+- f27 0 f25"/>
                <a:gd name="f30" fmla="+- f26 0 f25"/>
                <a:gd name="f31" fmla="*/ f28 1 f2"/>
                <a:gd name="f32" fmla="*/ f30 1 2247935"/>
                <a:gd name="f33" fmla="*/ f29 1 3593173"/>
                <a:gd name="f34" fmla="*/ 0 f30 1"/>
                <a:gd name="f35" fmla="*/ 224794 f29 1"/>
                <a:gd name="f36" fmla="*/ 224794 f30 1"/>
                <a:gd name="f37" fmla="*/ 0 f29 1"/>
                <a:gd name="f38" fmla="*/ 2023142 f30 1"/>
                <a:gd name="f39" fmla="*/ 2247936 f30 1"/>
                <a:gd name="f40" fmla="*/ 2247935 f30 1"/>
                <a:gd name="f41" fmla="*/ 3368380 f29 1"/>
                <a:gd name="f42" fmla="*/ 2023141 f30 1"/>
                <a:gd name="f43" fmla="*/ 3593174 f29 1"/>
                <a:gd name="f44" fmla="*/ 3593173 f29 1"/>
                <a:gd name="f45" fmla="*/ 3368379 f29 1"/>
                <a:gd name="f46" fmla="+- f31 0 f1"/>
                <a:gd name="f47" fmla="*/ f34 1 2247935"/>
                <a:gd name="f48" fmla="*/ f35 1 3593173"/>
                <a:gd name="f49" fmla="*/ f36 1 2247935"/>
                <a:gd name="f50" fmla="*/ f37 1 3593173"/>
                <a:gd name="f51" fmla="*/ f38 1 2247935"/>
                <a:gd name="f52" fmla="*/ f39 1 2247935"/>
                <a:gd name="f53" fmla="*/ f40 1 2247935"/>
                <a:gd name="f54" fmla="*/ f41 1 3593173"/>
                <a:gd name="f55" fmla="*/ f42 1 2247935"/>
                <a:gd name="f56" fmla="*/ f43 1 3593173"/>
                <a:gd name="f57" fmla="*/ f44 1 3593173"/>
                <a:gd name="f58" fmla="*/ f45 1 3593173"/>
                <a:gd name="f59" fmla="*/ f25 1 f32"/>
                <a:gd name="f60" fmla="*/ f26 1 f32"/>
                <a:gd name="f61" fmla="*/ f25 1 f33"/>
                <a:gd name="f62" fmla="*/ f27 1 f33"/>
                <a:gd name="f63" fmla="*/ f47 1 f32"/>
                <a:gd name="f64" fmla="*/ f48 1 f33"/>
                <a:gd name="f65" fmla="*/ f49 1 f32"/>
                <a:gd name="f66" fmla="*/ f50 1 f33"/>
                <a:gd name="f67" fmla="*/ f51 1 f32"/>
                <a:gd name="f68" fmla="*/ f52 1 f32"/>
                <a:gd name="f69" fmla="*/ f53 1 f32"/>
                <a:gd name="f70" fmla="*/ f54 1 f33"/>
                <a:gd name="f71" fmla="*/ f55 1 f32"/>
                <a:gd name="f72" fmla="*/ f56 1 f33"/>
                <a:gd name="f73" fmla="*/ f57 1 f33"/>
                <a:gd name="f74" fmla="*/ f58 1 f33"/>
                <a:gd name="f75" fmla="*/ f59 f23 1"/>
                <a:gd name="f76" fmla="*/ f60 f23 1"/>
                <a:gd name="f77" fmla="*/ f62 f24 1"/>
                <a:gd name="f78" fmla="*/ f61 f24 1"/>
                <a:gd name="f79" fmla="*/ f63 f23 1"/>
                <a:gd name="f80" fmla="*/ f64 f24 1"/>
                <a:gd name="f81" fmla="*/ f65 f23 1"/>
                <a:gd name="f82" fmla="*/ f66 f24 1"/>
                <a:gd name="f83" fmla="*/ f67 f23 1"/>
                <a:gd name="f84" fmla="*/ f68 f23 1"/>
                <a:gd name="f85" fmla="*/ f69 f23 1"/>
                <a:gd name="f86" fmla="*/ f70 f24 1"/>
                <a:gd name="f87" fmla="*/ f71 f23 1"/>
                <a:gd name="f88" fmla="*/ f72 f24 1"/>
                <a:gd name="f89" fmla="*/ f73 f24 1"/>
                <a:gd name="f90" fmla="*/ f74 f24 1"/>
              </a:gdLst>
              <a:ahLst/>
              <a:cxnLst>
                <a:cxn ang="3cd4">
                  <a:pos x="hc" y="t"/>
                </a:cxn>
                <a:cxn ang="0">
                  <a:pos x="r" y="vc"/>
                </a:cxn>
                <a:cxn ang="cd4">
                  <a:pos x="hc" y="b"/>
                </a:cxn>
                <a:cxn ang="cd2">
                  <a:pos x="l" y="vc"/>
                </a:cxn>
                <a:cxn ang="f46">
                  <a:pos x="f79" y="f80"/>
                </a:cxn>
                <a:cxn ang="f46">
                  <a:pos x="f81" y="f82"/>
                </a:cxn>
                <a:cxn ang="f46">
                  <a:pos x="f83" y="f82"/>
                </a:cxn>
                <a:cxn ang="f46">
                  <a:pos x="f84" y="f80"/>
                </a:cxn>
                <a:cxn ang="f46">
                  <a:pos x="f85" y="f86"/>
                </a:cxn>
                <a:cxn ang="f46">
                  <a:pos x="f87" y="f88"/>
                </a:cxn>
                <a:cxn ang="f46">
                  <a:pos x="f81" y="f89"/>
                </a:cxn>
                <a:cxn ang="f46">
                  <a:pos x="f79" y="f90"/>
                </a:cxn>
                <a:cxn ang="f46">
                  <a:pos x="f79" y="f80"/>
                </a:cxn>
              </a:cxnLst>
              <a:rect l="f75" t="f78" r="f76" b="f77"/>
              <a:pathLst>
                <a:path w="2247935" h="3593173">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FFFFFF"/>
            </a:solidFill>
            <a:ln w="38103" cap="flat">
              <a:solidFill>
                <a:srgbClr val="EE654F"/>
              </a:solidFill>
              <a:prstDash val="solid"/>
              <a:miter/>
            </a:ln>
          </p:spPr>
          <p:txBody>
            <a:bodyPr vert="horz" wrap="square" lIns="126799" tIns="126799" rIns="126799" bIns="126799" anchor="t"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A2041"/>
                  </a:solidFill>
                  <a:uFillTx/>
                  <a:latin typeface="Arial"/>
                  <a:cs typeface="Helvetica" pitchFamily="34"/>
                </a:rPr>
                <a:t>- 2+ fall-related ED visits (among frail)</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Days at home (among frail)</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Change in ADL long form</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Caregiver distress</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Change in MDS-HSI</a:t>
              </a:r>
              <a:endParaRPr lang="en-CA" sz="1600" b="0" i="0" u="none" strike="noStrike" kern="1200" cap="none" spc="0" baseline="0">
                <a:solidFill>
                  <a:srgbClr val="0A1A31"/>
                </a:solidFill>
                <a:uFillTx/>
                <a:latin typeface="Helvetica" pitchFamily="34"/>
                <a:cs typeface="Helvetica" pitchFamily="34"/>
              </a:endParaRPr>
            </a:p>
          </p:txBody>
        </p:sp>
      </p:grpSp>
      <p:sp>
        <p:nvSpPr>
          <p:cNvPr id="13" name="Rectangle 25">
            <a:extLst>
              <a:ext uri="{FF2B5EF4-FFF2-40B4-BE49-F238E27FC236}">
                <a16:creationId xmlns:a16="http://schemas.microsoft.com/office/drawing/2014/main" id="{84697ABB-CF57-47FC-BCA6-1087C59D0409}"/>
              </a:ext>
            </a:extLst>
          </p:cNvPr>
          <p:cNvSpPr/>
          <p:nvPr/>
        </p:nvSpPr>
        <p:spPr>
          <a:xfrm>
            <a:off x="1160940" y="297189"/>
            <a:ext cx="10962320" cy="830997"/>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a:solidFill>
                  <a:srgbClr val="0B2040"/>
                </a:solidFill>
                <a:uFillTx/>
                <a:latin typeface="Arial"/>
                <a:cs typeface="Helvetica"/>
              </a:rPr>
              <a:t>HSPN OHT Improvement Indicators</a:t>
            </a:r>
            <a:endParaRPr lang="en-CA" sz="4800" b="1" i="0" u="none" strike="noStrike" kern="1200" cap="none" spc="0" baseline="0">
              <a:solidFill>
                <a:srgbClr val="0B2040"/>
              </a:solidFill>
              <a:uFillTx/>
              <a:latin typeface="Arial"/>
              <a:cs typeface="Helvetica"/>
            </a:endParaRPr>
          </a:p>
        </p:txBody>
      </p:sp>
      <p:grpSp>
        <p:nvGrpSpPr>
          <p:cNvPr id="14" name="Diagram 21">
            <a:extLst>
              <a:ext uri="{FF2B5EF4-FFF2-40B4-BE49-F238E27FC236}">
                <a16:creationId xmlns:a16="http://schemas.microsoft.com/office/drawing/2014/main" id="{2D129482-10B9-149B-7C4D-1ED93C8B8535}"/>
              </a:ext>
            </a:extLst>
          </p:cNvPr>
          <p:cNvGrpSpPr/>
          <p:nvPr/>
        </p:nvGrpSpPr>
        <p:grpSpPr>
          <a:xfrm>
            <a:off x="9179652" y="1407746"/>
            <a:ext cx="2680920" cy="4503557"/>
            <a:chOff x="9179652" y="1407746"/>
            <a:chExt cx="2680920" cy="4503557"/>
          </a:xfrm>
        </p:grpSpPr>
        <p:sp>
          <p:nvSpPr>
            <p:cNvPr id="15" name="Rectangle 14">
              <a:extLst>
                <a:ext uri="{FF2B5EF4-FFF2-40B4-BE49-F238E27FC236}">
                  <a16:creationId xmlns:a16="http://schemas.microsoft.com/office/drawing/2014/main" id="{463A88C2-F5E4-42CC-1EAE-70DC14053A60}"/>
                </a:ext>
              </a:extLst>
            </p:cNvPr>
            <p:cNvSpPr/>
            <p:nvPr/>
          </p:nvSpPr>
          <p:spPr>
            <a:xfrm>
              <a:off x="9179652" y="1407746"/>
              <a:ext cx="2680920" cy="4503557"/>
            </a:xfrm>
            <a:prstGeom prst="rect">
              <a:avLst/>
            </a:prstGeom>
            <a:noFill/>
            <a:ln cap="flat">
              <a:noFill/>
              <a:prstDash val="solid"/>
            </a:ln>
          </p:spPr>
          <p:txBody>
            <a:bodyPr lIns="0" tIns="0" rIns="0" bIns="0"/>
            <a:lstStyle/>
            <a:p>
              <a:endParaRPr lang="en-US"/>
            </a:p>
          </p:txBody>
        </p:sp>
        <p:sp>
          <p:nvSpPr>
            <p:cNvPr id="16" name="Freeform 15">
              <a:extLst>
                <a:ext uri="{FF2B5EF4-FFF2-40B4-BE49-F238E27FC236}">
                  <a16:creationId xmlns:a16="http://schemas.microsoft.com/office/drawing/2014/main" id="{03DBED0D-5F4B-12D0-4CB9-28CCC1EF819A}"/>
                </a:ext>
              </a:extLst>
            </p:cNvPr>
            <p:cNvSpPr/>
            <p:nvPr/>
          </p:nvSpPr>
          <p:spPr>
            <a:xfrm>
              <a:off x="9179652" y="1418490"/>
              <a:ext cx="2678305" cy="794842"/>
            </a:xfrm>
            <a:custGeom>
              <a:avLst/>
              <a:gdLst>
                <a:gd name="f0" fmla="val 10800000"/>
                <a:gd name="f1" fmla="val 5400000"/>
                <a:gd name="f2" fmla="val 180"/>
                <a:gd name="f3" fmla="val w"/>
                <a:gd name="f4" fmla="val h"/>
                <a:gd name="f5" fmla="val 0"/>
                <a:gd name="f6" fmla="val 2678303"/>
                <a:gd name="f7" fmla="val 794841"/>
                <a:gd name="f8" fmla="val 79484"/>
                <a:gd name="f9" fmla="val 35586"/>
                <a:gd name="f10" fmla="val 2598819"/>
                <a:gd name="f11" fmla="val 2642717"/>
                <a:gd name="f12" fmla="val 715357"/>
                <a:gd name="f13" fmla="val 759255"/>
                <a:gd name="f14" fmla="+- 0 0 -90"/>
                <a:gd name="f15" fmla="*/ f3 1 2678303"/>
                <a:gd name="f16" fmla="*/ f4 1 794841"/>
                <a:gd name="f17" fmla="val f5"/>
                <a:gd name="f18" fmla="val f6"/>
                <a:gd name="f19" fmla="val f7"/>
                <a:gd name="f20" fmla="*/ f14 f0 1"/>
                <a:gd name="f21" fmla="+- f19 0 f17"/>
                <a:gd name="f22" fmla="+- f18 0 f17"/>
                <a:gd name="f23" fmla="*/ f20 1 f2"/>
                <a:gd name="f24" fmla="*/ f22 1 2678303"/>
                <a:gd name="f25" fmla="*/ f21 1 794841"/>
                <a:gd name="f26" fmla="*/ 0 f22 1"/>
                <a:gd name="f27" fmla="*/ 79484 f21 1"/>
                <a:gd name="f28" fmla="*/ 79484 f22 1"/>
                <a:gd name="f29" fmla="*/ 0 f21 1"/>
                <a:gd name="f30" fmla="*/ 2598819 f22 1"/>
                <a:gd name="f31" fmla="*/ 2678303 f22 1"/>
                <a:gd name="f32" fmla="*/ 715357 f21 1"/>
                <a:gd name="f33" fmla="*/ 794841 f21 1"/>
                <a:gd name="f34" fmla="+- f23 0 f1"/>
                <a:gd name="f35" fmla="*/ f26 1 2678303"/>
                <a:gd name="f36" fmla="*/ f27 1 794841"/>
                <a:gd name="f37" fmla="*/ f28 1 2678303"/>
                <a:gd name="f38" fmla="*/ f29 1 794841"/>
                <a:gd name="f39" fmla="*/ f30 1 2678303"/>
                <a:gd name="f40" fmla="*/ f31 1 2678303"/>
                <a:gd name="f41" fmla="*/ f32 1 794841"/>
                <a:gd name="f42" fmla="*/ f33 1 79484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678303" h="79484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D966"/>
            </a:solidFill>
            <a:ln w="12701" cap="flat">
              <a:solidFill>
                <a:srgbClr val="FFD966"/>
              </a:solidFill>
              <a:prstDash val="solid"/>
              <a:miter/>
            </a:ln>
          </p:spPr>
          <p:txBody>
            <a:bodyPr vert="horz" wrap="square" lIns="99477" tIns="99477" rIns="99477" bIns="99477"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1" i="0" u="none" strike="noStrike" kern="1200" cap="none" spc="0" baseline="0">
                  <a:solidFill>
                    <a:srgbClr val="0A1A31"/>
                  </a:solidFill>
                  <a:uFillTx/>
                  <a:latin typeface="Arial"/>
                  <a:cs typeface="Helvetica" pitchFamily="34"/>
                </a:rPr>
                <a:t>Palliative &amp; </a:t>
              </a:r>
            </a:p>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1" i="0" u="none" strike="noStrike" kern="1200" cap="none" spc="0" baseline="0">
                  <a:solidFill>
                    <a:srgbClr val="0A1A31"/>
                  </a:solidFill>
                  <a:uFillTx/>
                  <a:latin typeface="Arial"/>
                  <a:cs typeface="Helvetica" pitchFamily="34"/>
                </a:rPr>
                <a:t>End-of-Life Care</a:t>
              </a:r>
              <a:endParaRPr lang="en-CA" sz="2000" b="0" i="0" u="none" strike="noStrike" kern="1200" cap="none" spc="0" baseline="0">
                <a:solidFill>
                  <a:srgbClr val="0A1A31"/>
                </a:solidFill>
                <a:uFillTx/>
                <a:latin typeface="Helvetica" pitchFamily="34"/>
                <a:cs typeface="Helvetica" pitchFamily="34"/>
              </a:endParaRPr>
            </a:p>
          </p:txBody>
        </p:sp>
        <p:sp>
          <p:nvSpPr>
            <p:cNvPr id="17" name="Freeform 16">
              <a:extLst>
                <a:ext uri="{FF2B5EF4-FFF2-40B4-BE49-F238E27FC236}">
                  <a16:creationId xmlns:a16="http://schemas.microsoft.com/office/drawing/2014/main" id="{5BFC3820-4E0B-198D-96B2-351326876118}"/>
                </a:ext>
              </a:extLst>
            </p:cNvPr>
            <p:cNvSpPr/>
            <p:nvPr/>
          </p:nvSpPr>
          <p:spPr>
            <a:xfrm>
              <a:off x="9315514" y="2322374"/>
              <a:ext cx="2384014" cy="3588773"/>
            </a:xfrm>
            <a:custGeom>
              <a:avLst/>
              <a:gdLst>
                <a:gd name="f0" fmla="val 10800000"/>
                <a:gd name="f1" fmla="val 5400000"/>
                <a:gd name="f2" fmla="val 180"/>
                <a:gd name="f3" fmla="val w"/>
                <a:gd name="f4" fmla="val h"/>
                <a:gd name="f5" fmla="val 0"/>
                <a:gd name="f6" fmla="val 2384011"/>
                <a:gd name="f7" fmla="val 3588774"/>
                <a:gd name="f8" fmla="val 238401"/>
                <a:gd name="f9" fmla="val 106736"/>
                <a:gd name="f10" fmla="val 2145610"/>
                <a:gd name="f11" fmla="val 2277275"/>
                <a:gd name="f12" fmla="val 3350373"/>
                <a:gd name="f13" fmla="val 3482038"/>
                <a:gd name="f14" fmla="+- 0 0 -90"/>
                <a:gd name="f15" fmla="*/ f3 1 2384011"/>
                <a:gd name="f16" fmla="*/ f4 1 3588774"/>
                <a:gd name="f17" fmla="val f5"/>
                <a:gd name="f18" fmla="val f6"/>
                <a:gd name="f19" fmla="val f7"/>
                <a:gd name="f20" fmla="*/ f14 f0 1"/>
                <a:gd name="f21" fmla="+- f19 0 f17"/>
                <a:gd name="f22" fmla="+- f18 0 f17"/>
                <a:gd name="f23" fmla="*/ f20 1 f2"/>
                <a:gd name="f24" fmla="*/ f22 1 2384011"/>
                <a:gd name="f25" fmla="*/ f21 1 3588774"/>
                <a:gd name="f26" fmla="*/ 0 f22 1"/>
                <a:gd name="f27" fmla="*/ 238401 f21 1"/>
                <a:gd name="f28" fmla="*/ 238401 f22 1"/>
                <a:gd name="f29" fmla="*/ 0 f21 1"/>
                <a:gd name="f30" fmla="*/ 2145610 f22 1"/>
                <a:gd name="f31" fmla="*/ 2384011 f22 1"/>
                <a:gd name="f32" fmla="*/ 3350373 f21 1"/>
                <a:gd name="f33" fmla="*/ 3588774 f21 1"/>
                <a:gd name="f34" fmla="+- f23 0 f1"/>
                <a:gd name="f35" fmla="*/ f26 1 2384011"/>
                <a:gd name="f36" fmla="*/ f27 1 3588774"/>
                <a:gd name="f37" fmla="*/ f28 1 2384011"/>
                <a:gd name="f38" fmla="*/ f29 1 3588774"/>
                <a:gd name="f39" fmla="*/ f30 1 2384011"/>
                <a:gd name="f40" fmla="*/ f31 1 2384011"/>
                <a:gd name="f41" fmla="*/ f32 1 3588774"/>
                <a:gd name="f42" fmla="*/ f33 1 358877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384011" h="358877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solidFill>
            <a:ln w="38103" cap="flat">
              <a:solidFill>
                <a:srgbClr val="FFD966"/>
              </a:solidFill>
              <a:prstDash val="solid"/>
              <a:miter/>
            </a:ln>
          </p:spPr>
          <p:txBody>
            <a:bodyPr vert="horz" wrap="square" lIns="130786" tIns="130786" rIns="130786" bIns="130786" anchor="t"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Deaths in hospital</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ED visit in the last 30d of life</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Palliative - physician home visits in the last 90d of life</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02060"/>
                  </a:solidFill>
                  <a:uFillTx/>
                  <a:latin typeface="Arial"/>
                  <a:cs typeface="Helvetica" pitchFamily="34"/>
                </a:rPr>
                <a:t>- Palliative home - care in the last 90d of life</a:t>
              </a:r>
            </a:p>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cs typeface="Helvetica" pitchFamily="34"/>
                </a:rPr>
                <a:t>- Days at home in the last 6mons of life</a:t>
              </a:r>
              <a:endParaRPr lang="en-CA" sz="1600" b="0" i="0" u="none" strike="noStrike" kern="1200" cap="none" spc="0" baseline="0">
                <a:solidFill>
                  <a:srgbClr val="0A1A31"/>
                </a:solidFill>
                <a:uFillTx/>
                <a:latin typeface="Helvetica" pitchFamily="34"/>
                <a:cs typeface="Helvetica" pitchFamily="34"/>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2145705783">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9DB594F-586D-A061-1653-30BA1BC49054}"/>
              </a:ext>
            </a:extLst>
          </p:cNvPr>
          <p:cNvPicPr>
            <a:picLocks noChangeAspect="1"/>
          </p:cNvPicPr>
          <p:nvPr/>
        </p:nvPicPr>
        <p:blipFill>
          <a:blip r:embed="rId3"/>
          <a:srcRect/>
          <a:stretch/>
        </p:blipFill>
        <p:spPr>
          <a:xfrm>
            <a:off x="200822" y="1136352"/>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82CF362C-0D34-D686-15CF-327D1CBBE14C}"/>
              </a:ext>
            </a:extLst>
          </p:cNvPr>
          <p:cNvSpPr txBox="1">
            <a:spLocks noGrp="1"/>
          </p:cNvSpPr>
          <p:nvPr>
            <p:ph type="sldNum" sz="quarter" idx="8"/>
          </p:nvPr>
        </p:nvSpPr>
        <p:spPr/>
        <p:txBody>
          <a:bodyPr/>
          <a:lstStyle/>
          <a:p>
            <a:pPr lvl="0"/>
            <a:fld id="{B388324D-40E2-EF49-B307-409731330D35}" type="slidenum">
              <a:rPr lang="fr-CA"/>
              <a:t>60</a:t>
            </a:fld>
            <a:endParaRPr lang="fr-CA"/>
          </a:p>
        </p:txBody>
      </p:sp>
      <p:sp>
        <p:nvSpPr>
          <p:cNvPr id="4" name="Title 1">
            <a:extLst>
              <a:ext uri="{FF2B5EF4-FFF2-40B4-BE49-F238E27FC236}">
                <a16:creationId xmlns:a16="http://schemas.microsoft.com/office/drawing/2014/main" id="{4F84B5C8-DE02-F684-4DFE-B08905F5644B}"/>
              </a:ext>
            </a:extLst>
          </p:cNvPr>
          <p:cNvSpPr txBox="1"/>
          <p:nvPr/>
        </p:nvSpPr>
        <p:spPr>
          <a:xfrm>
            <a:off x="703265" y="185129"/>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Rate of ED visit for MHA within 30 days by Primary Care Model </a:t>
            </a:r>
          </a:p>
        </p:txBody>
      </p:sp>
      <p:sp>
        <p:nvSpPr>
          <p:cNvPr id="5" name="TextBox 5">
            <a:extLst>
              <a:ext uri="{FF2B5EF4-FFF2-40B4-BE49-F238E27FC236}">
                <a16:creationId xmlns:a16="http://schemas.microsoft.com/office/drawing/2014/main" id="{834F5B45-BED5-AAD0-4929-B9B7965975D8}"/>
              </a:ext>
            </a:extLst>
          </p:cNvPr>
          <p:cNvSpPr txBox="1"/>
          <p:nvPr/>
        </p:nvSpPr>
        <p:spPr>
          <a:xfrm>
            <a:off x="8370243" y="1341433"/>
            <a:ext cx="3592540" cy="3385538"/>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shows the number of ED visits for MHA:</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Bright green indicates number of ED visits within 30 days</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Dark blue represents the number of ED visits for MHA</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Number to the right is the rate of repeat ED visits in the attributable population</a:t>
            </a:r>
            <a:endParaRPr lang="en-US" sz="2000" b="0" i="0" u="none" strike="noStrike" kern="1200" cap="none" spc="0" baseline="0">
              <a:solidFill>
                <a:srgbClr val="002060"/>
              </a:solidFill>
              <a:uFillTx/>
              <a:latin typeface="Arial"/>
            </a:endParaRPr>
          </a:p>
        </p:txBody>
      </p:sp>
      <p:pic>
        <p:nvPicPr>
          <p:cNvPr id="6" name="Picture 6">
            <a:extLst>
              <a:ext uri="{FF2B5EF4-FFF2-40B4-BE49-F238E27FC236}">
                <a16:creationId xmlns:a16="http://schemas.microsoft.com/office/drawing/2014/main" id="{A389D682-2AF0-8CFF-0D5E-1448049ECD3E}"/>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2">
            <a:extLst>
              <a:ext uri="{FF2B5EF4-FFF2-40B4-BE49-F238E27FC236}">
                <a16:creationId xmlns:a16="http://schemas.microsoft.com/office/drawing/2014/main" id="{756951BB-A99A-2D60-12ED-773029C5EA94}"/>
              </a:ext>
            </a:extLst>
          </p:cNvPr>
          <p:cNvSpPr txBox="1"/>
          <p:nvPr/>
        </p:nvSpPr>
        <p:spPr>
          <a:xfrm>
            <a:off x="229212" y="4746211"/>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2145705784">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4E64149-5BFE-50D0-C0D4-44B7755777D7}"/>
              </a:ext>
            </a:extLst>
          </p:cNvPr>
          <p:cNvPicPr>
            <a:picLocks noChangeAspect="1"/>
          </p:cNvPicPr>
          <p:nvPr/>
        </p:nvPicPr>
        <p:blipFill>
          <a:blip r:embed="rId3"/>
          <a:srcRect/>
          <a:stretch/>
        </p:blipFill>
        <p:spPr>
          <a:xfrm>
            <a:off x="200822" y="1136352"/>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B85FF022-BE9E-CDEA-9ED7-19E05916DF9D}"/>
              </a:ext>
            </a:extLst>
          </p:cNvPr>
          <p:cNvSpPr txBox="1">
            <a:spLocks noGrp="1"/>
          </p:cNvSpPr>
          <p:nvPr>
            <p:ph type="sldNum" sz="quarter" idx="8"/>
          </p:nvPr>
        </p:nvSpPr>
        <p:spPr/>
        <p:txBody>
          <a:bodyPr/>
          <a:lstStyle/>
          <a:p>
            <a:pPr lvl="0"/>
            <a:fld id="{F3F4FFC0-3F26-7A48-99CA-FFDBB56118E1}" type="slidenum">
              <a:rPr lang="fr-CA"/>
              <a:t>61</a:t>
            </a:fld>
            <a:endParaRPr lang="fr-CA"/>
          </a:p>
        </p:txBody>
      </p:sp>
      <p:sp>
        <p:nvSpPr>
          <p:cNvPr id="4" name="Title 1">
            <a:extLst>
              <a:ext uri="{FF2B5EF4-FFF2-40B4-BE49-F238E27FC236}">
                <a16:creationId xmlns:a16="http://schemas.microsoft.com/office/drawing/2014/main" id="{07B8843D-7CC5-157E-4FBA-52BBCFC6F832}"/>
              </a:ext>
            </a:extLst>
          </p:cNvPr>
          <p:cNvSpPr txBox="1"/>
          <p:nvPr/>
        </p:nvSpPr>
        <p:spPr>
          <a:xfrm>
            <a:off x="703265" y="185129"/>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Rate of ED visit for MHA within 30 days by CIHI Population Grouping Methodology</a:t>
            </a:r>
          </a:p>
        </p:txBody>
      </p:sp>
      <p:sp>
        <p:nvSpPr>
          <p:cNvPr id="5" name="TextBox 5">
            <a:extLst>
              <a:ext uri="{FF2B5EF4-FFF2-40B4-BE49-F238E27FC236}">
                <a16:creationId xmlns:a16="http://schemas.microsoft.com/office/drawing/2014/main" id="{DB2131AB-8783-4ACF-37D2-3914D80B9E49}"/>
              </a:ext>
            </a:extLst>
          </p:cNvPr>
          <p:cNvSpPr txBox="1"/>
          <p:nvPr/>
        </p:nvSpPr>
        <p:spPr>
          <a:xfrm>
            <a:off x="8370243" y="1341433"/>
            <a:ext cx="3592540" cy="3385538"/>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shows the number of ED visits for MHA:</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Bright green indicates number of ED visits within 30 days</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Dark blue represents the number of ED visits for MHA</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Number to the right is the rate of repeat ED visits in the attributable population</a:t>
            </a:r>
            <a:endParaRPr lang="en-US" sz="2000" b="0" i="0" u="none" strike="noStrike" kern="1200" cap="none" spc="0" baseline="0">
              <a:solidFill>
                <a:srgbClr val="002060"/>
              </a:solidFill>
              <a:uFillTx/>
              <a:latin typeface="Arial"/>
            </a:endParaRPr>
          </a:p>
        </p:txBody>
      </p:sp>
      <p:pic>
        <p:nvPicPr>
          <p:cNvPr id="6" name="Picture 6">
            <a:extLst>
              <a:ext uri="{FF2B5EF4-FFF2-40B4-BE49-F238E27FC236}">
                <a16:creationId xmlns:a16="http://schemas.microsoft.com/office/drawing/2014/main" id="{E07B78E6-1EB3-E9EF-1BA7-4C3E80F8821D}"/>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2">
            <a:extLst>
              <a:ext uri="{FF2B5EF4-FFF2-40B4-BE49-F238E27FC236}">
                <a16:creationId xmlns:a16="http://schemas.microsoft.com/office/drawing/2014/main" id="{FF355084-E985-800C-8518-B1B7D0B2AD37}"/>
              </a:ext>
            </a:extLst>
          </p:cNvPr>
          <p:cNvSpPr txBox="1"/>
          <p:nvPr/>
        </p:nvSpPr>
        <p:spPr>
          <a:xfrm>
            <a:off x="229212" y="4746211"/>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2145705785">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3F4B997-5128-32AD-9261-4C1F5C214639}"/>
              </a:ext>
            </a:extLst>
          </p:cNvPr>
          <p:cNvPicPr>
            <a:picLocks noChangeAspect="1"/>
          </p:cNvPicPr>
          <p:nvPr/>
        </p:nvPicPr>
        <p:blipFill>
          <a:blip r:embed="rId3"/>
          <a:srcRect/>
          <a:stretch/>
        </p:blipFill>
        <p:spPr>
          <a:xfrm>
            <a:off x="200822" y="1136352"/>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A7B2EBED-D6A2-75FB-3E8D-FE92E49257D7}"/>
              </a:ext>
            </a:extLst>
          </p:cNvPr>
          <p:cNvSpPr txBox="1">
            <a:spLocks noGrp="1"/>
          </p:cNvSpPr>
          <p:nvPr>
            <p:ph type="sldNum" sz="quarter" idx="8"/>
          </p:nvPr>
        </p:nvSpPr>
        <p:spPr/>
        <p:txBody>
          <a:bodyPr/>
          <a:lstStyle/>
          <a:p>
            <a:pPr lvl="0"/>
            <a:fld id="{D85CC98B-CE02-6E43-A3AE-523B907A224C}" type="slidenum">
              <a:rPr lang="fr-CA"/>
              <a:t>62</a:t>
            </a:fld>
            <a:endParaRPr lang="fr-CA"/>
          </a:p>
        </p:txBody>
      </p:sp>
      <p:sp>
        <p:nvSpPr>
          <p:cNvPr id="4" name="Title 1">
            <a:extLst>
              <a:ext uri="{FF2B5EF4-FFF2-40B4-BE49-F238E27FC236}">
                <a16:creationId xmlns:a16="http://schemas.microsoft.com/office/drawing/2014/main" id="{6EB2A5F6-5F92-0F64-CD44-E1742D3C56A7}"/>
              </a:ext>
            </a:extLst>
          </p:cNvPr>
          <p:cNvSpPr txBox="1"/>
          <p:nvPr/>
        </p:nvSpPr>
        <p:spPr>
          <a:xfrm>
            <a:off x="703265" y="185129"/>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Rate of ED visit for MHA within 30 days by BC Matrix Segment</a:t>
            </a:r>
          </a:p>
        </p:txBody>
      </p:sp>
      <p:sp>
        <p:nvSpPr>
          <p:cNvPr id="5" name="TextBox 5">
            <a:extLst>
              <a:ext uri="{FF2B5EF4-FFF2-40B4-BE49-F238E27FC236}">
                <a16:creationId xmlns:a16="http://schemas.microsoft.com/office/drawing/2014/main" id="{599A2DE2-7808-EB6D-D8DE-37950E2939E2}"/>
              </a:ext>
            </a:extLst>
          </p:cNvPr>
          <p:cNvSpPr txBox="1"/>
          <p:nvPr/>
        </p:nvSpPr>
        <p:spPr>
          <a:xfrm>
            <a:off x="8370243" y="1341433"/>
            <a:ext cx="3592540" cy="3385538"/>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shows the number of ED visits for MHA:</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Bright green indicates number of ED visits within 30 days</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Dark blue represents the number of ED visits for MHA</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Number to the right is the rate of repeat ED visits in the attributable population</a:t>
            </a:r>
            <a:endParaRPr lang="en-US" sz="2000" b="0" i="0" u="none" strike="noStrike" kern="1200" cap="none" spc="0" baseline="0">
              <a:solidFill>
                <a:srgbClr val="002060"/>
              </a:solidFill>
              <a:uFillTx/>
              <a:latin typeface="Arial"/>
            </a:endParaRPr>
          </a:p>
        </p:txBody>
      </p:sp>
      <p:pic>
        <p:nvPicPr>
          <p:cNvPr id="6" name="Picture 6">
            <a:extLst>
              <a:ext uri="{FF2B5EF4-FFF2-40B4-BE49-F238E27FC236}">
                <a16:creationId xmlns:a16="http://schemas.microsoft.com/office/drawing/2014/main" id="{CF0D9085-F8C3-3335-877C-36CE4A4772F2}"/>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2">
            <a:extLst>
              <a:ext uri="{FF2B5EF4-FFF2-40B4-BE49-F238E27FC236}">
                <a16:creationId xmlns:a16="http://schemas.microsoft.com/office/drawing/2014/main" id="{E1027CC7-22C1-8DA0-443B-AB51B89FC739}"/>
              </a:ext>
            </a:extLst>
          </p:cNvPr>
          <p:cNvSpPr txBox="1"/>
          <p:nvPr/>
        </p:nvSpPr>
        <p:spPr>
          <a:xfrm>
            <a:off x="229212" y="4746211"/>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dirty="0">
                <a:effectLst/>
                <a:latin typeface="Arial" panose="020B0604020202020204" pitchFamily="34" charset="0"/>
                <a:cs typeface="Arial" panose="020B0604020202020204" pitchFamily="34" charset="0"/>
              </a:rPr>
              <a:t>First contact in the emergency department for MHA</a:t>
            </a:r>
            <a:endParaRPr lang="en-CA" sz="28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054985518"/>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latin typeface="Arial" panose="020B0604020202020204" pitchFamily="34" charset="0"/>
                          <a:cs typeface="Arial" panose="020B0604020202020204" pitchFamily="34"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latin typeface="Arial" panose="020B0604020202020204" pitchFamily="34" charset="0"/>
                          <a:cs typeface="Arial" panose="020B0604020202020204" pitchFamily="34" charset="0"/>
                        </a:rPr>
                        <a:t>Quadruple Aim </a:t>
                      </a:r>
                    </a:p>
                    <a:p>
                      <a:endParaRPr lang="en-CA">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dirty="0">
                          <a:solidFill>
                            <a:schemeClr val="tx1"/>
                          </a:solidFill>
                          <a:effectLst/>
                          <a:latin typeface="Arial" panose="020B0604020202020204" pitchFamily="34" charset="0"/>
                          <a:ea typeface="+mn-ea"/>
                          <a:cs typeface="Arial" panose="020B0604020202020204" pitchFamily="34" charset="0"/>
                        </a:rPr>
                        <a:t>Proportion of incident unscheduled emergency department visits for MHA-care where the patient had no prior MHA-related contact (hospitalization, emergency department or physician visit) </a:t>
                      </a:r>
                      <a:endPar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dirty="0">
                          <a:solidFill>
                            <a:schemeClr val="tx1"/>
                          </a:solidFill>
                          <a:effectLst/>
                          <a:latin typeface="Arial" panose="020B0604020202020204" pitchFamily="34" charset="0"/>
                          <a:ea typeface="+mn-ea"/>
                          <a:cs typeface="Arial" panose="020B0604020202020204" pitchFamily="34" charset="0"/>
                        </a:rPr>
                        <a:t>Patient Experience</a:t>
                      </a:r>
                    </a:p>
                    <a:p>
                      <a:r>
                        <a:rPr lang="en-CA" sz="1800" kern="1200" dirty="0">
                          <a:solidFill>
                            <a:schemeClr val="tx1"/>
                          </a:solidFill>
                          <a:effectLst/>
                          <a:latin typeface="Arial" panose="020B0604020202020204" pitchFamily="34" charset="0"/>
                          <a:ea typeface="+mn-ea"/>
                          <a:cs typeface="Arial" panose="020B0604020202020204" pitchFamily="34" charset="0"/>
                        </a:rPr>
                        <a:t>(Timely)</a:t>
                      </a:r>
                    </a:p>
                    <a:p>
                      <a:r>
                        <a:rPr lang="en-CA" sz="1800" kern="1200" dirty="0">
                          <a:solidFill>
                            <a:schemeClr val="tx1"/>
                          </a:solidFill>
                          <a:effectLst/>
                          <a:latin typeface="Arial" panose="020B0604020202020204" pitchFamily="34" charset="0"/>
                          <a:ea typeface="+mn-ea"/>
                          <a:cs typeface="Arial" panose="020B0604020202020204" pitchFamily="34" charset="0"/>
                        </a:rPr>
                        <a:t>Cost/Efficiency</a:t>
                      </a:r>
                      <a:endPar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6339"/>
            <a:ext cx="9433860" cy="2862322"/>
          </a:xfrm>
          <a:prstGeom prst="rect">
            <a:avLst/>
          </a:prstGeom>
          <a:noFill/>
        </p:spPr>
        <p:txBody>
          <a:bodyPr wrap="square" lIns="91440" tIns="45720" rIns="91440" bIns="45720" rtlCol="0" anchor="t">
            <a:spAutoFit/>
          </a:bodyPr>
          <a:lstStyle/>
          <a:p>
            <a:r>
              <a:rPr lang="en-CA" dirty="0">
                <a:latin typeface="Arial" panose="020B0604020202020204" pitchFamily="34" charset="0"/>
                <a:cs typeface="Arial" panose="020B0604020202020204" pitchFamily="34" charset="0"/>
              </a:rPr>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a:t>
            </a:r>
          </a:p>
          <a:p>
            <a:endParaRPr lang="en-CA" b="1"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Sample Interpretation: </a:t>
            </a:r>
            <a:r>
              <a:rPr lang="en-CA" dirty="0">
                <a:latin typeface="Arial" panose="020B0604020202020204" pitchFamily="34" charset="0"/>
                <a:cs typeface="Arial" panose="020B0604020202020204" pitchFamily="34" charset="0"/>
              </a:rPr>
              <a:t>Amongst individuals who lived in the most deprived neighbourhoods (Q5 deprivation) and presented to the emergency department for an MHA concern, 33.8% were presenting for the first time to the health system with an MHA concern. Generally lower values are preferred indicating that people with MHA concerns are identified in the community prior to an urgent care event. </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2145705732">
    <p:spTree>
      <p:nvGrpSpPr>
        <p:cNvPr id="1" name=""/>
        <p:cNvGrpSpPr/>
        <p:nvPr/>
      </p:nvGrpSpPr>
      <p:grpSpPr>
        <a:xfrm>
          <a:off x="0" y="0"/>
          <a:ext cx="0" cy="0"/>
          <a:chOff x="0" y="0"/>
          <a:chExt cx="0" cy="0"/>
        </a:xfrm>
      </p:grpSpPr>
      <p:pic>
        <p:nvPicPr>
          <p:cNvPr id="8" name="Picture 7" descr="A graph of a number of people&#10;&#10;Description automatically generated with medium confidence">
            <a:extLst>
              <a:ext uri="{FF2B5EF4-FFF2-40B4-BE49-F238E27FC236}">
                <a16:creationId xmlns:a16="http://schemas.microsoft.com/office/drawing/2014/main" id="{94ADA9A8-D7DD-442E-AEA6-833C46C60C28}"/>
              </a:ext>
            </a:extLst>
          </p:cNvPr>
          <p:cNvPicPr>
            <a:picLocks noChangeAspect="1"/>
          </p:cNvPicPr>
          <p:nvPr/>
        </p:nvPicPr>
        <p:blipFill>
          <a:blip r:embed="rId3"/>
          <a:stretch>
            <a:fillRect/>
          </a:stretch>
        </p:blipFill>
        <p:spPr>
          <a:xfrm>
            <a:off x="119342" y="1136351"/>
            <a:ext cx="8120000" cy="5220000"/>
          </a:xfrm>
          <a:prstGeom prst="rect">
            <a:avLst/>
          </a:prstGeom>
        </p:spPr>
      </p:pic>
      <p:sp>
        <p:nvSpPr>
          <p:cNvPr id="2" name="Slide Number Placeholder 1">
            <a:extLst>
              <a:ext uri="{FF2B5EF4-FFF2-40B4-BE49-F238E27FC236}">
                <a16:creationId xmlns:a16="http://schemas.microsoft.com/office/drawing/2014/main" id="{2079CCFF-6121-6431-176D-5C488C06C242}"/>
              </a:ext>
            </a:extLst>
          </p:cNvPr>
          <p:cNvSpPr txBox="1">
            <a:spLocks noGrp="1"/>
          </p:cNvSpPr>
          <p:nvPr>
            <p:ph type="sldNum" sz="quarter" idx="8"/>
          </p:nvPr>
        </p:nvSpPr>
        <p:spPr/>
        <p:txBody>
          <a:bodyPr/>
          <a:lstStyle/>
          <a:p>
            <a:pPr lvl="0"/>
            <a:fld id="{7D0E3411-F7D4-BC4A-AA6C-B1D15C9BB0A8}" type="slidenum">
              <a:rPr/>
              <a:t>64</a:t>
            </a:fld>
            <a:endParaRPr lang="fr-CA"/>
          </a:p>
        </p:txBody>
      </p:sp>
      <p:sp>
        <p:nvSpPr>
          <p:cNvPr id="3" name="Title 1">
            <a:extLst>
              <a:ext uri="{FF2B5EF4-FFF2-40B4-BE49-F238E27FC236}">
                <a16:creationId xmlns:a16="http://schemas.microsoft.com/office/drawing/2014/main" id="{63551B68-7208-A72C-ADDE-5CAF9932B7BA}"/>
              </a:ext>
            </a:extLst>
          </p:cNvPr>
          <p:cNvSpPr txBox="1"/>
          <p:nvPr/>
        </p:nvSpPr>
        <p:spPr>
          <a:xfrm>
            <a:off x="703265" y="185129"/>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Rate of Emergency Department visits as first point of contact for Mental Health and Addictions-related care by Material Deprivation Quintile</a:t>
            </a:r>
          </a:p>
        </p:txBody>
      </p:sp>
      <p:sp>
        <p:nvSpPr>
          <p:cNvPr id="4" name="TextBox 5">
            <a:extLst>
              <a:ext uri="{FF2B5EF4-FFF2-40B4-BE49-F238E27FC236}">
                <a16:creationId xmlns:a16="http://schemas.microsoft.com/office/drawing/2014/main" id="{B894F8CA-13E0-E91D-DBCE-179151789660}"/>
              </a:ext>
            </a:extLst>
          </p:cNvPr>
          <p:cNvSpPr txBox="1"/>
          <p:nvPr/>
        </p:nvSpPr>
        <p:spPr>
          <a:xfrm>
            <a:off x="8256236" y="1010393"/>
            <a:ext cx="3816422" cy="5232205"/>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shows the total number of individuals with Mental-Health and Addictions-related ED visit </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Bright green indicates number of individuals for whom first contact for MHA was at an ED;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Dark blue represents number of individuals with previous contact for MHA;</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Number to the right is the rate of each segment with ED as first point of contact for MHA.</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p:txBody>
      </p:sp>
      <p:pic>
        <p:nvPicPr>
          <p:cNvPr id="5" name="Picture 6">
            <a:extLst>
              <a:ext uri="{FF2B5EF4-FFF2-40B4-BE49-F238E27FC236}">
                <a16:creationId xmlns:a16="http://schemas.microsoft.com/office/drawing/2014/main" id="{DCC1AD6F-B031-B193-7A53-8A001568C6AA}"/>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6" name="TextBox 12">
            <a:extLst>
              <a:ext uri="{FF2B5EF4-FFF2-40B4-BE49-F238E27FC236}">
                <a16:creationId xmlns:a16="http://schemas.microsoft.com/office/drawing/2014/main" id="{132C8251-56F8-723E-9398-90EEF2A27F00}"/>
              </a:ext>
            </a:extLst>
          </p:cNvPr>
          <p:cNvSpPr txBox="1"/>
          <p:nvPr/>
        </p:nvSpPr>
        <p:spPr>
          <a:xfrm>
            <a:off x="263356" y="4869161"/>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2145705786">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6711E3D-1AAA-8030-CD6A-60B46800778C}"/>
              </a:ext>
            </a:extLst>
          </p:cNvPr>
          <p:cNvPicPr>
            <a:picLocks noChangeAspect="1"/>
          </p:cNvPicPr>
          <p:nvPr/>
        </p:nvPicPr>
        <p:blipFill>
          <a:blip r:embed="rId3"/>
          <a:srcRect/>
          <a:stretch/>
        </p:blipFill>
        <p:spPr>
          <a:xfrm>
            <a:off x="64229" y="1138985"/>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032667AF-11D8-9DB3-6DC0-E15CEE503C1E}"/>
              </a:ext>
            </a:extLst>
          </p:cNvPr>
          <p:cNvSpPr txBox="1">
            <a:spLocks noGrp="1"/>
          </p:cNvSpPr>
          <p:nvPr>
            <p:ph type="sldNum" sz="quarter" idx="8"/>
          </p:nvPr>
        </p:nvSpPr>
        <p:spPr/>
        <p:txBody>
          <a:bodyPr/>
          <a:lstStyle/>
          <a:p>
            <a:pPr lvl="0"/>
            <a:fld id="{EE34226D-A02B-6846-890E-98C467ABD959}" type="slidenum">
              <a:rPr lang="fr-CA"/>
              <a:t>65</a:t>
            </a:fld>
            <a:endParaRPr lang="fr-CA"/>
          </a:p>
        </p:txBody>
      </p:sp>
      <p:sp>
        <p:nvSpPr>
          <p:cNvPr id="4" name="Title 1">
            <a:extLst>
              <a:ext uri="{FF2B5EF4-FFF2-40B4-BE49-F238E27FC236}">
                <a16:creationId xmlns:a16="http://schemas.microsoft.com/office/drawing/2014/main" id="{FD1E7323-1A05-01E6-F9BC-F9B1591E6568}"/>
              </a:ext>
            </a:extLst>
          </p:cNvPr>
          <p:cNvSpPr txBox="1"/>
          <p:nvPr/>
        </p:nvSpPr>
        <p:spPr>
          <a:xfrm>
            <a:off x="703265" y="185129"/>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Rate of Emergency Department visits as first point of contact for Mental Health and Addictions-related care by Primary Care Model </a:t>
            </a:r>
          </a:p>
        </p:txBody>
      </p:sp>
      <p:sp>
        <p:nvSpPr>
          <p:cNvPr id="5" name="TextBox 5">
            <a:extLst>
              <a:ext uri="{FF2B5EF4-FFF2-40B4-BE49-F238E27FC236}">
                <a16:creationId xmlns:a16="http://schemas.microsoft.com/office/drawing/2014/main" id="{DA1662D2-7C0F-E8D9-2324-42FF046EC7C5}"/>
              </a:ext>
            </a:extLst>
          </p:cNvPr>
          <p:cNvSpPr txBox="1"/>
          <p:nvPr/>
        </p:nvSpPr>
        <p:spPr>
          <a:xfrm>
            <a:off x="8256236" y="1010393"/>
            <a:ext cx="3816422" cy="5232205"/>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shows the total number of individuals with Mental-Health and Addictions-related ED visit </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Bright green indicates number of individuals for whom first contact for MHA was at an ED;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Dark blue represents number of individuals with previous contact for MHA;</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Number to the right is the rate of each segment with ED as first point of contact for MHA.</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p:txBody>
      </p:sp>
      <p:pic>
        <p:nvPicPr>
          <p:cNvPr id="6" name="Picture 6">
            <a:extLst>
              <a:ext uri="{FF2B5EF4-FFF2-40B4-BE49-F238E27FC236}">
                <a16:creationId xmlns:a16="http://schemas.microsoft.com/office/drawing/2014/main" id="{A9A3C245-C211-FD5B-A1AF-741ADD40E024}"/>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2">
            <a:extLst>
              <a:ext uri="{FF2B5EF4-FFF2-40B4-BE49-F238E27FC236}">
                <a16:creationId xmlns:a16="http://schemas.microsoft.com/office/drawing/2014/main" id="{10E630B3-AB1C-6B25-56E5-6845CF2EA6C4}"/>
              </a:ext>
            </a:extLst>
          </p:cNvPr>
          <p:cNvSpPr txBox="1"/>
          <p:nvPr/>
        </p:nvSpPr>
        <p:spPr>
          <a:xfrm>
            <a:off x="263356" y="4869161"/>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2145705787">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42F2EF32-9A22-DA22-624D-082E55A2DE7C}"/>
              </a:ext>
            </a:extLst>
          </p:cNvPr>
          <p:cNvPicPr>
            <a:picLocks noChangeAspect="1"/>
          </p:cNvPicPr>
          <p:nvPr/>
        </p:nvPicPr>
        <p:blipFill>
          <a:blip r:embed="rId3"/>
          <a:srcRect/>
          <a:stretch/>
        </p:blipFill>
        <p:spPr>
          <a:xfrm>
            <a:off x="64229" y="1138985"/>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460B9517-BE6F-C170-F5BD-C1684FFEF6B7}"/>
              </a:ext>
            </a:extLst>
          </p:cNvPr>
          <p:cNvSpPr txBox="1">
            <a:spLocks noGrp="1"/>
          </p:cNvSpPr>
          <p:nvPr>
            <p:ph type="sldNum" sz="quarter" idx="8"/>
          </p:nvPr>
        </p:nvSpPr>
        <p:spPr/>
        <p:txBody>
          <a:bodyPr/>
          <a:lstStyle/>
          <a:p>
            <a:pPr lvl="0"/>
            <a:fld id="{E529C878-0B28-5D47-9FEA-833F31523FB5}" type="slidenum">
              <a:rPr lang="fr-CA"/>
              <a:t>66</a:t>
            </a:fld>
            <a:endParaRPr lang="fr-CA"/>
          </a:p>
        </p:txBody>
      </p:sp>
      <p:sp>
        <p:nvSpPr>
          <p:cNvPr id="4" name="Title 1">
            <a:extLst>
              <a:ext uri="{FF2B5EF4-FFF2-40B4-BE49-F238E27FC236}">
                <a16:creationId xmlns:a16="http://schemas.microsoft.com/office/drawing/2014/main" id="{085C0834-4356-D9F8-667A-FDA26376C567}"/>
              </a:ext>
            </a:extLst>
          </p:cNvPr>
          <p:cNvSpPr txBox="1"/>
          <p:nvPr/>
        </p:nvSpPr>
        <p:spPr>
          <a:xfrm>
            <a:off x="703265" y="185129"/>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Rate of Emergency Department visits as first point of contact for Mental Health and Addictions-related care by CIHI Population Grouping Methodology</a:t>
            </a:r>
          </a:p>
        </p:txBody>
      </p:sp>
      <p:sp>
        <p:nvSpPr>
          <p:cNvPr id="5" name="TextBox 5">
            <a:extLst>
              <a:ext uri="{FF2B5EF4-FFF2-40B4-BE49-F238E27FC236}">
                <a16:creationId xmlns:a16="http://schemas.microsoft.com/office/drawing/2014/main" id="{00097DDB-C4B0-DBEB-69CA-41834937550E}"/>
              </a:ext>
            </a:extLst>
          </p:cNvPr>
          <p:cNvSpPr txBox="1"/>
          <p:nvPr/>
        </p:nvSpPr>
        <p:spPr>
          <a:xfrm>
            <a:off x="8256236" y="1010393"/>
            <a:ext cx="3816422" cy="5232205"/>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shows the total number of individuals with Mental-Health and Addictions-related ED visit </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Bright green indicates number of individuals for whom first contact for MHA was at an ED;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Dark blue represents number of individuals with previous contact for MHA;</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Number to the right is the rate of each segment with ED as first point of contact for MHA.</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p:txBody>
      </p:sp>
      <p:pic>
        <p:nvPicPr>
          <p:cNvPr id="6" name="Picture 6">
            <a:extLst>
              <a:ext uri="{FF2B5EF4-FFF2-40B4-BE49-F238E27FC236}">
                <a16:creationId xmlns:a16="http://schemas.microsoft.com/office/drawing/2014/main" id="{25A38C35-22E5-2185-5796-361C4254EB94}"/>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2">
            <a:extLst>
              <a:ext uri="{FF2B5EF4-FFF2-40B4-BE49-F238E27FC236}">
                <a16:creationId xmlns:a16="http://schemas.microsoft.com/office/drawing/2014/main" id="{B581A94F-AB47-D11C-9993-95A212322494}"/>
              </a:ext>
            </a:extLst>
          </p:cNvPr>
          <p:cNvSpPr txBox="1"/>
          <p:nvPr/>
        </p:nvSpPr>
        <p:spPr>
          <a:xfrm>
            <a:off x="263356" y="4869161"/>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Slide2145705788">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48DF4504-EACC-67E6-EDF4-B28EF045811E}"/>
              </a:ext>
            </a:extLst>
          </p:cNvPr>
          <p:cNvPicPr>
            <a:picLocks noChangeAspect="1"/>
          </p:cNvPicPr>
          <p:nvPr/>
        </p:nvPicPr>
        <p:blipFill>
          <a:blip r:embed="rId3"/>
          <a:srcRect/>
          <a:stretch/>
        </p:blipFill>
        <p:spPr>
          <a:xfrm>
            <a:off x="64229" y="1138985"/>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8A1FFAA0-4DD7-3280-4DE7-5D0E2F43642A}"/>
              </a:ext>
            </a:extLst>
          </p:cNvPr>
          <p:cNvSpPr txBox="1">
            <a:spLocks noGrp="1"/>
          </p:cNvSpPr>
          <p:nvPr>
            <p:ph type="sldNum" sz="quarter" idx="8"/>
          </p:nvPr>
        </p:nvSpPr>
        <p:spPr/>
        <p:txBody>
          <a:bodyPr/>
          <a:lstStyle/>
          <a:p>
            <a:pPr lvl="0"/>
            <a:fld id="{FB6A3CEF-B5AB-5642-AA8E-48E4F958C3FC}" type="slidenum">
              <a:rPr lang="fr-CA"/>
              <a:t>67</a:t>
            </a:fld>
            <a:endParaRPr lang="fr-CA"/>
          </a:p>
        </p:txBody>
      </p:sp>
      <p:sp>
        <p:nvSpPr>
          <p:cNvPr id="4" name="Title 1">
            <a:extLst>
              <a:ext uri="{FF2B5EF4-FFF2-40B4-BE49-F238E27FC236}">
                <a16:creationId xmlns:a16="http://schemas.microsoft.com/office/drawing/2014/main" id="{669C3E09-6B06-8EB5-522F-A40227CFB04D}"/>
              </a:ext>
            </a:extLst>
          </p:cNvPr>
          <p:cNvSpPr txBox="1"/>
          <p:nvPr/>
        </p:nvSpPr>
        <p:spPr>
          <a:xfrm>
            <a:off x="703265" y="185129"/>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Rate of Emergency Department visits as first point of contact for Mental Health and Addictions-related care by BC Matrix Segment </a:t>
            </a:r>
          </a:p>
        </p:txBody>
      </p:sp>
      <p:sp>
        <p:nvSpPr>
          <p:cNvPr id="5" name="TextBox 5">
            <a:extLst>
              <a:ext uri="{FF2B5EF4-FFF2-40B4-BE49-F238E27FC236}">
                <a16:creationId xmlns:a16="http://schemas.microsoft.com/office/drawing/2014/main" id="{92E67467-B67C-928E-CC9F-4CEADC89F42A}"/>
              </a:ext>
            </a:extLst>
          </p:cNvPr>
          <p:cNvSpPr txBox="1"/>
          <p:nvPr/>
        </p:nvSpPr>
        <p:spPr>
          <a:xfrm>
            <a:off x="8256236" y="1010393"/>
            <a:ext cx="3816422" cy="5232205"/>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Horizontal axis shows the total number of individuals with Mental-Health and Addictions-related ED visit </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A2041"/>
              </a:solidFill>
              <a:uFillTx/>
              <a:latin typeface="Arial"/>
            </a:endParaRP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Bright green indicates number of individuals for whom first contact for MHA was at an ED;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Dark blue represents number of individuals with previous contact for MHA;</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Number to the right is the rate of each segment with ED as first point of contact for MHA.</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A2041"/>
                </a:solidFill>
                <a:uFillTx/>
                <a:latin typeface="Arial"/>
              </a:rPr>
              <a:t>OHT and Ontario average indicated in figure footnote.</a:t>
            </a:r>
          </a:p>
        </p:txBody>
      </p:sp>
      <p:pic>
        <p:nvPicPr>
          <p:cNvPr id="6" name="Picture 6">
            <a:extLst>
              <a:ext uri="{FF2B5EF4-FFF2-40B4-BE49-F238E27FC236}">
                <a16:creationId xmlns:a16="http://schemas.microsoft.com/office/drawing/2014/main" id="{9FA310F5-CAD5-C27E-7DA8-2B1667311263}"/>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2">
            <a:extLst>
              <a:ext uri="{FF2B5EF4-FFF2-40B4-BE49-F238E27FC236}">
                <a16:creationId xmlns:a16="http://schemas.microsoft.com/office/drawing/2014/main" id="{A0E44CE5-00B4-9913-34D2-A9FB0ECCD817}"/>
              </a:ext>
            </a:extLst>
          </p:cNvPr>
          <p:cNvSpPr txBox="1"/>
          <p:nvPr/>
        </p:nvSpPr>
        <p:spPr>
          <a:xfrm>
            <a:off x="263356" y="4869161"/>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dirty="0">
                <a:effectLst/>
                <a:latin typeface="Arial" panose="020B0604020202020204" pitchFamily="34" charset="0"/>
                <a:ea typeface="Times New Roman" panose="02020603050405020304" pitchFamily="18" charset="0"/>
                <a:cs typeface="Arial" panose="020B0604020202020204" pitchFamily="34" charset="0"/>
              </a:rPr>
              <a:t>Proportion of decedents receiving palliative home care in the last 90 days of life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12654330"/>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latin typeface="Arial" panose="020B0604020202020204" pitchFamily="34" charset="0"/>
                          <a:cs typeface="Arial" panose="020B0604020202020204" pitchFamily="34"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latin typeface="Arial" panose="020B0604020202020204" pitchFamily="34" charset="0"/>
                          <a:cs typeface="Arial" panose="020B0604020202020204" pitchFamily="34" charset="0"/>
                        </a:rPr>
                        <a:t>Quadruple Aim </a:t>
                      </a:r>
                    </a:p>
                    <a:p>
                      <a:endParaRPr lang="en-CA">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Patient Experience </a:t>
                      </a:r>
                      <a:br>
                        <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(access)</a:t>
                      </a:r>
                    </a:p>
                    <a:p>
                      <a:r>
                        <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Health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9433860" cy="2308324"/>
          </a:xfrm>
          <a:prstGeom prst="rect">
            <a:avLst/>
          </a:prstGeom>
          <a:noFill/>
        </p:spPr>
        <p:txBody>
          <a:bodyPr wrap="square" lIns="91440" tIns="45720" rIns="91440" bIns="45720" rtlCol="0" anchor="t">
            <a:spAutoFit/>
          </a:bodyPr>
          <a:lstStyle/>
          <a:p>
            <a:r>
              <a:rPr lang="en-CA" dirty="0">
                <a:latin typeface="Arial" panose="020B0604020202020204" pitchFamily="34" charset="0"/>
                <a:cs typeface="Arial" panose="020B0604020202020204" pitchFamily="34" charset="0"/>
              </a:rPr>
              <a:t>In this graph, the horizontal axis counts the total number of individuals in your OHT attributed population who died within the observation year. The colours represent how many did and did not receive palliative home care visit in the last 30 days of life. </a:t>
            </a:r>
          </a:p>
          <a:p>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Sample Interpretation: </a:t>
            </a:r>
            <a:r>
              <a:rPr lang="en-CA" dirty="0">
                <a:latin typeface="Arial" panose="020B0604020202020204" pitchFamily="34" charset="0"/>
                <a:cs typeface="Arial" panose="020B0604020202020204" pitchFamily="34" charset="0"/>
              </a:rPr>
              <a:t>8%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2145705733">
    <p:spTree>
      <p:nvGrpSpPr>
        <p:cNvPr id="1" name=""/>
        <p:cNvGrpSpPr/>
        <p:nvPr/>
      </p:nvGrpSpPr>
      <p:grpSpPr>
        <a:xfrm>
          <a:off x="0" y="0"/>
          <a:ext cx="0" cy="0"/>
          <a:chOff x="0" y="0"/>
          <a:chExt cx="0" cy="0"/>
        </a:xfrm>
      </p:grpSpPr>
      <p:pic>
        <p:nvPicPr>
          <p:cNvPr id="8" name="Picture 7" descr="A graph of a number of patients with palliative care&#10;&#10;Description automatically generated">
            <a:extLst>
              <a:ext uri="{FF2B5EF4-FFF2-40B4-BE49-F238E27FC236}">
                <a16:creationId xmlns:a16="http://schemas.microsoft.com/office/drawing/2014/main" id="{9A1D93A0-D3E6-4B06-A976-7D89F566FD17}"/>
              </a:ext>
            </a:extLst>
          </p:cNvPr>
          <p:cNvPicPr>
            <a:picLocks noChangeAspect="1"/>
          </p:cNvPicPr>
          <p:nvPr/>
        </p:nvPicPr>
        <p:blipFill>
          <a:blip r:embed="rId3"/>
          <a:stretch>
            <a:fillRect/>
          </a:stretch>
        </p:blipFill>
        <p:spPr>
          <a:xfrm>
            <a:off x="83196" y="1237130"/>
            <a:ext cx="8120000" cy="5220000"/>
          </a:xfrm>
          <a:prstGeom prst="rect">
            <a:avLst/>
          </a:prstGeom>
        </p:spPr>
      </p:pic>
      <p:sp>
        <p:nvSpPr>
          <p:cNvPr id="2" name="Slide Number Placeholder 1">
            <a:extLst>
              <a:ext uri="{FF2B5EF4-FFF2-40B4-BE49-F238E27FC236}">
                <a16:creationId xmlns:a16="http://schemas.microsoft.com/office/drawing/2014/main" id="{F598680D-32C1-AE6E-5E80-E5D4761D07DC}"/>
              </a:ext>
            </a:extLst>
          </p:cNvPr>
          <p:cNvSpPr txBox="1">
            <a:spLocks noGrp="1"/>
          </p:cNvSpPr>
          <p:nvPr>
            <p:ph type="sldNum" sz="quarter" idx="8"/>
          </p:nvPr>
        </p:nvSpPr>
        <p:spPr/>
        <p:txBody>
          <a:bodyPr/>
          <a:lstStyle/>
          <a:p>
            <a:pPr lvl="0"/>
            <a:fld id="{B8BCBF83-D381-384C-97A4-1C23B901A1C5}" type="slidenum">
              <a:rPr/>
              <a:t>69</a:t>
            </a:fld>
            <a:endParaRPr lang="fr-CA"/>
          </a:p>
        </p:txBody>
      </p:sp>
      <p:sp>
        <p:nvSpPr>
          <p:cNvPr id="3" name="Title 1">
            <a:extLst>
              <a:ext uri="{FF2B5EF4-FFF2-40B4-BE49-F238E27FC236}">
                <a16:creationId xmlns:a16="http://schemas.microsoft.com/office/drawing/2014/main" id="{6610A2BE-686F-14CC-92B4-6BBE6AA63BD7}"/>
              </a:ext>
            </a:extLst>
          </p:cNvPr>
          <p:cNvSpPr txBox="1"/>
          <p:nvPr/>
        </p:nvSpPr>
        <p:spPr>
          <a:xfrm>
            <a:off x="703265" y="128811"/>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A1A31"/>
                </a:solidFill>
                <a:uFillTx/>
                <a:latin typeface="Arial"/>
              </a:rPr>
              <a:t>2022/23 Proportion of decedents with home care in last 90 days by Material Deprivation Quintile</a:t>
            </a:r>
          </a:p>
        </p:txBody>
      </p:sp>
      <p:pic>
        <p:nvPicPr>
          <p:cNvPr id="4" name="Picture 6">
            <a:extLst>
              <a:ext uri="{FF2B5EF4-FFF2-40B4-BE49-F238E27FC236}">
                <a16:creationId xmlns:a16="http://schemas.microsoft.com/office/drawing/2014/main" id="{C9EEB7B5-E787-3223-41D9-7E41BEEA7B3D}"/>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5" name="TextBox 12">
            <a:extLst>
              <a:ext uri="{FF2B5EF4-FFF2-40B4-BE49-F238E27FC236}">
                <a16:creationId xmlns:a16="http://schemas.microsoft.com/office/drawing/2014/main" id="{8B38CACA-B029-A004-7268-B1FAA8716477}"/>
              </a:ext>
            </a:extLst>
          </p:cNvPr>
          <p:cNvSpPr txBox="1"/>
          <p:nvPr/>
        </p:nvSpPr>
        <p:spPr>
          <a:xfrm>
            <a:off x="83196" y="4868869"/>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dirty="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dirty="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dirty="0">
                <a:solidFill>
                  <a:srgbClr val="FF0000"/>
                </a:solidFill>
                <a:uFillTx/>
                <a:latin typeface="Arial"/>
              </a:rPr>
              <a:t>or with &lt; 30 patients in denominator.</a:t>
            </a:r>
          </a:p>
        </p:txBody>
      </p:sp>
      <p:sp>
        <p:nvSpPr>
          <p:cNvPr id="6" name="TextBox 7">
            <a:extLst>
              <a:ext uri="{FF2B5EF4-FFF2-40B4-BE49-F238E27FC236}">
                <a16:creationId xmlns:a16="http://schemas.microsoft.com/office/drawing/2014/main" id="{2B062B78-1A86-1A54-A5DA-D97848689E8D}"/>
              </a:ext>
            </a:extLst>
          </p:cNvPr>
          <p:cNvSpPr txBox="1"/>
          <p:nvPr/>
        </p:nvSpPr>
        <p:spPr>
          <a:xfrm>
            <a:off x="8239338" y="819320"/>
            <a:ext cx="3869466" cy="5401479"/>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Horizontal axis shows the number of OHT attributed patients that died in the reporting period.</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5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Bright green indicates number of individuals that had one or more palliative home care services in their last 90 days of life.</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Dark blue represents number of individuals without palliative care services.</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Number to the right is the proportion of decedents that had one or more palliative home care service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OHT and Ontario average indicated in figure footnote.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21457057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1323-D370-A2BF-7987-71A78337FD16}"/>
              </a:ext>
            </a:extLst>
          </p:cNvPr>
          <p:cNvSpPr txBox="1">
            <a:spLocks noGrp="1"/>
          </p:cNvSpPr>
          <p:nvPr>
            <p:ph type="title"/>
          </p:nvPr>
        </p:nvSpPr>
        <p:spPr>
          <a:xfrm>
            <a:off x="767410" y="0"/>
            <a:ext cx="10515600" cy="1325559"/>
          </a:xfrm>
        </p:spPr>
        <p:txBody>
          <a:bodyPr/>
          <a:lstStyle/>
          <a:p>
            <a:pPr lvl="0"/>
            <a:r>
              <a:rPr lang="en-CA"/>
              <a:t>Spider Diagrams </a:t>
            </a:r>
          </a:p>
        </p:txBody>
      </p:sp>
      <p:sp>
        <p:nvSpPr>
          <p:cNvPr id="3" name="Content Placeholder 2">
            <a:extLst>
              <a:ext uri="{FF2B5EF4-FFF2-40B4-BE49-F238E27FC236}">
                <a16:creationId xmlns:a16="http://schemas.microsoft.com/office/drawing/2014/main" id="{4AB2518C-A419-50AC-B7C5-50AA2D191634}"/>
              </a:ext>
            </a:extLst>
          </p:cNvPr>
          <p:cNvSpPr txBox="1">
            <a:spLocks noGrp="1"/>
          </p:cNvSpPr>
          <p:nvPr>
            <p:ph idx="1"/>
          </p:nvPr>
        </p:nvSpPr>
        <p:spPr>
          <a:xfrm>
            <a:off x="825803" y="1052739"/>
            <a:ext cx="10598782" cy="4608511"/>
          </a:xfrm>
        </p:spPr>
        <p:txBody>
          <a:bodyPr/>
          <a:lstStyle/>
          <a:p>
            <a:pPr lvl="0"/>
            <a:r>
              <a:rPr lang="en-US" sz="1800">
                <a:cs typeface="Arial"/>
              </a:rPr>
              <a:t>Illustrates your OHTs annual rank amongst all OHTs across 10 total population indicators, 5 MHA indicators,  5 older/frail adult indicators, and 5 end of life indicators  (2021/22 to 2022/23).</a:t>
            </a:r>
          </a:p>
          <a:p>
            <a:pPr lvl="0"/>
            <a:r>
              <a:rPr lang="en-US" sz="1800">
                <a:cs typeface="Arial"/>
              </a:rPr>
              <a:t>The light grey lines (resembling a spider web) highlight the rank, where closest to the centre indicates the best rank amongst all OHTs.</a:t>
            </a:r>
          </a:p>
          <a:p>
            <a:pPr lvl="0"/>
            <a:r>
              <a:rPr lang="en-US" sz="1800">
                <a:cs typeface="Arial"/>
              </a:rPr>
              <a:t>Data points furthest from the centre indicate worst rank in comparison to other OHTs. </a:t>
            </a:r>
            <a:endParaRPr lang="en-US" sz="1800">
              <a:latin typeface="Arial" pitchFamily="34"/>
              <a:cs typeface="Arial"/>
            </a:endParaRPr>
          </a:p>
          <a:p>
            <a:pPr lvl="0"/>
            <a:r>
              <a:rPr lang="en-US" sz="1800">
                <a:cs typeface="Times New Roman"/>
              </a:rPr>
              <a:t>Each indicator is oriented so that best performance is closest to the centre whether best is represented by high (e.g., physician follow-up) or low (e.g., premature mortality) absolute scores.</a:t>
            </a:r>
          </a:p>
          <a:p>
            <a:pPr lvl="0"/>
            <a:r>
              <a:rPr lang="en-US" sz="1800">
                <a:cs typeface="Times New Roman"/>
              </a:rPr>
              <a:t>Spider diagrams measures performance relative to other OHT’s each year.</a:t>
            </a:r>
          </a:p>
          <a:p>
            <a:pPr lvl="1"/>
            <a:r>
              <a:rPr lang="en-US" sz="1800" b="1" i="1">
                <a:cs typeface="Times New Roman"/>
              </a:rPr>
              <a:t>Your OHT could have performed better in 2022/23 compared to 2021/22, but if on average the other OHT’s also performed better, your point on your spider diagram may be further away from the centre.</a:t>
            </a:r>
            <a:r>
              <a:rPr lang="en-US" sz="1800" b="1">
                <a:cs typeface="Times New Roman"/>
              </a:rPr>
              <a:t> </a:t>
            </a:r>
            <a:endParaRPr lang="en-CA" sz="1800" b="1">
              <a:latin typeface="Helvetica" pitchFamily="34"/>
              <a:cs typeface="Times New Roman" pitchFamily="18"/>
            </a:endParaRPr>
          </a:p>
          <a:p>
            <a:pPr lvl="0"/>
            <a:endParaRPr lang="en-CA" sz="1800"/>
          </a:p>
        </p:txBody>
      </p:sp>
      <p:sp>
        <p:nvSpPr>
          <p:cNvPr id="4" name="Slide Number Placeholder 3">
            <a:extLst>
              <a:ext uri="{FF2B5EF4-FFF2-40B4-BE49-F238E27FC236}">
                <a16:creationId xmlns:a16="http://schemas.microsoft.com/office/drawing/2014/main" id="{5E3CC456-0C82-D8F2-CB6E-52CDDCCE76F4}"/>
              </a:ext>
            </a:extLst>
          </p:cNvPr>
          <p:cNvSpPr txBox="1">
            <a:spLocks noGrp="1"/>
          </p:cNvSpPr>
          <p:nvPr>
            <p:ph type="sldNum" sz="quarter" idx="8"/>
          </p:nvPr>
        </p:nvSpPr>
        <p:spPr/>
        <p:txBody>
          <a:bodyPr/>
          <a:lstStyle/>
          <a:p>
            <a:pPr lvl="0"/>
            <a:fld id="{FF5B4B84-489A-C345-8177-34A6595A21A5}" type="slidenum">
              <a:t>7</a:t>
            </a:fld>
            <a:endParaRPr lang="fr-CA"/>
          </a:p>
        </p:txBody>
      </p:sp>
      <p:graphicFrame>
        <p:nvGraphicFramePr>
          <p:cNvPr id="5" name="Table 9">
            <a:extLst>
              <a:ext uri="{FF2B5EF4-FFF2-40B4-BE49-F238E27FC236}">
                <a16:creationId xmlns:a16="http://schemas.microsoft.com/office/drawing/2014/main" id="{854A0442-35E1-66BF-C79B-F8A7E985FB3F}"/>
              </a:ext>
            </a:extLst>
          </p:cNvPr>
          <p:cNvGraphicFramePr>
            <a:graphicFrameLocks noGrp="1"/>
          </p:cNvGraphicFramePr>
          <p:nvPr/>
        </p:nvGraphicFramePr>
        <p:xfrm>
          <a:off x="6025210" y="4730099"/>
          <a:ext cx="4805272" cy="1950726"/>
        </p:xfrm>
        <a:graphic>
          <a:graphicData uri="http://schemas.openxmlformats.org/drawingml/2006/table">
            <a:tbl>
              <a:tblPr firstRow="1" bandRow="1">
                <a:effectLst/>
                <a:tableStyleId>{5C22544A-7EE6-4342-B048-85BDC9FD1C3A}</a:tableStyleId>
              </a:tblPr>
              <a:tblGrid>
                <a:gridCol w="4805272">
                  <a:extLst>
                    <a:ext uri="{9D8B030D-6E8A-4147-A177-3AD203B41FA5}">
                      <a16:colId xmlns:a16="http://schemas.microsoft.com/office/drawing/2014/main" val="522475609"/>
                    </a:ext>
                  </a:extLst>
                </a:gridCol>
              </a:tblGrid>
              <a:tr h="1554772">
                <a:tc>
                  <a:txBody>
                    <a:bodyPr/>
                    <a:lstStyle/>
                    <a:p>
                      <a:pPr lvl="0" algn="ctr"/>
                      <a:r>
                        <a:rPr lang="en-US" sz="2400">
                          <a:solidFill>
                            <a:srgbClr val="002060"/>
                          </a:solidFill>
                          <a:latin typeface="Helvetica"/>
                        </a:rPr>
                        <a:t>Spider Diagram Interpretation</a:t>
                      </a:r>
                      <a:endParaRPr lang="en-US" sz="2400">
                        <a:solidFill>
                          <a:srgbClr val="002060"/>
                        </a:solidFill>
                        <a:latin typeface="Helvetica" pitchFamily="2"/>
                      </a:endParaRPr>
                    </a:p>
                    <a:p>
                      <a:pPr lvl="0" algn="ctr"/>
                      <a:endParaRPr lang="en-US" sz="2400">
                        <a:solidFill>
                          <a:srgbClr val="002060"/>
                        </a:solidFill>
                        <a:latin typeface="Helvetica" pitchFamily="2"/>
                      </a:endParaRPr>
                    </a:p>
                    <a:p>
                      <a:pPr lvl="0"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16" marR="121916" marT="60963" marB="60963"/>
                </a:tc>
                <a:extLst>
                  <a:ext uri="{0D108BD9-81ED-4DB2-BD59-A6C34878D82A}">
                    <a16:rowId xmlns:a16="http://schemas.microsoft.com/office/drawing/2014/main" val="2605522346"/>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2145705789">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BD344CD-1459-2D6F-B27E-E72F1731B434}"/>
              </a:ext>
            </a:extLst>
          </p:cNvPr>
          <p:cNvPicPr>
            <a:picLocks noChangeAspect="1"/>
          </p:cNvPicPr>
          <p:nvPr/>
        </p:nvPicPr>
        <p:blipFill>
          <a:blip r:embed="rId3"/>
          <a:srcRect/>
          <a:stretch/>
        </p:blipFill>
        <p:spPr>
          <a:xfrm>
            <a:off x="47331" y="1017553"/>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802A330F-F815-07E9-5A50-28E3B01946CE}"/>
              </a:ext>
            </a:extLst>
          </p:cNvPr>
          <p:cNvSpPr txBox="1">
            <a:spLocks noGrp="1"/>
          </p:cNvSpPr>
          <p:nvPr>
            <p:ph type="sldNum" sz="quarter" idx="8"/>
          </p:nvPr>
        </p:nvSpPr>
        <p:spPr/>
        <p:txBody>
          <a:bodyPr/>
          <a:lstStyle/>
          <a:p>
            <a:pPr lvl="0"/>
            <a:fld id="{8D63B619-CC3B-8340-855D-B5B2B7C827D4}" type="slidenum">
              <a:rPr lang="fr-CA"/>
              <a:t>70</a:t>
            </a:fld>
            <a:endParaRPr lang="fr-CA"/>
          </a:p>
        </p:txBody>
      </p:sp>
      <p:sp>
        <p:nvSpPr>
          <p:cNvPr id="4" name="Title 1">
            <a:extLst>
              <a:ext uri="{FF2B5EF4-FFF2-40B4-BE49-F238E27FC236}">
                <a16:creationId xmlns:a16="http://schemas.microsoft.com/office/drawing/2014/main" id="{03BD48ED-7CE8-F639-7F0E-2F5AAC69C8C5}"/>
              </a:ext>
            </a:extLst>
          </p:cNvPr>
          <p:cNvSpPr txBox="1"/>
          <p:nvPr/>
        </p:nvSpPr>
        <p:spPr>
          <a:xfrm>
            <a:off x="703265" y="128811"/>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A1A31"/>
                </a:solidFill>
                <a:uFillTx/>
                <a:latin typeface="Arial"/>
              </a:rPr>
              <a:t>2022/23 Proportion of decedents with home care in last 90 days by Primary Care Model </a:t>
            </a:r>
          </a:p>
        </p:txBody>
      </p:sp>
      <p:sp>
        <p:nvSpPr>
          <p:cNvPr id="5" name="TextBox 5">
            <a:extLst>
              <a:ext uri="{FF2B5EF4-FFF2-40B4-BE49-F238E27FC236}">
                <a16:creationId xmlns:a16="http://schemas.microsoft.com/office/drawing/2014/main" id="{9CE63A32-6397-CE58-C556-E695DC156CF5}"/>
              </a:ext>
            </a:extLst>
          </p:cNvPr>
          <p:cNvSpPr txBox="1"/>
          <p:nvPr/>
        </p:nvSpPr>
        <p:spPr>
          <a:xfrm>
            <a:off x="8239338" y="819320"/>
            <a:ext cx="3869466" cy="5401479"/>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Horizontal axis shows the number of OHT attributed patients that died in the reporting period.</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5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Bright green indicates number of individuals that had one or more palliative home care services in their last 90 days of life.</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Dark blue represents number of individuals without palliative care services.</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Number to the right is the proportion of decedents that had one or more palliative home care service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OHT and Ontario average indicated in figure footnote.</a:t>
            </a:r>
          </a:p>
        </p:txBody>
      </p:sp>
      <p:pic>
        <p:nvPicPr>
          <p:cNvPr id="6" name="Picture 6">
            <a:extLst>
              <a:ext uri="{FF2B5EF4-FFF2-40B4-BE49-F238E27FC236}">
                <a16:creationId xmlns:a16="http://schemas.microsoft.com/office/drawing/2014/main" id="{DA2017F4-BE2F-F902-DF28-4F33002F844A}"/>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2">
            <a:extLst>
              <a:ext uri="{FF2B5EF4-FFF2-40B4-BE49-F238E27FC236}">
                <a16:creationId xmlns:a16="http://schemas.microsoft.com/office/drawing/2014/main" id="{A639F090-3E0A-0108-90FA-200B3A0EA7AD}"/>
              </a:ext>
            </a:extLst>
          </p:cNvPr>
          <p:cNvSpPr txBox="1"/>
          <p:nvPr/>
        </p:nvSpPr>
        <p:spPr>
          <a:xfrm>
            <a:off x="119338" y="4599925"/>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Slide2145705790">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418957CE-F112-6560-EC2B-DAF14E2DDA42}"/>
              </a:ext>
            </a:extLst>
          </p:cNvPr>
          <p:cNvPicPr>
            <a:picLocks noChangeAspect="1"/>
          </p:cNvPicPr>
          <p:nvPr/>
        </p:nvPicPr>
        <p:blipFill>
          <a:blip r:embed="rId3"/>
          <a:srcRect/>
          <a:stretch/>
        </p:blipFill>
        <p:spPr>
          <a:xfrm>
            <a:off x="47331" y="1017553"/>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C4779669-C80F-4F47-3DE0-2A5E43133B89}"/>
              </a:ext>
            </a:extLst>
          </p:cNvPr>
          <p:cNvSpPr txBox="1">
            <a:spLocks noGrp="1"/>
          </p:cNvSpPr>
          <p:nvPr>
            <p:ph type="sldNum" sz="quarter" idx="8"/>
          </p:nvPr>
        </p:nvSpPr>
        <p:spPr/>
        <p:txBody>
          <a:bodyPr/>
          <a:lstStyle/>
          <a:p>
            <a:pPr lvl="0"/>
            <a:fld id="{6D212C4C-0098-8A46-B8B8-60106ECFCCF2}" type="slidenum">
              <a:rPr lang="fr-CA"/>
              <a:t>71</a:t>
            </a:fld>
            <a:endParaRPr lang="fr-CA"/>
          </a:p>
        </p:txBody>
      </p:sp>
      <p:sp>
        <p:nvSpPr>
          <p:cNvPr id="4" name="Title 1">
            <a:extLst>
              <a:ext uri="{FF2B5EF4-FFF2-40B4-BE49-F238E27FC236}">
                <a16:creationId xmlns:a16="http://schemas.microsoft.com/office/drawing/2014/main" id="{71F1ECA0-14AE-B073-3CEA-E03EF1492FB1}"/>
              </a:ext>
            </a:extLst>
          </p:cNvPr>
          <p:cNvSpPr txBox="1"/>
          <p:nvPr/>
        </p:nvSpPr>
        <p:spPr>
          <a:xfrm>
            <a:off x="703265" y="128811"/>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A1A31"/>
                </a:solidFill>
                <a:uFillTx/>
                <a:latin typeface="Arial"/>
              </a:rPr>
              <a:t>2022/23 Proportion of decedents with home care in last 90 days by CIHI Population Grouping Methodology</a:t>
            </a:r>
          </a:p>
        </p:txBody>
      </p:sp>
      <p:pic>
        <p:nvPicPr>
          <p:cNvPr id="5" name="Picture 6">
            <a:extLst>
              <a:ext uri="{FF2B5EF4-FFF2-40B4-BE49-F238E27FC236}">
                <a16:creationId xmlns:a16="http://schemas.microsoft.com/office/drawing/2014/main" id="{86C51FA9-123E-3E84-2867-47D7457B2E0B}"/>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6" name="TextBox 12">
            <a:extLst>
              <a:ext uri="{FF2B5EF4-FFF2-40B4-BE49-F238E27FC236}">
                <a16:creationId xmlns:a16="http://schemas.microsoft.com/office/drawing/2014/main" id="{1E4F7FD0-15EA-6C1E-F3E7-BDC94CE30689}"/>
              </a:ext>
            </a:extLst>
          </p:cNvPr>
          <p:cNvSpPr txBox="1"/>
          <p:nvPr/>
        </p:nvSpPr>
        <p:spPr>
          <a:xfrm>
            <a:off x="479374" y="4797152"/>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
        <p:nvSpPr>
          <p:cNvPr id="7" name="TextBox 7">
            <a:extLst>
              <a:ext uri="{FF2B5EF4-FFF2-40B4-BE49-F238E27FC236}">
                <a16:creationId xmlns:a16="http://schemas.microsoft.com/office/drawing/2014/main" id="{119CBB95-68E4-112D-BD64-96592304C098}"/>
              </a:ext>
            </a:extLst>
          </p:cNvPr>
          <p:cNvSpPr txBox="1"/>
          <p:nvPr/>
        </p:nvSpPr>
        <p:spPr>
          <a:xfrm>
            <a:off x="8239338" y="819320"/>
            <a:ext cx="3869466" cy="5401479"/>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Horizontal axis shows the number of OHT attributed patients that died in the reporting period.</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5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Bright green indicates number of individuals that had one or more palliative home care services in their last 90 days of life.</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Dark blue represents number of individuals without palliative care services.</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Number to the right is the proportion of decedents that had one or more palliative home care service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OHT and Ontario average indicated in figure footnote.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Slide2145705791">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F6728DE-38AC-7645-EC43-CA20F478B9C4}"/>
              </a:ext>
            </a:extLst>
          </p:cNvPr>
          <p:cNvPicPr>
            <a:picLocks noChangeAspect="1"/>
          </p:cNvPicPr>
          <p:nvPr/>
        </p:nvPicPr>
        <p:blipFill>
          <a:blip r:embed="rId3"/>
          <a:srcRect/>
          <a:stretch/>
        </p:blipFill>
        <p:spPr>
          <a:xfrm>
            <a:off x="47331" y="1017553"/>
            <a:ext cx="8119996" cy="5219998"/>
          </a:xfrm>
          <a:prstGeom prst="rect">
            <a:avLst/>
          </a:prstGeom>
          <a:noFill/>
          <a:ln cap="flat">
            <a:noFill/>
          </a:ln>
        </p:spPr>
      </p:pic>
      <p:sp>
        <p:nvSpPr>
          <p:cNvPr id="3" name="Slide Number Placeholder 1">
            <a:extLst>
              <a:ext uri="{FF2B5EF4-FFF2-40B4-BE49-F238E27FC236}">
                <a16:creationId xmlns:a16="http://schemas.microsoft.com/office/drawing/2014/main" id="{A697E8BF-9EFB-855F-9B3D-9228917D6472}"/>
              </a:ext>
            </a:extLst>
          </p:cNvPr>
          <p:cNvSpPr txBox="1">
            <a:spLocks noGrp="1"/>
          </p:cNvSpPr>
          <p:nvPr>
            <p:ph type="sldNum" sz="quarter" idx="8"/>
          </p:nvPr>
        </p:nvSpPr>
        <p:spPr/>
        <p:txBody>
          <a:bodyPr/>
          <a:lstStyle/>
          <a:p>
            <a:pPr lvl="0"/>
            <a:fld id="{1A578989-1F2D-994D-A369-4EF2174E1551}" type="slidenum">
              <a:rPr lang="fr-CA"/>
              <a:t>72</a:t>
            </a:fld>
            <a:endParaRPr lang="fr-CA"/>
          </a:p>
        </p:txBody>
      </p:sp>
      <p:sp>
        <p:nvSpPr>
          <p:cNvPr id="4" name="Title 1">
            <a:extLst>
              <a:ext uri="{FF2B5EF4-FFF2-40B4-BE49-F238E27FC236}">
                <a16:creationId xmlns:a16="http://schemas.microsoft.com/office/drawing/2014/main" id="{1B1D7182-646C-7E82-C457-0CD7FD674F5A}"/>
              </a:ext>
            </a:extLst>
          </p:cNvPr>
          <p:cNvSpPr txBox="1"/>
          <p:nvPr/>
        </p:nvSpPr>
        <p:spPr>
          <a:xfrm>
            <a:off x="703265" y="128811"/>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A1A31"/>
                </a:solidFill>
                <a:uFillTx/>
                <a:latin typeface="Arial"/>
              </a:rPr>
              <a:t>2022/23 Proportion of decedents with home care in last 90 days by BC Matrix Segment</a:t>
            </a:r>
          </a:p>
        </p:txBody>
      </p:sp>
      <p:pic>
        <p:nvPicPr>
          <p:cNvPr id="5" name="Picture 6">
            <a:extLst>
              <a:ext uri="{FF2B5EF4-FFF2-40B4-BE49-F238E27FC236}">
                <a16:creationId xmlns:a16="http://schemas.microsoft.com/office/drawing/2014/main" id="{12DF154F-FE7F-4EA8-C188-2256178FEC6A}"/>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6" name="TextBox 12">
            <a:extLst>
              <a:ext uri="{FF2B5EF4-FFF2-40B4-BE49-F238E27FC236}">
                <a16:creationId xmlns:a16="http://schemas.microsoft.com/office/drawing/2014/main" id="{2DDA6961-7231-32AB-A35A-D0E6D967DB5D}"/>
              </a:ext>
            </a:extLst>
          </p:cNvPr>
          <p:cNvSpPr txBox="1"/>
          <p:nvPr/>
        </p:nvSpPr>
        <p:spPr>
          <a:xfrm>
            <a:off x="47329" y="4599925"/>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
        <p:nvSpPr>
          <p:cNvPr id="7" name="TextBox 7">
            <a:extLst>
              <a:ext uri="{FF2B5EF4-FFF2-40B4-BE49-F238E27FC236}">
                <a16:creationId xmlns:a16="http://schemas.microsoft.com/office/drawing/2014/main" id="{D6A468BE-BE34-5FC7-D62A-5969428C60EA}"/>
              </a:ext>
            </a:extLst>
          </p:cNvPr>
          <p:cNvSpPr txBox="1"/>
          <p:nvPr/>
        </p:nvSpPr>
        <p:spPr>
          <a:xfrm>
            <a:off x="8239338" y="819320"/>
            <a:ext cx="3869466" cy="5401479"/>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Horizontal axis shows the number of OHT attributed patients that died in the reporting period.</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5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Bright green indicates number of individuals that had one or more palliative home care services in their last 90 days of life.</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Dark blue represents number of individuals without palliative care services.</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Number to the right is the proportion of decedents that had one or more palliative home care service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OHT and Ontario average indicated in figure footnote.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4F81F6-E686-4BCF-BA3C-EFC8F861DBA0}" type="slidenum">
              <a:rPr lang="fr-CA" smtClean="0">
                <a:latin typeface="Arial" panose="020B0604020202020204" pitchFamily="34" charset="0"/>
                <a:cs typeface="Arial" panose="020B0604020202020204" pitchFamily="34" charset="0"/>
              </a:rPr>
              <a:pPr/>
              <a:t>73</a:t>
            </a:fld>
            <a:endParaRPr lang="fr-CA">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Arial" panose="020B0604020202020204" pitchFamily="34" charset="0"/>
                <a:ea typeface="Times New Roman" panose="02020603050405020304" pitchFamily="18" charset="0"/>
                <a:cs typeface="Arial" panose="020B0604020202020204" pitchFamily="34" charset="0"/>
              </a:rPr>
              <a:t>Proportion of decedents with 1 or more emergency department visits in the last 30 days of life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882705574"/>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dirty="0">
                          <a:latin typeface="Arial" panose="020B0604020202020204" pitchFamily="34" charset="0"/>
                          <a:cs typeface="Arial" panose="020B0604020202020204" pitchFamily="34"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latin typeface="Arial" panose="020B0604020202020204" pitchFamily="34" charset="0"/>
                          <a:cs typeface="Arial" panose="020B0604020202020204" pitchFamily="34" charset="0"/>
                        </a:rPr>
                        <a:t>Quadruple Aim </a:t>
                      </a:r>
                    </a:p>
                    <a:p>
                      <a:endParaRPr lang="en-CA">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proportion of decedents that had one or more unplanned emergency department visits in their last 30 days of life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Patient Experience (access)</a:t>
                      </a:r>
                    </a:p>
                    <a:p>
                      <a:r>
                        <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9539961" cy="2308324"/>
          </a:xfrm>
          <a:prstGeom prst="rect">
            <a:avLst/>
          </a:prstGeom>
          <a:noFill/>
        </p:spPr>
        <p:txBody>
          <a:bodyPr wrap="square" lIns="91440" tIns="45720" rIns="91440" bIns="45720" rtlCol="0" anchor="t">
            <a:spAutoFit/>
          </a:bodyPr>
          <a:lstStyle/>
          <a:p>
            <a:r>
              <a:rPr lang="en-CA" dirty="0">
                <a:latin typeface="Arial" panose="020B0604020202020204" pitchFamily="34" charset="0"/>
                <a:cs typeface="Arial" panose="020B0604020202020204" pitchFamily="34" charset="0"/>
              </a:rPr>
              <a:t>In this graph the horizontal axis counts the total number of individuals in your OHT attributed population who died within the observation year. The colours represent how many did and did not visit an emergency department in the last 30 days of life. </a:t>
            </a:r>
          </a:p>
          <a:p>
            <a:endParaRPr lang="en-CA" b="1"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Sample Interpretation: </a:t>
            </a:r>
            <a:r>
              <a:rPr lang="en-CA" dirty="0">
                <a:latin typeface="Arial" panose="020B0604020202020204" pitchFamily="34" charset="0"/>
                <a:cs typeface="Arial" panose="020B0604020202020204" pitchFamily="34" charset="0"/>
              </a:rPr>
              <a:t>54.4%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Slide2145705734">
    <p:spTree>
      <p:nvGrpSpPr>
        <p:cNvPr id="1" name=""/>
        <p:cNvGrpSpPr/>
        <p:nvPr/>
      </p:nvGrpSpPr>
      <p:grpSpPr>
        <a:xfrm>
          <a:off x="0" y="0"/>
          <a:ext cx="0" cy="0"/>
          <a:chOff x="0" y="0"/>
          <a:chExt cx="0" cy="0"/>
        </a:xfrm>
      </p:grpSpPr>
      <p:pic>
        <p:nvPicPr>
          <p:cNvPr id="8" name="Picture 7" descr="A graph of a number of patients&#10;&#10;Description automatically generated">
            <a:extLst>
              <a:ext uri="{FF2B5EF4-FFF2-40B4-BE49-F238E27FC236}">
                <a16:creationId xmlns:a16="http://schemas.microsoft.com/office/drawing/2014/main" id="{1B650B85-AFEC-4CC0-8BF2-49F788C5D3E7}"/>
              </a:ext>
            </a:extLst>
          </p:cNvPr>
          <p:cNvPicPr>
            <a:picLocks noChangeAspect="1"/>
          </p:cNvPicPr>
          <p:nvPr/>
        </p:nvPicPr>
        <p:blipFill>
          <a:blip r:embed="rId3"/>
          <a:stretch>
            <a:fillRect/>
          </a:stretch>
        </p:blipFill>
        <p:spPr>
          <a:xfrm>
            <a:off x="64227" y="1136351"/>
            <a:ext cx="8120000" cy="5220000"/>
          </a:xfrm>
          <a:prstGeom prst="rect">
            <a:avLst/>
          </a:prstGeom>
        </p:spPr>
      </p:pic>
      <p:sp>
        <p:nvSpPr>
          <p:cNvPr id="2" name="Slide Number Placeholder 1">
            <a:extLst>
              <a:ext uri="{FF2B5EF4-FFF2-40B4-BE49-F238E27FC236}">
                <a16:creationId xmlns:a16="http://schemas.microsoft.com/office/drawing/2014/main" id="{49D82330-4049-871A-618C-730F56E0910C}"/>
              </a:ext>
            </a:extLst>
          </p:cNvPr>
          <p:cNvSpPr txBox="1">
            <a:spLocks noGrp="1"/>
          </p:cNvSpPr>
          <p:nvPr>
            <p:ph type="sldNum" sz="quarter" idx="8"/>
          </p:nvPr>
        </p:nvSpPr>
        <p:spPr/>
        <p:txBody>
          <a:bodyPr/>
          <a:lstStyle/>
          <a:p>
            <a:pPr lvl="0"/>
            <a:fld id="{4306541D-6333-FE4B-854A-0ED18734B56F}" type="slidenum">
              <a:rPr lang="fr-CA"/>
              <a:t>74</a:t>
            </a:fld>
            <a:endParaRPr lang="fr-CA"/>
          </a:p>
        </p:txBody>
      </p:sp>
      <p:sp>
        <p:nvSpPr>
          <p:cNvPr id="3" name="Title 1">
            <a:extLst>
              <a:ext uri="{FF2B5EF4-FFF2-40B4-BE49-F238E27FC236}">
                <a16:creationId xmlns:a16="http://schemas.microsoft.com/office/drawing/2014/main" id="{B610B252-DC34-07CB-DAC8-FB7EC14A1756}"/>
              </a:ext>
            </a:extLst>
          </p:cNvPr>
          <p:cNvSpPr txBox="1"/>
          <p:nvPr/>
        </p:nvSpPr>
        <p:spPr>
          <a:xfrm>
            <a:off x="703265" y="128811"/>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A1A31"/>
                </a:solidFill>
                <a:uFillTx/>
                <a:latin typeface="Arial"/>
              </a:rPr>
              <a:t>2022/23 Proportion of decedents with ED visit in last 30 days by Material Deprivation Quintile</a:t>
            </a:r>
          </a:p>
        </p:txBody>
      </p:sp>
      <p:pic>
        <p:nvPicPr>
          <p:cNvPr id="4" name="Picture 6">
            <a:extLst>
              <a:ext uri="{FF2B5EF4-FFF2-40B4-BE49-F238E27FC236}">
                <a16:creationId xmlns:a16="http://schemas.microsoft.com/office/drawing/2014/main" id="{C4203426-D9E7-6DFB-23F7-BA33D4739471}"/>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5" name="TextBox 12">
            <a:extLst>
              <a:ext uri="{FF2B5EF4-FFF2-40B4-BE49-F238E27FC236}">
                <a16:creationId xmlns:a16="http://schemas.microsoft.com/office/drawing/2014/main" id="{FE6B5EF7-83E0-AA3D-6752-13A9205AD757}"/>
              </a:ext>
            </a:extLst>
          </p:cNvPr>
          <p:cNvSpPr txBox="1"/>
          <p:nvPr/>
        </p:nvSpPr>
        <p:spPr>
          <a:xfrm>
            <a:off x="335356" y="4869161"/>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
        <p:nvSpPr>
          <p:cNvPr id="6" name="TextBox 11">
            <a:extLst>
              <a:ext uri="{FF2B5EF4-FFF2-40B4-BE49-F238E27FC236}">
                <a16:creationId xmlns:a16="http://schemas.microsoft.com/office/drawing/2014/main" id="{F480D5F8-CC2A-1452-B10A-6C3C06F83EEC}"/>
              </a:ext>
            </a:extLst>
          </p:cNvPr>
          <p:cNvSpPr txBox="1"/>
          <p:nvPr/>
        </p:nvSpPr>
        <p:spPr>
          <a:xfrm>
            <a:off x="8184227" y="878299"/>
            <a:ext cx="3879863" cy="5101401"/>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Horizontal axis shows the number of OHT attributed patients that died in the reporting period.</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5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Bright green indicates number of individuals that had one or more ED visit in their last 30 days of life.</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Dark blue represents number of individuals without ED visit in their last 30 days of life.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Number to the right is the proportion of decedents that had one or more ED visit in their last 30 days.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OHT and Ontario average indicated in figure footnote.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Slide2145705792">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08E574-EEA7-CF99-8F33-AEE6564BCC58}"/>
              </a:ext>
            </a:extLst>
          </p:cNvPr>
          <p:cNvSpPr txBox="1">
            <a:spLocks noGrp="1"/>
          </p:cNvSpPr>
          <p:nvPr>
            <p:ph type="sldNum" sz="quarter" idx="8"/>
          </p:nvPr>
        </p:nvSpPr>
        <p:spPr/>
        <p:txBody>
          <a:bodyPr/>
          <a:lstStyle/>
          <a:p>
            <a:pPr lvl="0"/>
            <a:fld id="{A72AF346-8ACB-594D-80FA-E8D70E9D76EE}" type="slidenum">
              <a:rPr lang="fr-CA"/>
              <a:t>75</a:t>
            </a:fld>
            <a:endParaRPr lang="fr-CA"/>
          </a:p>
        </p:txBody>
      </p:sp>
      <p:sp>
        <p:nvSpPr>
          <p:cNvPr id="3" name="Title 1">
            <a:extLst>
              <a:ext uri="{FF2B5EF4-FFF2-40B4-BE49-F238E27FC236}">
                <a16:creationId xmlns:a16="http://schemas.microsoft.com/office/drawing/2014/main" id="{7D93A1A3-96D5-C0A4-C340-B6AA29BEC09E}"/>
              </a:ext>
            </a:extLst>
          </p:cNvPr>
          <p:cNvSpPr txBox="1"/>
          <p:nvPr/>
        </p:nvSpPr>
        <p:spPr>
          <a:xfrm>
            <a:off x="703265" y="128811"/>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A1A31"/>
                </a:solidFill>
                <a:uFillTx/>
                <a:latin typeface="Arial"/>
              </a:rPr>
              <a:t>2022/23 Proportion of decedents with ED visit in last 30  days by Primary Care Model </a:t>
            </a:r>
          </a:p>
        </p:txBody>
      </p:sp>
      <p:pic>
        <p:nvPicPr>
          <p:cNvPr id="4" name="Picture 4">
            <a:extLst>
              <a:ext uri="{FF2B5EF4-FFF2-40B4-BE49-F238E27FC236}">
                <a16:creationId xmlns:a16="http://schemas.microsoft.com/office/drawing/2014/main" id="{3EA760E3-4064-D930-50EC-0D806AB22BD4}"/>
              </a:ext>
            </a:extLst>
          </p:cNvPr>
          <p:cNvPicPr>
            <a:picLocks noChangeAspect="1"/>
          </p:cNvPicPr>
          <p:nvPr/>
        </p:nvPicPr>
        <p:blipFill>
          <a:blip r:embed="rId3"/>
          <a:srcRect/>
          <a:stretch/>
        </p:blipFill>
        <p:spPr>
          <a:xfrm>
            <a:off x="64229" y="1136352"/>
            <a:ext cx="8119996" cy="5219998"/>
          </a:xfrm>
          <a:prstGeom prst="rect">
            <a:avLst/>
          </a:prstGeom>
          <a:noFill/>
          <a:ln cap="flat">
            <a:noFill/>
          </a:ln>
        </p:spPr>
      </p:pic>
      <p:sp>
        <p:nvSpPr>
          <p:cNvPr id="5" name="TextBox 5">
            <a:extLst>
              <a:ext uri="{FF2B5EF4-FFF2-40B4-BE49-F238E27FC236}">
                <a16:creationId xmlns:a16="http://schemas.microsoft.com/office/drawing/2014/main" id="{F0EDCD35-8FEC-42AB-1D63-B644EBEE5D57}"/>
              </a:ext>
            </a:extLst>
          </p:cNvPr>
          <p:cNvSpPr txBox="1"/>
          <p:nvPr/>
        </p:nvSpPr>
        <p:spPr>
          <a:xfrm>
            <a:off x="8184227" y="878299"/>
            <a:ext cx="3879863" cy="5101401"/>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Horizontal axis shows the number of OHT attributed patients that died in the reporting period.</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5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Bright green indicates number of individuals that had one or more ED visit in their last 30 days of life.</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Dark blue represents number of individuals without ED visit in their last 30 days of life.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Number to the right is the proportion of decedents that had one or more ED visit in their last 30 days.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OHT and Ontario average indicated in figure footnote.</a:t>
            </a:r>
          </a:p>
        </p:txBody>
      </p:sp>
      <p:pic>
        <p:nvPicPr>
          <p:cNvPr id="6" name="Picture 6">
            <a:extLst>
              <a:ext uri="{FF2B5EF4-FFF2-40B4-BE49-F238E27FC236}">
                <a16:creationId xmlns:a16="http://schemas.microsoft.com/office/drawing/2014/main" id="{076ADC36-DCD7-008D-FAE8-80F87BBB6958}"/>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7" name="TextBox 12">
            <a:extLst>
              <a:ext uri="{FF2B5EF4-FFF2-40B4-BE49-F238E27FC236}">
                <a16:creationId xmlns:a16="http://schemas.microsoft.com/office/drawing/2014/main" id="{13385B55-D9F5-4F7D-2BE7-AF1630C4EF7C}"/>
              </a:ext>
            </a:extLst>
          </p:cNvPr>
          <p:cNvSpPr txBox="1"/>
          <p:nvPr/>
        </p:nvSpPr>
        <p:spPr>
          <a:xfrm>
            <a:off x="335356" y="4869161"/>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Slide2145705793">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0176A7-38FB-2624-C1FD-CC471CE1241A}"/>
              </a:ext>
            </a:extLst>
          </p:cNvPr>
          <p:cNvSpPr txBox="1">
            <a:spLocks noGrp="1"/>
          </p:cNvSpPr>
          <p:nvPr>
            <p:ph type="sldNum" sz="quarter" idx="8"/>
          </p:nvPr>
        </p:nvSpPr>
        <p:spPr/>
        <p:txBody>
          <a:bodyPr/>
          <a:lstStyle/>
          <a:p>
            <a:pPr lvl="0"/>
            <a:fld id="{CE126795-556B-6849-BC54-6DF089EA2ABB}" type="slidenum">
              <a:rPr lang="fr-CA"/>
              <a:t>76</a:t>
            </a:fld>
            <a:endParaRPr lang="fr-CA"/>
          </a:p>
        </p:txBody>
      </p:sp>
      <p:sp>
        <p:nvSpPr>
          <p:cNvPr id="3" name="Title 1">
            <a:extLst>
              <a:ext uri="{FF2B5EF4-FFF2-40B4-BE49-F238E27FC236}">
                <a16:creationId xmlns:a16="http://schemas.microsoft.com/office/drawing/2014/main" id="{654F8FD2-58A9-87EC-0F66-101FC588EDE0}"/>
              </a:ext>
            </a:extLst>
          </p:cNvPr>
          <p:cNvSpPr txBox="1"/>
          <p:nvPr/>
        </p:nvSpPr>
        <p:spPr>
          <a:xfrm>
            <a:off x="703265" y="128811"/>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A1A31"/>
                </a:solidFill>
                <a:uFillTx/>
                <a:latin typeface="Arial"/>
              </a:rPr>
              <a:t>2022/23 Proportion of decedents with ED visit in last 30  days by CIHI Population Grouping Methodology</a:t>
            </a:r>
          </a:p>
        </p:txBody>
      </p:sp>
      <p:pic>
        <p:nvPicPr>
          <p:cNvPr id="4" name="Picture 4">
            <a:extLst>
              <a:ext uri="{FF2B5EF4-FFF2-40B4-BE49-F238E27FC236}">
                <a16:creationId xmlns:a16="http://schemas.microsoft.com/office/drawing/2014/main" id="{89E39ED5-10DF-91BC-95EF-8FE5610B244A}"/>
              </a:ext>
            </a:extLst>
          </p:cNvPr>
          <p:cNvPicPr>
            <a:picLocks noChangeAspect="1"/>
          </p:cNvPicPr>
          <p:nvPr/>
        </p:nvPicPr>
        <p:blipFill>
          <a:blip r:embed="rId3"/>
          <a:srcRect/>
          <a:stretch/>
        </p:blipFill>
        <p:spPr>
          <a:xfrm>
            <a:off x="64229" y="1136352"/>
            <a:ext cx="8119996" cy="5219998"/>
          </a:xfrm>
          <a:prstGeom prst="rect">
            <a:avLst/>
          </a:prstGeom>
          <a:noFill/>
          <a:ln cap="flat">
            <a:noFill/>
          </a:ln>
        </p:spPr>
      </p:pic>
      <p:pic>
        <p:nvPicPr>
          <p:cNvPr id="5" name="Picture 6">
            <a:extLst>
              <a:ext uri="{FF2B5EF4-FFF2-40B4-BE49-F238E27FC236}">
                <a16:creationId xmlns:a16="http://schemas.microsoft.com/office/drawing/2014/main" id="{61DEF115-FFA3-FBE6-DF8D-E3C98B45BC3D}"/>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6" name="TextBox 12">
            <a:extLst>
              <a:ext uri="{FF2B5EF4-FFF2-40B4-BE49-F238E27FC236}">
                <a16:creationId xmlns:a16="http://schemas.microsoft.com/office/drawing/2014/main" id="{10D0D314-DCF6-A731-5614-C8C9D61680AE}"/>
              </a:ext>
            </a:extLst>
          </p:cNvPr>
          <p:cNvSpPr txBox="1"/>
          <p:nvPr/>
        </p:nvSpPr>
        <p:spPr>
          <a:xfrm>
            <a:off x="335356" y="4869161"/>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
        <p:nvSpPr>
          <p:cNvPr id="7" name="TextBox 7">
            <a:extLst>
              <a:ext uri="{FF2B5EF4-FFF2-40B4-BE49-F238E27FC236}">
                <a16:creationId xmlns:a16="http://schemas.microsoft.com/office/drawing/2014/main" id="{431E43AC-4C25-9BA8-FD8B-4C75AF9E9858}"/>
              </a:ext>
            </a:extLst>
          </p:cNvPr>
          <p:cNvSpPr txBox="1"/>
          <p:nvPr/>
        </p:nvSpPr>
        <p:spPr>
          <a:xfrm>
            <a:off x="8184227" y="878299"/>
            <a:ext cx="3879863" cy="5101401"/>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Horizontal axis shows the number of OHT attributed patients that died in the reporting period.</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5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Bright green indicates number of individuals that had one or more ED visit in their last 30 days of life.</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Dark blue represents number of individuals without ED visit in their last 30 days of life.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Number to the right is the proportion of decedents that had one or more ED visit in their last 30 days.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OHT and Ontario average indicated in figure footnote.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name="Slide2145705794">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3E8650-59F0-48FA-40B4-BB2A0C1CEB6B}"/>
              </a:ext>
            </a:extLst>
          </p:cNvPr>
          <p:cNvSpPr txBox="1">
            <a:spLocks noGrp="1"/>
          </p:cNvSpPr>
          <p:nvPr>
            <p:ph type="sldNum" sz="quarter" idx="8"/>
          </p:nvPr>
        </p:nvSpPr>
        <p:spPr/>
        <p:txBody>
          <a:bodyPr/>
          <a:lstStyle/>
          <a:p>
            <a:pPr lvl="0"/>
            <a:fld id="{3D9782A3-4C6D-674C-8587-6A937D6993E0}" type="slidenum">
              <a:rPr lang="fr-CA"/>
              <a:t>77</a:t>
            </a:fld>
            <a:endParaRPr lang="fr-CA"/>
          </a:p>
        </p:txBody>
      </p:sp>
      <p:sp>
        <p:nvSpPr>
          <p:cNvPr id="3" name="Title 1">
            <a:extLst>
              <a:ext uri="{FF2B5EF4-FFF2-40B4-BE49-F238E27FC236}">
                <a16:creationId xmlns:a16="http://schemas.microsoft.com/office/drawing/2014/main" id="{1A30C3FE-53C0-EEAE-223F-4A5C6DEF72B9}"/>
              </a:ext>
            </a:extLst>
          </p:cNvPr>
          <p:cNvSpPr txBox="1"/>
          <p:nvPr/>
        </p:nvSpPr>
        <p:spPr>
          <a:xfrm>
            <a:off x="703265" y="128811"/>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A1A31"/>
                </a:solidFill>
                <a:uFillTx/>
                <a:latin typeface="Arial"/>
              </a:rPr>
              <a:t>2022/23 Proportion of decedents with ED visit in last 30 days by BC Matrix Segment</a:t>
            </a:r>
          </a:p>
        </p:txBody>
      </p:sp>
      <p:pic>
        <p:nvPicPr>
          <p:cNvPr id="4" name="Picture 4">
            <a:extLst>
              <a:ext uri="{FF2B5EF4-FFF2-40B4-BE49-F238E27FC236}">
                <a16:creationId xmlns:a16="http://schemas.microsoft.com/office/drawing/2014/main" id="{8850DE36-E09A-B452-560B-29166380CAD6}"/>
              </a:ext>
            </a:extLst>
          </p:cNvPr>
          <p:cNvPicPr>
            <a:picLocks noChangeAspect="1"/>
          </p:cNvPicPr>
          <p:nvPr/>
        </p:nvPicPr>
        <p:blipFill>
          <a:blip r:embed="rId3"/>
          <a:srcRect/>
          <a:stretch/>
        </p:blipFill>
        <p:spPr>
          <a:xfrm>
            <a:off x="64229" y="1136352"/>
            <a:ext cx="8119996" cy="5219998"/>
          </a:xfrm>
          <a:prstGeom prst="rect">
            <a:avLst/>
          </a:prstGeom>
          <a:noFill/>
          <a:ln cap="flat">
            <a:noFill/>
          </a:ln>
        </p:spPr>
      </p:pic>
      <p:pic>
        <p:nvPicPr>
          <p:cNvPr id="5" name="Picture 6">
            <a:extLst>
              <a:ext uri="{FF2B5EF4-FFF2-40B4-BE49-F238E27FC236}">
                <a16:creationId xmlns:a16="http://schemas.microsoft.com/office/drawing/2014/main" id="{A74E6C00-65EB-D002-2ABC-195B4B344D54}"/>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6" name="TextBox 12">
            <a:extLst>
              <a:ext uri="{FF2B5EF4-FFF2-40B4-BE49-F238E27FC236}">
                <a16:creationId xmlns:a16="http://schemas.microsoft.com/office/drawing/2014/main" id="{0098C590-DB17-0C1A-B59F-93BC2B5D33A1}"/>
              </a:ext>
            </a:extLst>
          </p:cNvPr>
          <p:cNvSpPr txBox="1"/>
          <p:nvPr/>
        </p:nvSpPr>
        <p:spPr>
          <a:xfrm>
            <a:off x="335356" y="4869161"/>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
        <p:nvSpPr>
          <p:cNvPr id="7" name="TextBox 7">
            <a:extLst>
              <a:ext uri="{FF2B5EF4-FFF2-40B4-BE49-F238E27FC236}">
                <a16:creationId xmlns:a16="http://schemas.microsoft.com/office/drawing/2014/main" id="{9664CEB8-9059-4B90-FC84-5645EC338761}"/>
              </a:ext>
            </a:extLst>
          </p:cNvPr>
          <p:cNvSpPr txBox="1"/>
          <p:nvPr/>
        </p:nvSpPr>
        <p:spPr>
          <a:xfrm>
            <a:off x="8184227" y="878299"/>
            <a:ext cx="3879863" cy="5101401"/>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Horizontal axis shows the number of OHT attributed patients that died in the reporting period.</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5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Bright green indicates number of individuals that had one or more ED visit in their last 30 days of life.</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Dark blue represents number of individuals without ED visit in their last 30 days of life.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Number to the right is the proportion of decedents that had one or more ED visit in their last 30 days. </a:t>
            </a:r>
          </a:p>
          <a:p>
            <a:pPr marL="380993" marR="0" lvl="0" indent="-380993"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OHT and Ontario average indicated in figure footnote.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4F81F6-E686-4BCF-BA3C-EFC8F861DBA0}" type="slidenum">
              <a:rPr lang="fr-CA" smtClean="0">
                <a:latin typeface="Arial" panose="020B0604020202020204" pitchFamily="34" charset="0"/>
                <a:cs typeface="Arial" panose="020B0604020202020204" pitchFamily="34" charset="0"/>
              </a:rPr>
              <a:pPr/>
              <a:t>78</a:t>
            </a:fld>
            <a:endParaRPr lang="fr-CA">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Arial" panose="020B0604020202020204" pitchFamily="34" charset="0"/>
                <a:ea typeface="Times New Roman" panose="02020603050405020304" pitchFamily="18" charset="0"/>
                <a:cs typeface="Arial" panose="020B0604020202020204" pitchFamily="34" charset="0"/>
              </a:rPr>
              <a:t>Repeat fall-related emergency visits, among those identified as frail</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353009653"/>
              </p:ext>
            </p:extLst>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latin typeface="Arial" panose="020B0604020202020204" pitchFamily="34" charset="0"/>
                          <a:cs typeface="Arial" panose="020B0604020202020204" pitchFamily="34"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latin typeface="Arial" panose="020B0604020202020204" pitchFamily="34" charset="0"/>
                          <a:cs typeface="Arial" panose="020B0604020202020204" pitchFamily="34" charset="0"/>
                        </a:rPr>
                        <a:t>Quadruple Aim </a:t>
                      </a:r>
                    </a:p>
                    <a:p>
                      <a:endParaRPr lang="en-CA">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Health outcome</a:t>
                      </a:r>
                      <a:endParaRPr lang="en-C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32795"/>
            <a:ext cx="9433860" cy="2862322"/>
          </a:xfrm>
          <a:prstGeom prst="rect">
            <a:avLst/>
          </a:prstGeom>
          <a:noFill/>
        </p:spPr>
        <p:txBody>
          <a:bodyPr wrap="square" lIns="91440" tIns="45720" rIns="91440" bIns="45720" rtlCol="0" anchor="t">
            <a:spAutoFit/>
          </a:bodyPr>
          <a:lstStyle/>
          <a:p>
            <a:r>
              <a:rPr lang="en-CA" dirty="0">
                <a:latin typeface="Arial" panose="020B0604020202020204" pitchFamily="34" charset="0"/>
                <a:cs typeface="Arial" panose="020B0604020202020204" pitchFamily="34" charset="0"/>
              </a:rPr>
              <a:t>In this graph, the horizontal axis counts the total number of individuals in your OHT attributed population who were frail while the bright green indicates the number who were admitted to an emergency department two or more times for fall-related injuries.</a:t>
            </a:r>
          </a:p>
          <a:p>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Sample Interpretation: </a:t>
            </a:r>
            <a:r>
              <a:rPr lang="en-CA" dirty="0">
                <a:latin typeface="Arial" panose="020B0604020202020204" pitchFamily="34" charset="0"/>
                <a:cs typeface="Arial" panose="020B0604020202020204" pitchFamily="34" charset="0"/>
              </a:rPr>
              <a:t>3.4%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Slide2145705735">
    <p:spTree>
      <p:nvGrpSpPr>
        <p:cNvPr id="1" name=""/>
        <p:cNvGrpSpPr/>
        <p:nvPr/>
      </p:nvGrpSpPr>
      <p:grpSpPr>
        <a:xfrm>
          <a:off x="0" y="0"/>
          <a:ext cx="0" cy="0"/>
          <a:chOff x="0" y="0"/>
          <a:chExt cx="0" cy="0"/>
        </a:xfrm>
      </p:grpSpPr>
      <p:pic>
        <p:nvPicPr>
          <p:cNvPr id="8" name="Picture 7" descr="A graph of patients with different levels&#10;&#10;Description automatically generated with medium confidence">
            <a:extLst>
              <a:ext uri="{FF2B5EF4-FFF2-40B4-BE49-F238E27FC236}">
                <a16:creationId xmlns:a16="http://schemas.microsoft.com/office/drawing/2014/main" id="{66D9FF15-36BF-4EF7-B073-0B70DF84AD54}"/>
              </a:ext>
            </a:extLst>
          </p:cNvPr>
          <p:cNvPicPr>
            <a:picLocks noChangeAspect="1"/>
          </p:cNvPicPr>
          <p:nvPr/>
        </p:nvPicPr>
        <p:blipFill>
          <a:blip r:embed="rId3"/>
          <a:stretch>
            <a:fillRect/>
          </a:stretch>
        </p:blipFill>
        <p:spPr>
          <a:xfrm>
            <a:off x="71729" y="1136351"/>
            <a:ext cx="8120000" cy="5220000"/>
          </a:xfrm>
          <a:prstGeom prst="rect">
            <a:avLst/>
          </a:prstGeom>
        </p:spPr>
      </p:pic>
      <p:sp>
        <p:nvSpPr>
          <p:cNvPr id="2" name="Slide Number Placeholder 1">
            <a:extLst>
              <a:ext uri="{FF2B5EF4-FFF2-40B4-BE49-F238E27FC236}">
                <a16:creationId xmlns:a16="http://schemas.microsoft.com/office/drawing/2014/main" id="{0B8171E3-608C-2C6C-4C3E-F3ECC6C1BE38}"/>
              </a:ext>
            </a:extLst>
          </p:cNvPr>
          <p:cNvSpPr txBox="1">
            <a:spLocks noGrp="1"/>
          </p:cNvSpPr>
          <p:nvPr>
            <p:ph type="sldNum" sz="quarter" idx="8"/>
          </p:nvPr>
        </p:nvSpPr>
        <p:spPr/>
        <p:txBody>
          <a:bodyPr/>
          <a:lstStyle/>
          <a:p>
            <a:pPr lvl="0"/>
            <a:fld id="{736AFB4E-2CDB-6A48-8F82-5A21EDA9DC2C}" type="slidenum">
              <a:rPr/>
              <a:t>79</a:t>
            </a:fld>
            <a:endParaRPr lang="fr-CA"/>
          </a:p>
        </p:txBody>
      </p:sp>
      <p:sp>
        <p:nvSpPr>
          <p:cNvPr id="3" name="Title 1">
            <a:extLst>
              <a:ext uri="{FF2B5EF4-FFF2-40B4-BE49-F238E27FC236}">
                <a16:creationId xmlns:a16="http://schemas.microsoft.com/office/drawing/2014/main" id="{189AD840-DB5D-3115-628B-57C6FA519A9D}"/>
              </a:ext>
            </a:extLst>
          </p:cNvPr>
          <p:cNvSpPr txBox="1"/>
          <p:nvPr/>
        </p:nvSpPr>
        <p:spPr>
          <a:xfrm>
            <a:off x="703265" y="128811"/>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Proportion of frail population with repeated fall-related ED visits by Material Deprivation Quintile</a:t>
            </a:r>
          </a:p>
        </p:txBody>
      </p:sp>
      <p:pic>
        <p:nvPicPr>
          <p:cNvPr id="4" name="Picture 6">
            <a:extLst>
              <a:ext uri="{FF2B5EF4-FFF2-40B4-BE49-F238E27FC236}">
                <a16:creationId xmlns:a16="http://schemas.microsoft.com/office/drawing/2014/main" id="{F78F53C4-0BA9-B518-C065-5F4528F3D6A7}"/>
              </a:ext>
            </a:extLst>
          </p:cNvPr>
          <p:cNvPicPr>
            <a:picLocks noChangeAspect="1"/>
          </p:cNvPicPr>
          <p:nvPr/>
        </p:nvPicPr>
        <p:blipFill>
          <a:blip r:embed="rId4"/>
          <a:stretch>
            <a:fillRect/>
          </a:stretch>
        </p:blipFill>
        <p:spPr>
          <a:xfrm>
            <a:off x="10166518" y="6243724"/>
            <a:ext cx="630917" cy="613297"/>
          </a:xfrm>
          <a:prstGeom prst="rect">
            <a:avLst/>
          </a:prstGeom>
          <a:noFill/>
          <a:ln cap="flat">
            <a:noFill/>
          </a:ln>
        </p:spPr>
      </p:pic>
      <p:sp>
        <p:nvSpPr>
          <p:cNvPr id="5" name="TextBox 12">
            <a:extLst>
              <a:ext uri="{FF2B5EF4-FFF2-40B4-BE49-F238E27FC236}">
                <a16:creationId xmlns:a16="http://schemas.microsoft.com/office/drawing/2014/main" id="{7D884B6D-AFA6-9ABA-85B3-3C38AC48072D}"/>
              </a:ext>
            </a:extLst>
          </p:cNvPr>
          <p:cNvSpPr txBox="1"/>
          <p:nvPr/>
        </p:nvSpPr>
        <p:spPr>
          <a:xfrm>
            <a:off x="335356" y="4797152"/>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
        <p:nvSpPr>
          <p:cNvPr id="6" name="TextBox 7">
            <a:extLst>
              <a:ext uri="{FF2B5EF4-FFF2-40B4-BE49-F238E27FC236}">
                <a16:creationId xmlns:a16="http://schemas.microsoft.com/office/drawing/2014/main" id="{0053E721-9729-5519-E32C-7B22BE8960B9}"/>
              </a:ext>
            </a:extLst>
          </p:cNvPr>
          <p:cNvSpPr txBox="1"/>
          <p:nvPr/>
        </p:nvSpPr>
        <p:spPr>
          <a:xfrm>
            <a:off x="8472766" y="824011"/>
            <a:ext cx="3647505" cy="5101401"/>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Horizontal axis shows the number of OHT attributed population age 66 years or older that were frail. </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5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Bright green indicates number of frail patients with 2 or more fall-related ED visit. </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Dark blue indicates the number of frail patients without 2 or more fall-related ED visits. </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Number to the right is the proportion frail patients with 2 or more fall-related ED visits. </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OHT and Ontario average indicated in figure footnote.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2145705717">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DE206F6-AAB6-3E67-7D2C-E20873B7089E}"/>
              </a:ext>
            </a:extLst>
          </p:cNvPr>
          <p:cNvPicPr>
            <a:picLocks noChangeAspect="1"/>
          </p:cNvPicPr>
          <p:nvPr/>
        </p:nvPicPr>
        <p:blipFill>
          <a:blip r:embed="rId2"/>
          <a:srcRect/>
          <a:stretch/>
        </p:blipFill>
        <p:spPr>
          <a:xfrm>
            <a:off x="1847526" y="764703"/>
            <a:ext cx="8136906" cy="5424604"/>
          </a:xfrm>
          <a:prstGeom prst="rect">
            <a:avLst/>
          </a:prstGeom>
          <a:noFill/>
          <a:ln cap="flat">
            <a:noFill/>
          </a:ln>
        </p:spPr>
      </p:pic>
      <p:sp>
        <p:nvSpPr>
          <p:cNvPr id="3" name="Slide Number Placeholder 1">
            <a:extLst>
              <a:ext uri="{FF2B5EF4-FFF2-40B4-BE49-F238E27FC236}">
                <a16:creationId xmlns:a16="http://schemas.microsoft.com/office/drawing/2014/main" id="{B1F34832-74E4-00CE-67DA-C4E72328FE33}"/>
              </a:ext>
            </a:extLst>
          </p:cNvPr>
          <p:cNvSpPr txBox="1">
            <a:spLocks noGrp="1"/>
          </p:cNvSpPr>
          <p:nvPr>
            <p:ph type="sldNum" sz="quarter" idx="8"/>
          </p:nvPr>
        </p:nvSpPr>
        <p:spPr/>
        <p:txBody>
          <a:bodyPr/>
          <a:lstStyle/>
          <a:p>
            <a:pPr lvl="0"/>
            <a:fld id="{24ECB6D1-107B-2747-8D92-CAC6F4203766}" type="slidenum">
              <a:rPr lang="fr-CA"/>
              <a:t>8</a:t>
            </a:fld>
            <a:endParaRPr lang="fr-CA"/>
          </a:p>
        </p:txBody>
      </p:sp>
      <p:sp>
        <p:nvSpPr>
          <p:cNvPr id="4" name="Title 1">
            <a:extLst>
              <a:ext uri="{FF2B5EF4-FFF2-40B4-BE49-F238E27FC236}">
                <a16:creationId xmlns:a16="http://schemas.microsoft.com/office/drawing/2014/main" id="{8AC323F6-0877-9983-6CAE-528001967836}"/>
              </a:ext>
            </a:extLst>
          </p:cNvPr>
          <p:cNvSpPr txBox="1"/>
          <p:nvPr/>
        </p:nvSpPr>
        <p:spPr>
          <a:xfrm>
            <a:off x="191347" y="136529"/>
            <a:ext cx="11521284" cy="132555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CA" sz="3600" b="1" i="0" u="none" strike="noStrike" kern="1200" cap="none" spc="0" baseline="0">
                <a:solidFill>
                  <a:srgbClr val="0A1A31"/>
                </a:solidFill>
                <a:uFillTx/>
                <a:latin typeface="Arial"/>
              </a:rPr>
              <a:t>Spider Diagrams for Total Population Indicators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Slide2145705795">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39D7DA-234F-FFC1-0413-FD470F67884D}"/>
              </a:ext>
            </a:extLst>
          </p:cNvPr>
          <p:cNvSpPr txBox="1">
            <a:spLocks noGrp="1"/>
          </p:cNvSpPr>
          <p:nvPr>
            <p:ph type="sldNum" sz="quarter" idx="8"/>
          </p:nvPr>
        </p:nvSpPr>
        <p:spPr/>
        <p:txBody>
          <a:bodyPr/>
          <a:lstStyle/>
          <a:p>
            <a:pPr lvl="0"/>
            <a:fld id="{8FA85FAB-16DF-F740-A7C9-1B73AEAA3F83}" type="slidenum">
              <a:rPr lang="fr-CA"/>
              <a:t>80</a:t>
            </a:fld>
            <a:endParaRPr lang="fr-CA"/>
          </a:p>
        </p:txBody>
      </p:sp>
      <p:sp>
        <p:nvSpPr>
          <p:cNvPr id="3" name="Title 1">
            <a:extLst>
              <a:ext uri="{FF2B5EF4-FFF2-40B4-BE49-F238E27FC236}">
                <a16:creationId xmlns:a16="http://schemas.microsoft.com/office/drawing/2014/main" id="{8ABD3B2F-335E-611A-EE89-23FF58BDEACB}"/>
              </a:ext>
            </a:extLst>
          </p:cNvPr>
          <p:cNvSpPr txBox="1"/>
          <p:nvPr/>
        </p:nvSpPr>
        <p:spPr>
          <a:xfrm>
            <a:off x="703265" y="128811"/>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Proportion of frail population with repeated fall-related ED visits by Primary Care Model </a:t>
            </a:r>
          </a:p>
        </p:txBody>
      </p:sp>
      <p:sp>
        <p:nvSpPr>
          <p:cNvPr id="4" name="TextBox 5">
            <a:extLst>
              <a:ext uri="{FF2B5EF4-FFF2-40B4-BE49-F238E27FC236}">
                <a16:creationId xmlns:a16="http://schemas.microsoft.com/office/drawing/2014/main" id="{336C5258-C31E-001E-558E-60E33F83F738}"/>
              </a:ext>
            </a:extLst>
          </p:cNvPr>
          <p:cNvSpPr txBox="1"/>
          <p:nvPr/>
        </p:nvSpPr>
        <p:spPr>
          <a:xfrm>
            <a:off x="8472766" y="824011"/>
            <a:ext cx="3647505" cy="5101401"/>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Horizontal axis shows the number of OHT attributed population age 66 years or older that were frail. </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5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Bright green indicates number of frail patients with 2 or more fall-related ED visit. </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Dark blue indicates the number of frail patients without 2 or more fall-related ED visits. </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Number to the right is the proportion frail patients with 2 or more fall-related ED visits. </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OHT and Ontario average indicated in figure footnote.</a:t>
            </a:r>
          </a:p>
        </p:txBody>
      </p:sp>
      <p:pic>
        <p:nvPicPr>
          <p:cNvPr id="5" name="Picture 6">
            <a:extLst>
              <a:ext uri="{FF2B5EF4-FFF2-40B4-BE49-F238E27FC236}">
                <a16:creationId xmlns:a16="http://schemas.microsoft.com/office/drawing/2014/main" id="{405A6EE2-1B23-35C4-8BC3-5F3835E13DC2}"/>
              </a:ext>
            </a:extLst>
          </p:cNvPr>
          <p:cNvPicPr>
            <a:picLocks noChangeAspect="1"/>
          </p:cNvPicPr>
          <p:nvPr/>
        </p:nvPicPr>
        <p:blipFill>
          <a:blip r:embed="rId3"/>
          <a:stretch>
            <a:fillRect/>
          </a:stretch>
        </p:blipFill>
        <p:spPr>
          <a:xfrm>
            <a:off x="10166518" y="6243724"/>
            <a:ext cx="630917" cy="613297"/>
          </a:xfrm>
          <a:prstGeom prst="rect">
            <a:avLst/>
          </a:prstGeom>
          <a:noFill/>
          <a:ln cap="flat">
            <a:noFill/>
          </a:ln>
        </p:spPr>
      </p:pic>
      <p:pic>
        <p:nvPicPr>
          <p:cNvPr id="6" name="Picture 8">
            <a:extLst>
              <a:ext uri="{FF2B5EF4-FFF2-40B4-BE49-F238E27FC236}">
                <a16:creationId xmlns:a16="http://schemas.microsoft.com/office/drawing/2014/main" id="{4143481B-57DE-7337-26B8-16095A7DBA6A}"/>
              </a:ext>
            </a:extLst>
          </p:cNvPr>
          <p:cNvPicPr>
            <a:picLocks noChangeAspect="1"/>
          </p:cNvPicPr>
          <p:nvPr/>
        </p:nvPicPr>
        <p:blipFill>
          <a:blip r:embed="rId4"/>
          <a:srcRect/>
          <a:stretch/>
        </p:blipFill>
        <p:spPr>
          <a:xfrm>
            <a:off x="363960" y="1023725"/>
            <a:ext cx="8119996" cy="5219998"/>
          </a:xfrm>
          <a:prstGeom prst="rect">
            <a:avLst/>
          </a:prstGeom>
          <a:noFill/>
          <a:ln cap="flat">
            <a:noFill/>
          </a:ln>
        </p:spPr>
      </p:pic>
      <p:sp>
        <p:nvSpPr>
          <p:cNvPr id="7" name="TextBox 12">
            <a:extLst>
              <a:ext uri="{FF2B5EF4-FFF2-40B4-BE49-F238E27FC236}">
                <a16:creationId xmlns:a16="http://schemas.microsoft.com/office/drawing/2014/main" id="{79E01A9F-F4D0-3BB6-288B-84C33FA21C2A}"/>
              </a:ext>
            </a:extLst>
          </p:cNvPr>
          <p:cNvSpPr txBox="1"/>
          <p:nvPr/>
        </p:nvSpPr>
        <p:spPr>
          <a:xfrm>
            <a:off x="335356" y="4797152"/>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name="Slide2145705796">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F5B32A-9FA6-BB96-7ACC-8745B66FC4A7}"/>
              </a:ext>
            </a:extLst>
          </p:cNvPr>
          <p:cNvSpPr txBox="1">
            <a:spLocks noGrp="1"/>
          </p:cNvSpPr>
          <p:nvPr>
            <p:ph type="sldNum" sz="quarter" idx="8"/>
          </p:nvPr>
        </p:nvSpPr>
        <p:spPr/>
        <p:txBody>
          <a:bodyPr/>
          <a:lstStyle/>
          <a:p>
            <a:pPr lvl="0"/>
            <a:fld id="{A7EE39A4-0529-4040-9E9E-7300D844B82B}" type="slidenum">
              <a:rPr lang="fr-CA"/>
              <a:t>81</a:t>
            </a:fld>
            <a:endParaRPr lang="fr-CA"/>
          </a:p>
        </p:txBody>
      </p:sp>
      <p:sp>
        <p:nvSpPr>
          <p:cNvPr id="3" name="Title 1">
            <a:extLst>
              <a:ext uri="{FF2B5EF4-FFF2-40B4-BE49-F238E27FC236}">
                <a16:creationId xmlns:a16="http://schemas.microsoft.com/office/drawing/2014/main" id="{BB958E5A-5878-0095-1916-2E717EE9D765}"/>
              </a:ext>
            </a:extLst>
          </p:cNvPr>
          <p:cNvSpPr txBox="1"/>
          <p:nvPr/>
        </p:nvSpPr>
        <p:spPr>
          <a:xfrm>
            <a:off x="703265" y="128811"/>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Proportion of frail population with repeated fall-related ED visits by CIHI Population Grouping Methodology</a:t>
            </a:r>
          </a:p>
        </p:txBody>
      </p:sp>
      <p:pic>
        <p:nvPicPr>
          <p:cNvPr id="4" name="Picture 6">
            <a:extLst>
              <a:ext uri="{FF2B5EF4-FFF2-40B4-BE49-F238E27FC236}">
                <a16:creationId xmlns:a16="http://schemas.microsoft.com/office/drawing/2014/main" id="{ACC30E09-E25A-146F-C335-9694B9E5B66B}"/>
              </a:ext>
            </a:extLst>
          </p:cNvPr>
          <p:cNvPicPr>
            <a:picLocks noChangeAspect="1"/>
          </p:cNvPicPr>
          <p:nvPr/>
        </p:nvPicPr>
        <p:blipFill>
          <a:blip r:embed="rId3"/>
          <a:stretch>
            <a:fillRect/>
          </a:stretch>
        </p:blipFill>
        <p:spPr>
          <a:xfrm>
            <a:off x="10166518" y="6243724"/>
            <a:ext cx="630917" cy="613297"/>
          </a:xfrm>
          <a:prstGeom prst="rect">
            <a:avLst/>
          </a:prstGeom>
          <a:noFill/>
          <a:ln cap="flat">
            <a:noFill/>
          </a:ln>
        </p:spPr>
      </p:pic>
      <p:pic>
        <p:nvPicPr>
          <p:cNvPr id="5" name="Picture 8">
            <a:extLst>
              <a:ext uri="{FF2B5EF4-FFF2-40B4-BE49-F238E27FC236}">
                <a16:creationId xmlns:a16="http://schemas.microsoft.com/office/drawing/2014/main" id="{894A27B9-178D-7F21-0B45-D7068ADC5513}"/>
              </a:ext>
            </a:extLst>
          </p:cNvPr>
          <p:cNvPicPr>
            <a:picLocks noChangeAspect="1"/>
          </p:cNvPicPr>
          <p:nvPr/>
        </p:nvPicPr>
        <p:blipFill>
          <a:blip r:embed="rId4"/>
          <a:srcRect/>
          <a:stretch/>
        </p:blipFill>
        <p:spPr>
          <a:xfrm>
            <a:off x="363960" y="1023725"/>
            <a:ext cx="8119996" cy="5219998"/>
          </a:xfrm>
          <a:prstGeom prst="rect">
            <a:avLst/>
          </a:prstGeom>
          <a:noFill/>
          <a:ln cap="flat">
            <a:noFill/>
          </a:ln>
        </p:spPr>
      </p:pic>
      <p:sp>
        <p:nvSpPr>
          <p:cNvPr id="6" name="TextBox 12">
            <a:extLst>
              <a:ext uri="{FF2B5EF4-FFF2-40B4-BE49-F238E27FC236}">
                <a16:creationId xmlns:a16="http://schemas.microsoft.com/office/drawing/2014/main" id="{C9A1B1FA-93A8-4428-ED11-7894D10A805F}"/>
              </a:ext>
            </a:extLst>
          </p:cNvPr>
          <p:cNvSpPr txBox="1"/>
          <p:nvPr/>
        </p:nvSpPr>
        <p:spPr>
          <a:xfrm>
            <a:off x="335356" y="4797152"/>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
        <p:nvSpPr>
          <p:cNvPr id="7" name="TextBox 7">
            <a:extLst>
              <a:ext uri="{FF2B5EF4-FFF2-40B4-BE49-F238E27FC236}">
                <a16:creationId xmlns:a16="http://schemas.microsoft.com/office/drawing/2014/main" id="{067BAA43-3872-8A78-8A28-23A31110F12B}"/>
              </a:ext>
            </a:extLst>
          </p:cNvPr>
          <p:cNvSpPr txBox="1"/>
          <p:nvPr/>
        </p:nvSpPr>
        <p:spPr>
          <a:xfrm>
            <a:off x="8472766" y="824011"/>
            <a:ext cx="3647505" cy="5101401"/>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Horizontal axis shows the number of OHT attributed population age 66 years or older that were frail. </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5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Bright green indicates number of frail patients with 2 or more fall-related ED visit. </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Dark blue indicates the number of frail patients without 2 or more fall-related ED visits. </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Number to the right is the proportion frail patients with 2 or more fall-related ED visits. </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OHT and Ontario average indicated in figure footnote.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name="Slide2145705797">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69516A-2B9A-3982-6423-A11753173E1E}"/>
              </a:ext>
            </a:extLst>
          </p:cNvPr>
          <p:cNvSpPr txBox="1">
            <a:spLocks noGrp="1"/>
          </p:cNvSpPr>
          <p:nvPr>
            <p:ph type="sldNum" sz="quarter" idx="8"/>
          </p:nvPr>
        </p:nvSpPr>
        <p:spPr/>
        <p:txBody>
          <a:bodyPr/>
          <a:lstStyle/>
          <a:p>
            <a:pPr lvl="0"/>
            <a:fld id="{9809B08A-CF51-E245-8F27-B85EF31FD9E7}" type="slidenum">
              <a:rPr lang="fr-CA"/>
              <a:t>82</a:t>
            </a:fld>
            <a:endParaRPr lang="fr-CA"/>
          </a:p>
        </p:txBody>
      </p:sp>
      <p:sp>
        <p:nvSpPr>
          <p:cNvPr id="3" name="Title 1">
            <a:extLst>
              <a:ext uri="{FF2B5EF4-FFF2-40B4-BE49-F238E27FC236}">
                <a16:creationId xmlns:a16="http://schemas.microsoft.com/office/drawing/2014/main" id="{49F47284-EC2B-294F-CA05-53750D1D9D3C}"/>
              </a:ext>
            </a:extLst>
          </p:cNvPr>
          <p:cNvSpPr txBox="1"/>
          <p:nvPr/>
        </p:nvSpPr>
        <p:spPr>
          <a:xfrm>
            <a:off x="703265" y="128811"/>
            <a:ext cx="10785476" cy="769933"/>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A1A31"/>
                </a:solidFill>
                <a:uFillTx/>
                <a:latin typeface="Arial"/>
              </a:rPr>
              <a:t>2022/23 Proportion of frail population with repeated fall-related ED visits by BC Matrix Segment</a:t>
            </a:r>
          </a:p>
        </p:txBody>
      </p:sp>
      <p:pic>
        <p:nvPicPr>
          <p:cNvPr id="4" name="Picture 6">
            <a:extLst>
              <a:ext uri="{FF2B5EF4-FFF2-40B4-BE49-F238E27FC236}">
                <a16:creationId xmlns:a16="http://schemas.microsoft.com/office/drawing/2014/main" id="{F651D999-4179-5177-FC4E-20E1F802C503}"/>
              </a:ext>
            </a:extLst>
          </p:cNvPr>
          <p:cNvPicPr>
            <a:picLocks noChangeAspect="1"/>
          </p:cNvPicPr>
          <p:nvPr/>
        </p:nvPicPr>
        <p:blipFill>
          <a:blip r:embed="rId3"/>
          <a:stretch>
            <a:fillRect/>
          </a:stretch>
        </p:blipFill>
        <p:spPr>
          <a:xfrm>
            <a:off x="10166518" y="6243724"/>
            <a:ext cx="630917" cy="613297"/>
          </a:xfrm>
          <a:prstGeom prst="rect">
            <a:avLst/>
          </a:prstGeom>
          <a:noFill/>
          <a:ln cap="flat">
            <a:noFill/>
          </a:ln>
        </p:spPr>
      </p:pic>
      <p:pic>
        <p:nvPicPr>
          <p:cNvPr id="5" name="Picture 8">
            <a:extLst>
              <a:ext uri="{FF2B5EF4-FFF2-40B4-BE49-F238E27FC236}">
                <a16:creationId xmlns:a16="http://schemas.microsoft.com/office/drawing/2014/main" id="{079B5A50-A19E-8CF7-9AC8-33485BDC594A}"/>
              </a:ext>
            </a:extLst>
          </p:cNvPr>
          <p:cNvPicPr>
            <a:picLocks noChangeAspect="1"/>
          </p:cNvPicPr>
          <p:nvPr/>
        </p:nvPicPr>
        <p:blipFill>
          <a:blip r:embed="rId4"/>
          <a:srcRect/>
          <a:stretch/>
        </p:blipFill>
        <p:spPr>
          <a:xfrm>
            <a:off x="363960" y="1023725"/>
            <a:ext cx="8119996" cy="5219998"/>
          </a:xfrm>
          <a:prstGeom prst="rect">
            <a:avLst/>
          </a:prstGeom>
          <a:noFill/>
          <a:ln cap="flat">
            <a:noFill/>
          </a:ln>
        </p:spPr>
      </p:pic>
      <p:sp>
        <p:nvSpPr>
          <p:cNvPr id="6" name="TextBox 12">
            <a:extLst>
              <a:ext uri="{FF2B5EF4-FFF2-40B4-BE49-F238E27FC236}">
                <a16:creationId xmlns:a16="http://schemas.microsoft.com/office/drawing/2014/main" id="{5ADF46B4-D8F3-05ED-1466-FC28AA05DE33}"/>
              </a:ext>
            </a:extLst>
          </p:cNvPr>
          <p:cNvSpPr txBox="1"/>
          <p:nvPr/>
        </p:nvSpPr>
        <p:spPr>
          <a:xfrm>
            <a:off x="335356" y="4797152"/>
            <a:ext cx="2363147" cy="5770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Blank rows represent segments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with no events, small counts &lt; 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0000"/>
                </a:solidFill>
                <a:uFillTx/>
                <a:latin typeface="Arial"/>
              </a:rPr>
              <a:t>or with &lt; 30 patients in denominator.</a:t>
            </a:r>
          </a:p>
        </p:txBody>
      </p:sp>
      <p:sp>
        <p:nvSpPr>
          <p:cNvPr id="7" name="TextBox 7">
            <a:extLst>
              <a:ext uri="{FF2B5EF4-FFF2-40B4-BE49-F238E27FC236}">
                <a16:creationId xmlns:a16="http://schemas.microsoft.com/office/drawing/2014/main" id="{A24FC7AE-67D9-7D82-43CC-1151D2F89B4A}"/>
              </a:ext>
            </a:extLst>
          </p:cNvPr>
          <p:cNvSpPr txBox="1"/>
          <p:nvPr/>
        </p:nvSpPr>
        <p:spPr>
          <a:xfrm>
            <a:off x="8472766" y="824011"/>
            <a:ext cx="3647505" cy="5101401"/>
          </a:xfrm>
          <a:prstGeom prst="rect">
            <a:avLst/>
          </a:prstGeom>
          <a:noFill/>
          <a:ln cap="flat">
            <a:noFill/>
          </a:ln>
        </p:spPr>
        <p:txBody>
          <a:bodyPr vert="horz" wrap="square" lIns="0" tIns="0" rIns="0" bIns="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Horizontal axis shows the number of OHT attributed population age 66 years or older that were frail. </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50" b="0" i="0" u="none" strike="noStrike" kern="1200" cap="none" spc="0" baseline="0">
              <a:solidFill>
                <a:srgbClr val="0A2041"/>
              </a:solidFill>
              <a:uFillTx/>
              <a:latin typeface="Arial"/>
            </a:endParaRP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Bright green indicates number of frail patients with 2 or more fall-related ED visit. </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Dark blue indicates the number of frail patients without 2 or more fall-related ED visits. </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Number to the right is the proportion frail patients with 2 or more fall-related ED visits. </a:t>
            </a:r>
          </a:p>
          <a:p>
            <a:pPr marL="342900" marR="0" lvl="0" indent="-34290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950" b="0" i="0" u="none" strike="noStrike" kern="1200" cap="none" spc="0" baseline="0">
                <a:solidFill>
                  <a:srgbClr val="0A2041"/>
                </a:solidFill>
                <a:uFillTx/>
                <a:latin typeface="Arial"/>
              </a:rPr>
              <a:t>OHT and Ontario average indicated in figure footnote.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dirty="0">
              <a:solidFill>
                <a:srgbClr val="0A2041"/>
              </a:solidFill>
              <a:latin typeface="Arial" panose="020B0604020202020204" pitchFamily="34" charset="0"/>
              <a:cs typeface="Arial" panose="020B0604020202020204" pitchFamily="34" charset="0"/>
            </a:endParaRPr>
          </a:p>
          <a:p>
            <a:pPr marL="456565" indent="-456565" defTabSz="1219170">
              <a:buFont typeface="Arial" panose="020B0604020202020204" pitchFamily="34" charset="0"/>
              <a:buChar char="•"/>
              <a:defRPr/>
            </a:pPr>
            <a:r>
              <a:rPr lang="en-US" sz="2400" dirty="0">
                <a:solidFill>
                  <a:srgbClr val="0A2041"/>
                </a:solidFill>
                <a:latin typeface="Arial" panose="020B0604020202020204" pitchFamily="34" charset="0"/>
                <a:cs typeface="Arial" panose="020B0604020202020204" pitchFamily="34" charset="0"/>
              </a:rPr>
              <a:t>There is an accompanying report with further details about the indicators included in this report. </a:t>
            </a:r>
          </a:p>
          <a:p>
            <a:pPr marL="456565" indent="-456565" defTabSz="1219170">
              <a:buFont typeface="Arial" panose="020B0604020202020204" pitchFamily="34" charset="0"/>
              <a:buChar char="•"/>
              <a:defRPr/>
            </a:pPr>
            <a:r>
              <a:rPr lang="en-US" sz="2400" dirty="0">
                <a:solidFill>
                  <a:srgbClr val="0A2041"/>
                </a:solidFill>
                <a:latin typeface="Arial" panose="020B0604020202020204" pitchFamily="34" charset="0"/>
                <a:cs typeface="Arial" panose="020B0604020202020204" pitchFamily="34" charset="0"/>
              </a:rPr>
              <a:t>For details on specification of BC Health System Matrix and other indicator definitions please see:</a:t>
            </a:r>
          </a:p>
          <a:p>
            <a:pPr lvl="2" defTabSz="1219170">
              <a:defRPr/>
            </a:pPr>
            <a:r>
              <a:rPr lang="en-US" sz="2000" dirty="0" err="1">
                <a:solidFill>
                  <a:srgbClr val="0A2041"/>
                </a:solidFill>
                <a:latin typeface="Arial" panose="020B0604020202020204" pitchFamily="34" charset="0"/>
                <a:cs typeface="Arial" panose="020B0604020202020204" pitchFamily="34" charset="0"/>
              </a:rPr>
              <a:t>Mondor</a:t>
            </a:r>
            <a:r>
              <a:rPr lang="en-US" sz="2000" dirty="0">
                <a:solidFill>
                  <a:srgbClr val="0A2041"/>
                </a:solidFill>
                <a:latin typeface="Arial" panose="020B0604020202020204" pitchFamily="34" charset="0"/>
                <a:cs typeface="Arial" panose="020B0604020202020204" pitchFamily="34" charset="0"/>
              </a:rPr>
              <a:t> L, Hall RE, and Wodchis WP. Population Segmentation for Ontario Health Teams using the British Columbia Health System Matrix. Toronto, ON: Health System Performance Network. 2021. available </a:t>
            </a:r>
            <a:r>
              <a:rPr lang="en-US" sz="2000" dirty="0">
                <a:solidFill>
                  <a:srgbClr val="002060"/>
                </a:solidFill>
                <a:latin typeface="Arial" panose="020B0604020202020204" pitchFamily="34" charset="0"/>
                <a:cs typeface="Arial" panose="020B0604020202020204" pitchFamily="34" charset="0"/>
              </a:rPr>
              <a:t>at </a:t>
            </a:r>
            <a:r>
              <a:rPr lang="en-US" sz="2000" dirty="0">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https://hspn.ca/evaluation/oht/reports/</a:t>
            </a:r>
            <a:r>
              <a:rPr lang="en-US" sz="2000" dirty="0">
                <a:solidFill>
                  <a:srgbClr val="002060"/>
                </a:solidFill>
                <a:latin typeface="Arial" panose="020B0604020202020204" pitchFamily="34" charset="0"/>
                <a:cs typeface="Arial" panose="020B0604020202020204" pitchFamily="34" charset="0"/>
              </a:rPr>
              <a:t> </a:t>
            </a:r>
            <a:endParaRPr lang="en-US" sz="2400" dirty="0">
              <a:solidFill>
                <a:srgbClr val="0A2041"/>
              </a:solidFill>
              <a:latin typeface="Arial" panose="020B0604020202020204" pitchFamily="34" charset="0"/>
              <a:cs typeface="Arial" panose="020B0604020202020204" pitchFamily="34" charset="0"/>
            </a:endParaRPr>
          </a:p>
          <a:p>
            <a:pPr marL="456565" indent="-456565" defTabSz="1219170">
              <a:buFont typeface="Arial" panose="020B0604020202020204" pitchFamily="34" charset="0"/>
              <a:buChar char="•"/>
              <a:defRPr/>
            </a:pPr>
            <a:endParaRPr lang="en-US" sz="2400" dirty="0">
              <a:solidFill>
                <a:srgbClr val="0A2041"/>
              </a:solidFill>
              <a:latin typeface="Arial" panose="020B0604020202020204" pitchFamily="34" charset="0"/>
              <a:cs typeface="Arial" panose="020B0604020202020204" pitchFamily="34" charset="0"/>
            </a:endParaRPr>
          </a:p>
          <a:p>
            <a:pPr marL="456565" indent="-456565" defTabSz="1219170">
              <a:buFont typeface="Arial" panose="020B0604020202020204" pitchFamily="34" charset="0"/>
              <a:buChar char="•"/>
              <a:defRPr/>
            </a:pPr>
            <a:endParaRPr lang="en-US" sz="2400" dirty="0">
              <a:solidFill>
                <a:srgbClr val="0A20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name="Slide4044">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5FC82D-0F4F-0BA1-0921-D10F2CF1202F}"/>
              </a:ext>
            </a:extLst>
          </p:cNvPr>
          <p:cNvSpPr txBox="1">
            <a:spLocks noGrp="1"/>
          </p:cNvSpPr>
          <p:nvPr>
            <p:ph type="sldNum" sz="quarter" idx="8"/>
          </p:nvPr>
        </p:nvSpPr>
        <p:spPr/>
        <p:txBody>
          <a:bodyPr/>
          <a:lstStyle/>
          <a:p>
            <a:pPr lvl="0"/>
            <a:fld id="{F019851E-6A9E-2E44-9B8F-DF739439D79F}" type="slidenum">
              <a:t>84</a:t>
            </a:fld>
            <a:endParaRPr lang="fr-CA"/>
          </a:p>
        </p:txBody>
      </p:sp>
      <p:sp>
        <p:nvSpPr>
          <p:cNvPr id="3" name="Title 1">
            <a:extLst>
              <a:ext uri="{FF2B5EF4-FFF2-40B4-BE49-F238E27FC236}">
                <a16:creationId xmlns:a16="http://schemas.microsoft.com/office/drawing/2014/main" id="{C2BAB903-970A-71F6-3989-E4757D39DC25}"/>
              </a:ext>
            </a:extLst>
          </p:cNvPr>
          <p:cNvSpPr txBox="1"/>
          <p:nvPr/>
        </p:nvSpPr>
        <p:spPr>
          <a:xfrm>
            <a:off x="516343" y="438921"/>
            <a:ext cx="11141835" cy="660562"/>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267" b="0" i="0" u="none" strike="noStrike" kern="1200" cap="none" spc="0" baseline="0">
                <a:solidFill>
                  <a:srgbClr val="0A1A31"/>
                </a:solidFill>
                <a:uFillTx/>
                <a:latin typeface="Arial"/>
                <a:cs typeface="Arial"/>
              </a:rPr>
              <a:t>Notes</a:t>
            </a:r>
            <a:endParaRPr lang="en-US" sz="4267" b="1" i="0" u="sng" strike="noStrike" kern="1200" cap="none" spc="0" baseline="0">
              <a:solidFill>
                <a:srgbClr val="0A1A31"/>
              </a:solidFill>
              <a:uFillTx/>
              <a:latin typeface="Arial"/>
            </a:endParaRPr>
          </a:p>
        </p:txBody>
      </p:sp>
      <p:sp>
        <p:nvSpPr>
          <p:cNvPr id="4" name="TextBox 3">
            <a:extLst>
              <a:ext uri="{FF2B5EF4-FFF2-40B4-BE49-F238E27FC236}">
                <a16:creationId xmlns:a16="http://schemas.microsoft.com/office/drawing/2014/main" id="{4147ED04-9848-25F1-3C75-03B36A522510}"/>
              </a:ext>
            </a:extLst>
          </p:cNvPr>
          <p:cNvSpPr txBox="1"/>
          <p:nvPr/>
        </p:nvSpPr>
        <p:spPr>
          <a:xfrm>
            <a:off x="600075" y="1197214"/>
            <a:ext cx="10938336" cy="4616650"/>
          </a:xfrm>
          <a:prstGeom prst="rect">
            <a:avLst/>
          </a:prstGeom>
          <a:noFill/>
          <a:ln cap="flat">
            <a:noFill/>
          </a:ln>
        </p:spPr>
        <p:txBody>
          <a:bodyPr vert="horz" wrap="square" lIns="91440" tIns="45720" rIns="91440" bIns="45720" anchor="t" anchorCtr="0" compatLnSpc="1">
            <a:spAutoFit/>
          </a:bodyPr>
          <a:lstStyle/>
          <a:p>
            <a:pPr marL="457190" marR="0" lvl="0" indent="-45719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a:solidFill>
                <a:srgbClr val="0A2041"/>
              </a:solidFill>
              <a:uFillTx/>
              <a:latin typeface="Arial"/>
            </a:endParaRPr>
          </a:p>
          <a:p>
            <a:pPr marL="457190" marR="0" lvl="0" indent="-457190" algn="l" defTabSz="1219169"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A2041"/>
                </a:solidFill>
                <a:uFillTx/>
                <a:latin typeface="Arial"/>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1DCDAD52-DFF6-3F7C-2FA5-793AD3577ABE}"/>
              </a:ext>
            </a:extLst>
          </p:cNvPr>
          <p:cNvPicPr>
            <a:picLocks noChangeAspect="1"/>
          </p:cNvPicPr>
          <p:nvPr/>
        </p:nvPicPr>
        <p:blipFill>
          <a:blip r:embed="rId2"/>
          <a:stretch>
            <a:fillRect/>
          </a:stretch>
        </p:blipFill>
        <p:spPr>
          <a:xfrm>
            <a:off x="10166518" y="6243724"/>
            <a:ext cx="630917" cy="613297"/>
          </a:xfrm>
          <a:prstGeom prst="rect">
            <a:avLst/>
          </a:prstGeom>
          <a:noFill/>
          <a:ln cap="flat">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name="Slide2145705798">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83CD42EF-FC3D-6DD0-6974-D814CFC49CB0}"/>
              </a:ext>
            </a:extLst>
          </p:cNvPr>
          <p:cNvSpPr txBox="1">
            <a:spLocks noGrp="1"/>
          </p:cNvSpPr>
          <p:nvPr>
            <p:ph type="sldNum" sz="quarter" idx="8"/>
          </p:nvPr>
        </p:nvSpPr>
        <p:spPr>
          <a:xfrm>
            <a:off x="8576413" y="6356351"/>
            <a:ext cx="2743200" cy="365129"/>
          </a:xfrm>
        </p:spPr>
        <p:txBody>
          <a:bodyPr/>
          <a:lstStyle/>
          <a:p>
            <a:pPr lvl="0"/>
            <a:fld id="{C1EED232-1647-AF43-96F9-1EFCB1ED2122}" type="slidenum">
              <a:t>85</a:t>
            </a:fld>
            <a:endParaRPr lang="en-CA">
              <a:cs typeface="Arial" pitchFamily="34"/>
            </a:endParaRPr>
          </a:p>
        </p:txBody>
      </p:sp>
      <p:sp>
        <p:nvSpPr>
          <p:cNvPr id="3" name="Rectangle 25">
            <a:extLst>
              <a:ext uri="{FF2B5EF4-FFF2-40B4-BE49-F238E27FC236}">
                <a16:creationId xmlns:a16="http://schemas.microsoft.com/office/drawing/2014/main" id="{E7110EEC-0B71-BDCD-6C66-96986B8C55E1}"/>
              </a:ext>
            </a:extLst>
          </p:cNvPr>
          <p:cNvSpPr/>
          <p:nvPr/>
        </p:nvSpPr>
        <p:spPr>
          <a:xfrm>
            <a:off x="1831762" y="511030"/>
            <a:ext cx="3780019" cy="954103"/>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B2040"/>
                </a:solidFill>
                <a:uFillTx/>
                <a:latin typeface="Arial"/>
              </a:rPr>
              <a:t>Central OHT Evaluation Team</a:t>
            </a:r>
            <a:endParaRPr lang="en-US" sz="2800" b="0" i="0" u="none" strike="noStrike" kern="1200" cap="none" spc="0" baseline="0">
              <a:solidFill>
                <a:srgbClr val="0B2040"/>
              </a:solidFill>
              <a:uFillTx/>
              <a:latin typeface="Arial"/>
            </a:endParaRPr>
          </a:p>
        </p:txBody>
      </p:sp>
      <p:sp>
        <p:nvSpPr>
          <p:cNvPr id="4" name="TextBox 26">
            <a:extLst>
              <a:ext uri="{FF2B5EF4-FFF2-40B4-BE49-F238E27FC236}">
                <a16:creationId xmlns:a16="http://schemas.microsoft.com/office/drawing/2014/main" id="{4C12036D-7C82-D497-57B9-78E96FCF12C1}"/>
              </a:ext>
            </a:extLst>
          </p:cNvPr>
          <p:cNvSpPr txBox="1"/>
          <p:nvPr/>
        </p:nvSpPr>
        <p:spPr>
          <a:xfrm rot="16200004">
            <a:off x="5248478" y="1158230"/>
            <a:ext cx="1847398" cy="307777"/>
          </a:xfrm>
          <a:prstGeom prst="rect">
            <a:avLst/>
          </a:prstGeom>
          <a:noFill/>
          <a:ln cap="flat">
            <a:noFill/>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B2040"/>
                </a:solidFill>
                <a:uFillTx/>
                <a:latin typeface="Arial"/>
                <a:ea typeface="Ebrima"/>
                <a:cs typeface="Ebrima"/>
              </a:rPr>
              <a:t>Co-Leads </a:t>
            </a:r>
          </a:p>
        </p:txBody>
      </p:sp>
      <p:pic>
        <p:nvPicPr>
          <p:cNvPr id="5" name="Picture 28">
            <a:extLst>
              <a:ext uri="{FF2B5EF4-FFF2-40B4-BE49-F238E27FC236}">
                <a16:creationId xmlns:a16="http://schemas.microsoft.com/office/drawing/2014/main" id="{98575832-DC47-9D08-230B-2220C7EC5C7D}"/>
              </a:ext>
            </a:extLst>
          </p:cNvPr>
          <p:cNvPicPr>
            <a:picLocks noChangeAspect="1"/>
          </p:cNvPicPr>
          <p:nvPr/>
        </p:nvPicPr>
        <p:blipFill>
          <a:blip r:embed="rId3"/>
          <a:srcRect/>
          <a:stretch>
            <a:fillRect/>
          </a:stretch>
        </p:blipFill>
        <p:spPr>
          <a:xfrm>
            <a:off x="7717005" y="530653"/>
            <a:ext cx="1259997" cy="1259997"/>
          </a:xfrm>
          <a:prstGeom prst="rect">
            <a:avLst/>
          </a:prstGeom>
          <a:noFill/>
          <a:ln cap="flat">
            <a:noFill/>
          </a:ln>
        </p:spPr>
      </p:pic>
      <p:sp>
        <p:nvSpPr>
          <p:cNvPr id="6" name="Rectangle 29">
            <a:extLst>
              <a:ext uri="{FF2B5EF4-FFF2-40B4-BE49-F238E27FC236}">
                <a16:creationId xmlns:a16="http://schemas.microsoft.com/office/drawing/2014/main" id="{6C8F6BC4-B75C-FD14-313E-08CC1C9BFCAC}"/>
              </a:ext>
            </a:extLst>
          </p:cNvPr>
          <p:cNvSpPr/>
          <p:nvPr/>
        </p:nvSpPr>
        <p:spPr>
          <a:xfrm rot="16200004">
            <a:off x="-508479" y="4149629"/>
            <a:ext cx="2031513" cy="400114"/>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B2040"/>
                </a:solidFill>
                <a:uFillTx/>
                <a:latin typeface="Arial"/>
                <a:ea typeface="Ebrima"/>
                <a:cs typeface="Ebrima"/>
              </a:rPr>
              <a:t>Team Members</a:t>
            </a:r>
            <a:endParaRPr lang="en-CA" sz="2000" b="0" i="0" u="none" strike="noStrike" kern="1200" cap="none" spc="0" baseline="0">
              <a:solidFill>
                <a:srgbClr val="0B2040"/>
              </a:solidFill>
              <a:uFillTx/>
              <a:latin typeface="Arial"/>
            </a:endParaRPr>
          </a:p>
        </p:txBody>
      </p:sp>
      <p:pic>
        <p:nvPicPr>
          <p:cNvPr id="7" name="Picture 30">
            <a:extLst>
              <a:ext uri="{FF2B5EF4-FFF2-40B4-BE49-F238E27FC236}">
                <a16:creationId xmlns:a16="http://schemas.microsoft.com/office/drawing/2014/main" id="{9670A730-153F-307C-8A0E-9F4064FD6DB0}"/>
              </a:ext>
            </a:extLst>
          </p:cNvPr>
          <p:cNvPicPr>
            <a:picLocks noChangeAspect="1"/>
          </p:cNvPicPr>
          <p:nvPr/>
        </p:nvPicPr>
        <p:blipFill>
          <a:blip r:embed="rId4"/>
          <a:srcRect r="-502"/>
          <a:stretch>
            <a:fillRect/>
          </a:stretch>
        </p:blipFill>
        <p:spPr>
          <a:xfrm>
            <a:off x="2042230" y="2513264"/>
            <a:ext cx="1259997" cy="1259997"/>
          </a:xfrm>
          <a:prstGeom prst="rect">
            <a:avLst/>
          </a:prstGeom>
          <a:noFill/>
          <a:ln cap="flat">
            <a:noFill/>
          </a:ln>
        </p:spPr>
      </p:pic>
      <p:pic>
        <p:nvPicPr>
          <p:cNvPr id="8" name="Picture 33">
            <a:extLst>
              <a:ext uri="{FF2B5EF4-FFF2-40B4-BE49-F238E27FC236}">
                <a16:creationId xmlns:a16="http://schemas.microsoft.com/office/drawing/2014/main" id="{9F17712C-888D-B5B5-54CF-7027C56C5CBA}"/>
              </a:ext>
            </a:extLst>
          </p:cNvPr>
          <p:cNvPicPr>
            <a:picLocks noChangeAspect="1"/>
          </p:cNvPicPr>
          <p:nvPr/>
        </p:nvPicPr>
        <p:blipFill>
          <a:blip r:embed="rId5"/>
          <a:srcRect/>
          <a:stretch>
            <a:fillRect/>
          </a:stretch>
        </p:blipFill>
        <p:spPr>
          <a:xfrm>
            <a:off x="6614586" y="2513264"/>
            <a:ext cx="1259997" cy="1259997"/>
          </a:xfrm>
          <a:prstGeom prst="rect">
            <a:avLst/>
          </a:prstGeom>
          <a:noFill/>
          <a:ln cap="flat">
            <a:noFill/>
          </a:ln>
        </p:spPr>
      </p:pic>
      <p:sp>
        <p:nvSpPr>
          <p:cNvPr id="9" name="TextBox 34">
            <a:extLst>
              <a:ext uri="{FF2B5EF4-FFF2-40B4-BE49-F238E27FC236}">
                <a16:creationId xmlns:a16="http://schemas.microsoft.com/office/drawing/2014/main" id="{51B59F4B-86C3-6B55-328C-5059ACE71EB7}"/>
              </a:ext>
            </a:extLst>
          </p:cNvPr>
          <p:cNvSpPr txBox="1"/>
          <p:nvPr/>
        </p:nvSpPr>
        <p:spPr>
          <a:xfrm>
            <a:off x="1590644" y="3924805"/>
            <a:ext cx="2131137" cy="276999"/>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rPr>
              <a:t>Dr. Gaya Embuldeniya</a:t>
            </a:r>
            <a:r>
              <a:rPr lang="en-US" sz="1800" b="0" i="0" u="none" strike="noStrike" kern="1200" cap="none" spc="0" baseline="0">
                <a:solidFill>
                  <a:srgbClr val="0B2040"/>
                </a:solidFill>
                <a:uFillTx/>
                <a:latin typeface="Arial"/>
              </a:rPr>
              <a:t> </a:t>
            </a:r>
          </a:p>
        </p:txBody>
      </p:sp>
      <p:sp>
        <p:nvSpPr>
          <p:cNvPr id="10" name="TextBox 35">
            <a:extLst>
              <a:ext uri="{FF2B5EF4-FFF2-40B4-BE49-F238E27FC236}">
                <a16:creationId xmlns:a16="http://schemas.microsoft.com/office/drawing/2014/main" id="{D3EAAAAD-50AB-5965-A643-E4117EE58522}"/>
              </a:ext>
            </a:extLst>
          </p:cNvPr>
          <p:cNvSpPr txBox="1"/>
          <p:nvPr/>
        </p:nvSpPr>
        <p:spPr>
          <a:xfrm>
            <a:off x="8456563" y="3903052"/>
            <a:ext cx="2032912"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rPr>
              <a:t>Priyanka Gayen</a:t>
            </a:r>
          </a:p>
        </p:txBody>
      </p:sp>
      <p:sp>
        <p:nvSpPr>
          <p:cNvPr id="11" name="TextBox 36">
            <a:extLst>
              <a:ext uri="{FF2B5EF4-FFF2-40B4-BE49-F238E27FC236}">
                <a16:creationId xmlns:a16="http://schemas.microsoft.com/office/drawing/2014/main" id="{E2990596-6390-20C3-28F4-30DCA35E9BCC}"/>
              </a:ext>
            </a:extLst>
          </p:cNvPr>
          <p:cNvSpPr txBox="1"/>
          <p:nvPr/>
        </p:nvSpPr>
        <p:spPr>
          <a:xfrm>
            <a:off x="6326056" y="5817860"/>
            <a:ext cx="1620499"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rPr>
              <a:t>Emily Charron</a:t>
            </a:r>
          </a:p>
        </p:txBody>
      </p:sp>
      <p:sp>
        <p:nvSpPr>
          <p:cNvPr id="12" name="TextBox 38">
            <a:extLst>
              <a:ext uri="{FF2B5EF4-FFF2-40B4-BE49-F238E27FC236}">
                <a16:creationId xmlns:a16="http://schemas.microsoft.com/office/drawing/2014/main" id="{B2D4BDC5-BE62-2395-5278-EDAA617CE943}"/>
              </a:ext>
            </a:extLst>
          </p:cNvPr>
          <p:cNvSpPr txBox="1"/>
          <p:nvPr/>
        </p:nvSpPr>
        <p:spPr>
          <a:xfrm>
            <a:off x="6172172" y="3924805"/>
            <a:ext cx="2092284"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rPr>
              <a:t>Nusrat S. Nessa</a:t>
            </a:r>
            <a:endParaRPr lang="en-US" sz="1800" b="0" i="0" u="none" strike="noStrike" kern="1200" cap="none" spc="0" baseline="0">
              <a:solidFill>
                <a:srgbClr val="0B2040"/>
              </a:solidFill>
              <a:uFillTx/>
              <a:latin typeface="Arial"/>
            </a:endParaRPr>
          </a:p>
        </p:txBody>
      </p:sp>
      <p:sp>
        <p:nvSpPr>
          <p:cNvPr id="13" name="TextBox 39">
            <a:extLst>
              <a:ext uri="{FF2B5EF4-FFF2-40B4-BE49-F238E27FC236}">
                <a16:creationId xmlns:a16="http://schemas.microsoft.com/office/drawing/2014/main" id="{AEC42154-DE07-DED0-D513-C72DC74BF0D0}"/>
              </a:ext>
            </a:extLst>
          </p:cNvPr>
          <p:cNvSpPr txBox="1"/>
          <p:nvPr/>
        </p:nvSpPr>
        <p:spPr>
          <a:xfrm>
            <a:off x="7420529" y="1985427"/>
            <a:ext cx="2072066"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rPr>
              <a:t>Dr. Walter P. Wodchis</a:t>
            </a:r>
          </a:p>
        </p:txBody>
      </p:sp>
      <p:sp>
        <p:nvSpPr>
          <p:cNvPr id="14" name="TextBox 40">
            <a:extLst>
              <a:ext uri="{FF2B5EF4-FFF2-40B4-BE49-F238E27FC236}">
                <a16:creationId xmlns:a16="http://schemas.microsoft.com/office/drawing/2014/main" id="{685F1753-2214-EBB7-B336-5E1107F98BE2}"/>
              </a:ext>
            </a:extLst>
          </p:cNvPr>
          <p:cNvSpPr txBox="1"/>
          <p:nvPr/>
        </p:nvSpPr>
        <p:spPr>
          <a:xfrm>
            <a:off x="9879369" y="1972360"/>
            <a:ext cx="1620499"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rPr>
              <a:t>Dr. Kaileah McKellar</a:t>
            </a:r>
            <a:endParaRPr lang="en-US" sz="1800" b="0" i="0" u="none" strike="noStrike" kern="1200" cap="none" spc="0" baseline="0">
              <a:solidFill>
                <a:srgbClr val="0B2040"/>
              </a:solidFill>
              <a:uFillTx/>
              <a:latin typeface="Arial"/>
            </a:endParaRPr>
          </a:p>
        </p:txBody>
      </p:sp>
      <p:pic>
        <p:nvPicPr>
          <p:cNvPr id="15" name="Picture 41">
            <a:extLst>
              <a:ext uri="{FF2B5EF4-FFF2-40B4-BE49-F238E27FC236}">
                <a16:creationId xmlns:a16="http://schemas.microsoft.com/office/drawing/2014/main" id="{677D74BB-ACA9-E008-3DDF-9CC7F77BF841}"/>
              </a:ext>
            </a:extLst>
          </p:cNvPr>
          <p:cNvPicPr>
            <a:picLocks noChangeAspect="1"/>
          </p:cNvPicPr>
          <p:nvPr/>
        </p:nvPicPr>
        <p:blipFill>
          <a:blip r:embed="rId6"/>
          <a:srcRect/>
          <a:stretch>
            <a:fillRect/>
          </a:stretch>
        </p:blipFill>
        <p:spPr>
          <a:xfrm>
            <a:off x="10121987" y="582436"/>
            <a:ext cx="1259997" cy="1259997"/>
          </a:xfrm>
          <a:prstGeom prst="rect">
            <a:avLst/>
          </a:prstGeom>
          <a:noFill/>
          <a:ln cap="flat">
            <a:noFill/>
          </a:ln>
        </p:spPr>
      </p:pic>
      <p:sp>
        <p:nvSpPr>
          <p:cNvPr id="16" name="Rectangle 44">
            <a:extLst>
              <a:ext uri="{FF2B5EF4-FFF2-40B4-BE49-F238E27FC236}">
                <a16:creationId xmlns:a16="http://schemas.microsoft.com/office/drawing/2014/main" id="{C629F2F9-4E45-8D78-1D88-213A95697CE2}"/>
              </a:ext>
            </a:extLst>
          </p:cNvPr>
          <p:cNvSpPr/>
          <p:nvPr/>
        </p:nvSpPr>
        <p:spPr>
          <a:xfrm rot="5400013">
            <a:off x="-127363" y="820560"/>
            <a:ext cx="2342455" cy="701335"/>
          </a:xfrm>
          <a:prstGeom prst="rect">
            <a:avLst/>
          </a:prstGeom>
          <a:solidFill>
            <a:srgbClr val="C7EA9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sp>
        <p:nvSpPr>
          <p:cNvPr id="17" name="TextBox 23">
            <a:extLst>
              <a:ext uri="{FF2B5EF4-FFF2-40B4-BE49-F238E27FC236}">
                <a16:creationId xmlns:a16="http://schemas.microsoft.com/office/drawing/2014/main" id="{2970D24E-F459-6C87-E675-99A210FADF6E}"/>
              </a:ext>
            </a:extLst>
          </p:cNvPr>
          <p:cNvSpPr txBox="1"/>
          <p:nvPr/>
        </p:nvSpPr>
        <p:spPr>
          <a:xfrm>
            <a:off x="1831762" y="5817860"/>
            <a:ext cx="1620499"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rPr>
              <a:t>Trisha Martin</a:t>
            </a:r>
          </a:p>
        </p:txBody>
      </p:sp>
      <p:sp>
        <p:nvSpPr>
          <p:cNvPr id="18" name="Oval 1">
            <a:extLst>
              <a:ext uri="{FF2B5EF4-FFF2-40B4-BE49-F238E27FC236}">
                <a16:creationId xmlns:a16="http://schemas.microsoft.com/office/drawing/2014/main" id="{C5070C9D-9369-E166-3F01-6AA61E324197}"/>
              </a:ext>
            </a:extLst>
          </p:cNvPr>
          <p:cNvSpPr/>
          <p:nvPr/>
        </p:nvSpPr>
        <p:spPr>
          <a:xfrm>
            <a:off x="2026209" y="4394396"/>
            <a:ext cx="1259997" cy="12599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blipFill>
            <a:blip r:embed="rId7">
              <a:alphaModFix/>
            </a:blip>
            <a:stretch>
              <a:fillRect/>
            </a:stretch>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sp>
        <p:nvSpPr>
          <p:cNvPr id="19" name="TextBox 22">
            <a:extLst>
              <a:ext uri="{FF2B5EF4-FFF2-40B4-BE49-F238E27FC236}">
                <a16:creationId xmlns:a16="http://schemas.microsoft.com/office/drawing/2014/main" id="{B2BA4FB9-0A25-9809-3AD8-C5EF00E78F48}"/>
              </a:ext>
            </a:extLst>
          </p:cNvPr>
          <p:cNvSpPr txBox="1"/>
          <p:nvPr/>
        </p:nvSpPr>
        <p:spPr>
          <a:xfrm>
            <a:off x="4085136" y="3924805"/>
            <a:ext cx="1620499"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rPr>
              <a:t>Chris Bai</a:t>
            </a:r>
          </a:p>
        </p:txBody>
      </p:sp>
      <p:pic>
        <p:nvPicPr>
          <p:cNvPr id="20" name="Picture 24">
            <a:extLst>
              <a:ext uri="{FF2B5EF4-FFF2-40B4-BE49-F238E27FC236}">
                <a16:creationId xmlns:a16="http://schemas.microsoft.com/office/drawing/2014/main" id="{8DA36577-A2C2-5B7A-1C3A-D85B20FB1999}"/>
              </a:ext>
            </a:extLst>
          </p:cNvPr>
          <p:cNvPicPr>
            <a:picLocks noChangeAspect="1"/>
          </p:cNvPicPr>
          <p:nvPr/>
        </p:nvPicPr>
        <p:blipFill>
          <a:blip r:embed="rId8"/>
          <a:srcRect/>
          <a:stretch>
            <a:fillRect/>
          </a:stretch>
        </p:blipFill>
        <p:spPr>
          <a:xfrm>
            <a:off x="4328403" y="2513264"/>
            <a:ext cx="1259997" cy="1259997"/>
          </a:xfrm>
          <a:prstGeom prst="rect">
            <a:avLst/>
          </a:prstGeom>
          <a:noFill/>
          <a:ln cap="flat">
            <a:noFill/>
          </a:ln>
        </p:spPr>
      </p:pic>
      <p:sp>
        <p:nvSpPr>
          <p:cNvPr id="21" name="Oval 46">
            <a:extLst>
              <a:ext uri="{FF2B5EF4-FFF2-40B4-BE49-F238E27FC236}">
                <a16:creationId xmlns:a16="http://schemas.microsoft.com/office/drawing/2014/main" id="{C0E203F6-6499-605B-D670-C3BE5CC1B4B9}"/>
              </a:ext>
            </a:extLst>
          </p:cNvPr>
          <p:cNvSpPr/>
          <p:nvPr/>
        </p:nvSpPr>
        <p:spPr>
          <a:xfrm>
            <a:off x="8868134" y="2513264"/>
            <a:ext cx="1259997" cy="12599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blipFill>
            <a:blip r:embed="rId9">
              <a:alphaModFix/>
            </a:blip>
            <a:stretch>
              <a:fillRect/>
            </a:stretch>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sp>
        <p:nvSpPr>
          <p:cNvPr id="22" name="Oval 47">
            <a:extLst>
              <a:ext uri="{FF2B5EF4-FFF2-40B4-BE49-F238E27FC236}">
                <a16:creationId xmlns:a16="http://schemas.microsoft.com/office/drawing/2014/main" id="{A7C27437-DE6E-AC5D-F827-D15985FB6470}"/>
              </a:ext>
            </a:extLst>
          </p:cNvPr>
          <p:cNvSpPr/>
          <p:nvPr/>
        </p:nvSpPr>
        <p:spPr>
          <a:xfrm>
            <a:off x="4265392" y="4380433"/>
            <a:ext cx="1259997" cy="12599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blipFill>
            <a:blip r:embed="rId10">
              <a:alphaModFix/>
            </a:blip>
            <a:stretch>
              <a:fillRect/>
            </a:stretch>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sp>
        <p:nvSpPr>
          <p:cNvPr id="23" name="Oval 48">
            <a:extLst>
              <a:ext uri="{FF2B5EF4-FFF2-40B4-BE49-F238E27FC236}">
                <a16:creationId xmlns:a16="http://schemas.microsoft.com/office/drawing/2014/main" id="{DF297F05-865F-4858-2790-B5B45887E787}"/>
              </a:ext>
            </a:extLst>
          </p:cNvPr>
          <p:cNvSpPr/>
          <p:nvPr/>
        </p:nvSpPr>
        <p:spPr>
          <a:xfrm>
            <a:off x="6587995" y="4415710"/>
            <a:ext cx="1259997" cy="12599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blipFill>
            <a:blip r:embed="rId11">
              <a:alphaModFix/>
            </a:blip>
            <a:stretch>
              <a:fillRect/>
            </a:stretch>
          </a:blipFill>
          <a:ln cap="flat">
            <a:noFill/>
            <a:prstDash val="solid"/>
          </a:ln>
        </p:spPr>
        <p:txBody>
          <a:bodyPr vert="horz" wrap="square" lIns="287999"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sp>
        <p:nvSpPr>
          <p:cNvPr id="24" name="Oval 49">
            <a:extLst>
              <a:ext uri="{FF2B5EF4-FFF2-40B4-BE49-F238E27FC236}">
                <a16:creationId xmlns:a16="http://schemas.microsoft.com/office/drawing/2014/main" id="{BD4AE372-918A-3A2F-9EC3-FBF4FA4AA6F8}"/>
              </a:ext>
            </a:extLst>
          </p:cNvPr>
          <p:cNvSpPr/>
          <p:nvPr/>
        </p:nvSpPr>
        <p:spPr>
          <a:xfrm>
            <a:off x="8861989" y="4349681"/>
            <a:ext cx="1259997" cy="12599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blipFill>
            <a:blip r:embed="rId12">
              <a:alphaModFix/>
            </a:blip>
            <a:stretch>
              <a:fillRect/>
            </a:stretch>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sp>
        <p:nvSpPr>
          <p:cNvPr id="25" name="TextBox 50">
            <a:extLst>
              <a:ext uri="{FF2B5EF4-FFF2-40B4-BE49-F238E27FC236}">
                <a16:creationId xmlns:a16="http://schemas.microsoft.com/office/drawing/2014/main" id="{1B932144-1877-0A24-7CBF-60388BE55004}"/>
              </a:ext>
            </a:extLst>
          </p:cNvPr>
          <p:cNvSpPr txBox="1"/>
          <p:nvPr/>
        </p:nvSpPr>
        <p:spPr>
          <a:xfrm>
            <a:off x="4133051" y="5817860"/>
            <a:ext cx="1620499"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rPr>
              <a:t>Vijay Kunaratnam</a:t>
            </a:r>
          </a:p>
        </p:txBody>
      </p:sp>
      <p:sp>
        <p:nvSpPr>
          <p:cNvPr id="26" name="TextBox 51">
            <a:extLst>
              <a:ext uri="{FF2B5EF4-FFF2-40B4-BE49-F238E27FC236}">
                <a16:creationId xmlns:a16="http://schemas.microsoft.com/office/drawing/2014/main" id="{DE48A458-5121-C12F-2F29-18DF6AB1C8BA}"/>
              </a:ext>
            </a:extLst>
          </p:cNvPr>
          <p:cNvSpPr txBox="1"/>
          <p:nvPr/>
        </p:nvSpPr>
        <p:spPr>
          <a:xfrm>
            <a:off x="8662769" y="5810088"/>
            <a:ext cx="1620499"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B2040"/>
                </a:solidFill>
                <a:uFillTx/>
                <a:latin typeface="Arial"/>
              </a:rPr>
              <a:t>Victor Rentes</a:t>
            </a:r>
          </a:p>
        </p:txBody>
      </p:sp>
    </p:spTree>
  </p:cSld>
  <p:clrMapOvr>
    <a:masterClrMapping/>
  </p:clrMapOvr>
  <p:transition spd="slow" advTm="13000">
    <p:pull/>
  </p:transition>
</p:sld>
</file>

<file path=ppt/slides/slide86.xml><?xml version="1.0" encoding="utf-8"?>
<p:sld xmlns:a="http://schemas.openxmlformats.org/drawingml/2006/main" xmlns:r="http://schemas.openxmlformats.org/officeDocument/2006/relationships" xmlns:p="http://schemas.openxmlformats.org/presentationml/2006/main">
  <p:cSld name="Slide4046">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01707739-973F-CDD7-805C-79D7A0058204}"/>
              </a:ext>
            </a:extLst>
          </p:cNvPr>
          <p:cNvSpPr txBox="1">
            <a:spLocks noGrp="1"/>
          </p:cNvSpPr>
          <p:nvPr>
            <p:ph type="sldNum" sz="quarter" idx="8"/>
          </p:nvPr>
        </p:nvSpPr>
        <p:spPr>
          <a:xfrm>
            <a:off x="8576413" y="6356351"/>
            <a:ext cx="2743200" cy="365129"/>
          </a:xfrm>
        </p:spPr>
        <p:txBody>
          <a:bodyPr/>
          <a:lstStyle/>
          <a:p>
            <a:pPr lvl="0"/>
            <a:fld id="{883DDFBB-35B6-E849-8BEC-93713FC6EF23}" type="slidenum">
              <a:t>86</a:t>
            </a:fld>
            <a:endParaRPr lang="en-CA">
              <a:solidFill>
                <a:srgbClr val="0B2040"/>
              </a:solidFill>
              <a:latin typeface="Arial" pitchFamily="34"/>
              <a:cs typeface="Arial" pitchFamily="34"/>
            </a:endParaRPr>
          </a:p>
        </p:txBody>
      </p:sp>
      <p:sp>
        <p:nvSpPr>
          <p:cNvPr id="3" name="Rectangle 25">
            <a:extLst>
              <a:ext uri="{FF2B5EF4-FFF2-40B4-BE49-F238E27FC236}">
                <a16:creationId xmlns:a16="http://schemas.microsoft.com/office/drawing/2014/main" id="{CB3FC99E-E2F8-96AD-28B6-E1F1E1787425}"/>
              </a:ext>
            </a:extLst>
          </p:cNvPr>
          <p:cNvSpPr/>
          <p:nvPr/>
        </p:nvSpPr>
        <p:spPr>
          <a:xfrm>
            <a:off x="2111450" y="783339"/>
            <a:ext cx="4463972" cy="60016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300" b="1" i="0" u="none" strike="noStrike" kern="1200" cap="none" spc="0" baseline="0">
                <a:solidFill>
                  <a:srgbClr val="0B2040"/>
                </a:solidFill>
                <a:uFillTx/>
                <a:latin typeface="Arial Black" pitchFamily="34"/>
              </a:rPr>
              <a:t>THANK YOU!</a:t>
            </a:r>
            <a:endParaRPr lang="en-US" sz="1350" b="0" i="0" u="none" strike="noStrike" kern="1200" cap="none" spc="0" baseline="0">
              <a:solidFill>
                <a:srgbClr val="0B2040"/>
              </a:solidFill>
              <a:uFillTx/>
              <a:latin typeface="Arial Black" pitchFamily="34"/>
            </a:endParaRPr>
          </a:p>
        </p:txBody>
      </p:sp>
      <p:sp>
        <p:nvSpPr>
          <p:cNvPr id="4" name="Rectangle 44">
            <a:extLst>
              <a:ext uri="{FF2B5EF4-FFF2-40B4-BE49-F238E27FC236}">
                <a16:creationId xmlns:a16="http://schemas.microsoft.com/office/drawing/2014/main" id="{D4341952-C4FE-817D-28A8-EC71A6B90B16}"/>
              </a:ext>
            </a:extLst>
          </p:cNvPr>
          <p:cNvSpPr/>
          <p:nvPr/>
        </p:nvSpPr>
        <p:spPr>
          <a:xfrm>
            <a:off x="9849541" y="682169"/>
            <a:ext cx="2342455" cy="701335"/>
          </a:xfrm>
          <a:prstGeom prst="rect">
            <a:avLst/>
          </a:prstGeom>
          <a:solidFill>
            <a:srgbClr val="C7EA9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FFFFFF"/>
              </a:solidFill>
              <a:uFillTx/>
              <a:latin typeface="Arial"/>
            </a:endParaRPr>
          </a:p>
        </p:txBody>
      </p:sp>
      <p:pic>
        <p:nvPicPr>
          <p:cNvPr id="5" name="Picture 4" descr="Twitter — Wikipédia">
            <a:extLst>
              <a:ext uri="{FF2B5EF4-FFF2-40B4-BE49-F238E27FC236}">
                <a16:creationId xmlns:a16="http://schemas.microsoft.com/office/drawing/2014/main" id="{14C51428-9525-C37C-7746-1DFB1A7F4380}"/>
              </a:ext>
            </a:extLst>
          </p:cNvPr>
          <p:cNvPicPr>
            <a:picLocks noChangeAspect="1"/>
          </p:cNvPicPr>
          <p:nvPr/>
        </p:nvPicPr>
        <p:blipFill>
          <a:blip r:embed="rId3"/>
          <a:srcRect/>
          <a:stretch>
            <a:fillRect/>
          </a:stretch>
        </p:blipFill>
        <p:spPr>
          <a:xfrm>
            <a:off x="2126199" y="2036679"/>
            <a:ext cx="885248" cy="719998"/>
          </a:xfrm>
          <a:prstGeom prst="rect">
            <a:avLst/>
          </a:prstGeom>
          <a:noFill/>
          <a:ln cap="flat">
            <a:noFill/>
          </a:ln>
        </p:spPr>
      </p:pic>
      <p:sp>
        <p:nvSpPr>
          <p:cNvPr id="6" name="Rectangle 2">
            <a:extLst>
              <a:ext uri="{FF2B5EF4-FFF2-40B4-BE49-F238E27FC236}">
                <a16:creationId xmlns:a16="http://schemas.microsoft.com/office/drawing/2014/main" id="{5F9CFF2A-57CC-FEC5-5287-DC6D2705B502}"/>
              </a:ext>
            </a:extLst>
          </p:cNvPr>
          <p:cNvSpPr/>
          <p:nvPr/>
        </p:nvSpPr>
        <p:spPr>
          <a:xfrm>
            <a:off x="3101215" y="2205349"/>
            <a:ext cx="2101720" cy="36933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B2040"/>
                </a:solidFill>
                <a:uFillTx/>
                <a:latin typeface="Arial" pitchFamily="34"/>
                <a:cs typeface="Arial" pitchFamily="34"/>
              </a:rPr>
              <a:t>@infohspn </a:t>
            </a:r>
            <a:endParaRPr lang="en-CA" sz="1800" b="0" i="0" u="none" strike="noStrike" kern="1200" cap="none" spc="0" baseline="0">
              <a:solidFill>
                <a:srgbClr val="0B2040"/>
              </a:solidFill>
              <a:uFillTx/>
              <a:latin typeface="Arial" pitchFamily="34"/>
              <a:cs typeface="Arial" pitchFamily="34"/>
            </a:endParaRPr>
          </a:p>
        </p:txBody>
      </p:sp>
      <p:sp>
        <p:nvSpPr>
          <p:cNvPr id="7" name="Rectangle 5">
            <a:extLst>
              <a:ext uri="{FF2B5EF4-FFF2-40B4-BE49-F238E27FC236}">
                <a16:creationId xmlns:a16="http://schemas.microsoft.com/office/drawing/2014/main" id="{9ED4EF51-355B-3111-E21D-E70164104A10}"/>
              </a:ext>
            </a:extLst>
          </p:cNvPr>
          <p:cNvSpPr/>
          <p:nvPr/>
        </p:nvSpPr>
        <p:spPr>
          <a:xfrm>
            <a:off x="3101215" y="3151168"/>
            <a:ext cx="3591680" cy="36933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B2040"/>
                </a:solidFill>
                <a:uFillTx/>
                <a:latin typeface="Arial" pitchFamily="34"/>
                <a:cs typeface="Arial" pitchFamily="34"/>
              </a:rPr>
              <a:t>OHT.Evaluation@utoronto.ca</a:t>
            </a:r>
          </a:p>
        </p:txBody>
      </p:sp>
      <p:pic>
        <p:nvPicPr>
          <p:cNvPr id="8" name="Picture 6">
            <a:extLst>
              <a:ext uri="{FF2B5EF4-FFF2-40B4-BE49-F238E27FC236}">
                <a16:creationId xmlns:a16="http://schemas.microsoft.com/office/drawing/2014/main" id="{7B6A6F14-CCC2-6A7A-DAFF-089CCD277EEA}"/>
              </a:ext>
            </a:extLst>
          </p:cNvPr>
          <p:cNvPicPr>
            <a:picLocks noChangeAspect="1"/>
          </p:cNvPicPr>
          <p:nvPr/>
        </p:nvPicPr>
        <p:blipFill>
          <a:blip r:embed="rId4"/>
          <a:stretch>
            <a:fillRect/>
          </a:stretch>
        </p:blipFill>
        <p:spPr>
          <a:xfrm>
            <a:off x="2126199" y="2973637"/>
            <a:ext cx="719998" cy="719998"/>
          </a:xfrm>
          <a:prstGeom prst="rect">
            <a:avLst/>
          </a:prstGeom>
          <a:noFill/>
          <a:ln cap="flat">
            <a:noFill/>
          </a:ln>
        </p:spPr>
      </p:pic>
      <p:pic>
        <p:nvPicPr>
          <p:cNvPr id="9" name="Picture 8">
            <a:extLst>
              <a:ext uri="{FF2B5EF4-FFF2-40B4-BE49-F238E27FC236}">
                <a16:creationId xmlns:a16="http://schemas.microsoft.com/office/drawing/2014/main" id="{6034CED0-6694-882E-1120-5686C928C69D}"/>
              </a:ext>
            </a:extLst>
          </p:cNvPr>
          <p:cNvPicPr>
            <a:picLocks noChangeAspect="1"/>
          </p:cNvPicPr>
          <p:nvPr/>
        </p:nvPicPr>
        <p:blipFill>
          <a:blip r:embed="rId5"/>
          <a:stretch>
            <a:fillRect/>
          </a:stretch>
        </p:blipFill>
        <p:spPr>
          <a:xfrm>
            <a:off x="2111450" y="3866220"/>
            <a:ext cx="899998" cy="899998"/>
          </a:xfrm>
          <a:prstGeom prst="rect">
            <a:avLst/>
          </a:prstGeom>
          <a:noFill/>
          <a:ln cap="flat">
            <a:noFill/>
          </a:ln>
        </p:spPr>
      </p:pic>
      <p:sp>
        <p:nvSpPr>
          <p:cNvPr id="10" name="Rectangle 45">
            <a:extLst>
              <a:ext uri="{FF2B5EF4-FFF2-40B4-BE49-F238E27FC236}">
                <a16:creationId xmlns:a16="http://schemas.microsoft.com/office/drawing/2014/main" id="{DFBBA209-3DD3-9C26-7C68-6CADAC4219DF}"/>
              </a:ext>
            </a:extLst>
          </p:cNvPr>
          <p:cNvSpPr/>
          <p:nvPr/>
        </p:nvSpPr>
        <p:spPr>
          <a:xfrm>
            <a:off x="3101215" y="4125224"/>
            <a:ext cx="4744336" cy="36933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B2040"/>
                </a:solidFill>
                <a:uFillTx/>
                <a:latin typeface="Arial" pitchFamily="34"/>
                <a:cs typeface="Arial" pitchFamily="34"/>
              </a:rPr>
              <a:t>The Health System Performance Network</a:t>
            </a:r>
          </a:p>
        </p:txBody>
      </p:sp>
      <p:sp>
        <p:nvSpPr>
          <p:cNvPr id="11" name="Rectangle 9">
            <a:extLst>
              <a:ext uri="{FF2B5EF4-FFF2-40B4-BE49-F238E27FC236}">
                <a16:creationId xmlns:a16="http://schemas.microsoft.com/office/drawing/2014/main" id="{263ADB5A-D248-0838-8918-2B60F2B62E3D}"/>
              </a:ext>
            </a:extLst>
          </p:cNvPr>
          <p:cNvSpPr/>
          <p:nvPr/>
        </p:nvSpPr>
        <p:spPr>
          <a:xfrm>
            <a:off x="3101215" y="5099279"/>
            <a:ext cx="992581" cy="36933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CA" sz="1800" b="0" i="0" u="none" strike="noStrike" kern="1200" cap="none" spc="0" baseline="0">
                <a:solidFill>
                  <a:srgbClr val="0B2040"/>
                </a:solidFill>
                <a:uFillTx/>
                <a:latin typeface="Arial" pitchFamily="34"/>
                <a:cs typeface="Arial" pitchFamily="34"/>
              </a:rPr>
              <a:t>hspn.ca</a:t>
            </a:r>
          </a:p>
        </p:txBody>
      </p:sp>
      <p:pic>
        <p:nvPicPr>
          <p:cNvPr id="12" name="Picture 10">
            <a:extLst>
              <a:ext uri="{FF2B5EF4-FFF2-40B4-BE49-F238E27FC236}">
                <a16:creationId xmlns:a16="http://schemas.microsoft.com/office/drawing/2014/main" id="{6034BFBC-6249-C4CC-C338-E8C238173A33}"/>
              </a:ext>
            </a:extLst>
          </p:cNvPr>
          <p:cNvPicPr>
            <a:picLocks noChangeAspect="1"/>
          </p:cNvPicPr>
          <p:nvPr/>
        </p:nvPicPr>
        <p:blipFill>
          <a:blip r:embed="rId6"/>
          <a:stretch>
            <a:fillRect/>
          </a:stretch>
        </p:blipFill>
        <p:spPr>
          <a:xfrm>
            <a:off x="2196333" y="4938802"/>
            <a:ext cx="719998" cy="719998"/>
          </a:xfrm>
          <a:prstGeom prst="rect">
            <a:avLst/>
          </a:prstGeom>
          <a:noFill/>
          <a:ln cap="flat">
            <a:noFill/>
          </a:ln>
        </p:spPr>
      </p:pic>
    </p:spTree>
  </p:cSld>
  <p:clrMapOvr>
    <a:masterClrMapping/>
  </p:clrMapOvr>
  <p:transition spd="slow"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name="Slide2145705747">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895FD7-0720-255E-B969-18F9D2BD54AB}"/>
              </a:ext>
            </a:extLst>
          </p:cNvPr>
          <p:cNvSpPr txBox="1">
            <a:spLocks noGrp="1"/>
          </p:cNvSpPr>
          <p:nvPr>
            <p:ph type="sldNum" sz="quarter" idx="8"/>
          </p:nvPr>
        </p:nvSpPr>
        <p:spPr/>
        <p:txBody>
          <a:bodyPr/>
          <a:lstStyle/>
          <a:p>
            <a:pPr lvl="0"/>
            <a:fld id="{6CE6B640-A25E-8C42-A497-C5B185CED4F4}" type="slidenum">
              <a:rPr lang="fr-CA"/>
              <a:t>9</a:t>
            </a:fld>
            <a:endParaRPr lang="fr-CA"/>
          </a:p>
        </p:txBody>
      </p:sp>
      <p:pic>
        <p:nvPicPr>
          <p:cNvPr id="3" name="Picture 5">
            <a:extLst>
              <a:ext uri="{FF2B5EF4-FFF2-40B4-BE49-F238E27FC236}">
                <a16:creationId xmlns:a16="http://schemas.microsoft.com/office/drawing/2014/main" id="{12D4E74C-A4BD-89B8-5570-A8A26A678515}"/>
              </a:ext>
            </a:extLst>
          </p:cNvPr>
          <p:cNvPicPr>
            <a:picLocks noChangeAspect="1"/>
          </p:cNvPicPr>
          <p:nvPr/>
        </p:nvPicPr>
        <p:blipFill>
          <a:blip r:embed="rId2"/>
          <a:srcRect/>
          <a:stretch/>
        </p:blipFill>
        <p:spPr>
          <a:xfrm>
            <a:off x="1928535" y="692694"/>
            <a:ext cx="8262915" cy="5508610"/>
          </a:xfrm>
          <a:prstGeom prst="rect">
            <a:avLst/>
          </a:prstGeom>
          <a:noFill/>
          <a:ln cap="flat">
            <a:noFill/>
          </a:ln>
        </p:spPr>
      </p:pic>
      <p:sp>
        <p:nvSpPr>
          <p:cNvPr id="4" name="Title 1">
            <a:extLst>
              <a:ext uri="{FF2B5EF4-FFF2-40B4-BE49-F238E27FC236}">
                <a16:creationId xmlns:a16="http://schemas.microsoft.com/office/drawing/2014/main" id="{9533E312-3C07-0959-12C4-44F687869ECC}"/>
              </a:ext>
            </a:extLst>
          </p:cNvPr>
          <p:cNvSpPr txBox="1"/>
          <p:nvPr/>
        </p:nvSpPr>
        <p:spPr>
          <a:xfrm>
            <a:off x="263356" y="92436"/>
            <a:ext cx="11592644" cy="1325559"/>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CA" sz="3600" b="1" i="0" u="none" strike="noStrike" kern="1200" cap="none" spc="0" baseline="0">
                <a:solidFill>
                  <a:srgbClr val="0A1A31"/>
                </a:solidFill>
                <a:uFillTx/>
                <a:latin typeface="Arial"/>
              </a:rPr>
              <a:t>Spider Diagrams for MHA Indicators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heme1ri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Theme1ri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HSPN%20Template</Template>
  <TotalTime>950</TotalTime>
  <Words>8776</Words>
  <Application>Microsoft Macintosh PowerPoint</Application>
  <PresentationFormat>Widescreen</PresentationFormat>
  <Paragraphs>922</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9</cp:revision>
  <dcterms:created xsi:type="dcterms:W3CDTF">2022-01-12T21:19:05Z</dcterms:created>
  <dcterms:modified xsi:type="dcterms:W3CDTF">2024-01-26T20:00:37Z</dcterms:modified>
</cp:coreProperties>
</file>