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E8A80-FCAF-334A-A10F-DCE933D68F8C}" v="1" dt="2024-01-26T20:03:13.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D3E95464-A5C5-0A4D-BF95-5D5EC2FA164E}"/>
    <pc:docChg chg="modSld">
      <pc:chgData name="Laraib Abrar" userId="896418e6-4c8a-471a-bec6-eeb9012decd5" providerId="ADAL" clId="{D3E95464-A5C5-0A4D-BF95-5D5EC2FA164E}" dt="2024-01-12T16:48:43.151" v="31"/>
      <pc:docMkLst>
        <pc:docMk/>
      </pc:docMkLst>
      <pc:sldChg chg="modSp delCm">
        <pc:chgData name="Laraib Abrar" userId="896418e6-4c8a-471a-bec6-eeb9012decd5" providerId="ADAL" clId="{D3E95464-A5C5-0A4D-BF95-5D5EC2FA164E}" dt="2024-01-12T16:46:42.882" v="20"/>
        <pc:sldMkLst>
          <pc:docMk/>
          <pc:sldMk cId="3372501302" sldId="2145705988"/>
        </pc:sldMkLst>
        <pc:picChg chg="mod">
          <ac:chgData name="Laraib Abrar" userId="896418e6-4c8a-471a-bec6-eeb9012decd5" providerId="ADAL" clId="{D3E95464-A5C5-0A4D-BF95-5D5EC2FA164E}" dt="2024-01-12T16:46:40.448" v="19" actId="14826"/>
          <ac:picMkLst>
            <pc:docMk/>
            <pc:sldMk cId="3372501302" sldId="2145705988"/>
            <ac:picMk id="5" creationId="{04B061E3-59CB-495C-AC3E-BA868D6D6F07}"/>
          </ac:picMkLst>
        </pc:picChg>
      </pc:sldChg>
      <pc:sldChg chg="modSp delCm">
        <pc:chgData name="Laraib Abrar" userId="896418e6-4c8a-471a-bec6-eeb9012decd5" providerId="ADAL" clId="{D3E95464-A5C5-0A4D-BF95-5D5EC2FA164E}" dt="2024-01-12T16:47:18.654" v="24"/>
        <pc:sldMkLst>
          <pc:docMk/>
          <pc:sldMk cId="2098748951" sldId="2145705989"/>
        </pc:sldMkLst>
        <pc:picChg chg="mod">
          <ac:chgData name="Laraib Abrar" userId="896418e6-4c8a-471a-bec6-eeb9012decd5" providerId="ADAL" clId="{D3E95464-A5C5-0A4D-BF95-5D5EC2FA164E}" dt="2024-01-12T16:47:15.984" v="23" actId="14826"/>
          <ac:picMkLst>
            <pc:docMk/>
            <pc:sldMk cId="2098748951" sldId="2145705989"/>
            <ac:picMk id="5" creationId="{1E12BC96-235F-4C44-8158-3508A3160643}"/>
          </ac:picMkLst>
        </pc:picChg>
      </pc:sldChg>
      <pc:sldChg chg="modSp mod delCm">
        <pc:chgData name="Laraib Abrar" userId="896418e6-4c8a-471a-bec6-eeb9012decd5" providerId="ADAL" clId="{D3E95464-A5C5-0A4D-BF95-5D5EC2FA164E}" dt="2024-01-12T16:48:23.432" v="29"/>
        <pc:sldMkLst>
          <pc:docMk/>
          <pc:sldMk cId="1349373594" sldId="2145705990"/>
        </pc:sldMkLst>
        <pc:spChg chg="mod">
          <ac:chgData name="Laraib Abrar" userId="896418e6-4c8a-471a-bec6-eeb9012decd5" providerId="ADAL" clId="{D3E95464-A5C5-0A4D-BF95-5D5EC2FA164E}" dt="2024-01-12T16:48:21.423" v="28" actId="1076"/>
          <ac:spMkLst>
            <pc:docMk/>
            <pc:sldMk cId="1349373594" sldId="2145705990"/>
            <ac:spMk id="13" creationId="{DF4E0F38-43EE-4049-AD14-CDFDF486DC5E}"/>
          </ac:spMkLst>
        </pc:spChg>
        <pc:picChg chg="mod">
          <ac:chgData name="Laraib Abrar" userId="896418e6-4c8a-471a-bec6-eeb9012decd5" providerId="ADAL" clId="{D3E95464-A5C5-0A4D-BF95-5D5EC2FA164E}" dt="2024-01-12T16:48:16.639" v="27" actId="14826"/>
          <ac:picMkLst>
            <pc:docMk/>
            <pc:sldMk cId="1349373594" sldId="2145705990"/>
            <ac:picMk id="5" creationId="{F9C117A2-18D7-4BD8-93E3-74AF870F2378}"/>
          </ac:picMkLst>
        </pc:picChg>
      </pc:sldChg>
      <pc:sldChg chg="modSp delCm">
        <pc:chgData name="Laraib Abrar" userId="896418e6-4c8a-471a-bec6-eeb9012decd5" providerId="ADAL" clId="{D3E95464-A5C5-0A4D-BF95-5D5EC2FA164E}" dt="2024-01-12T16:43:13.337" v="1"/>
        <pc:sldMkLst>
          <pc:docMk/>
          <pc:sldMk cId="2150844214" sldId="2145706019"/>
        </pc:sldMkLst>
        <pc:picChg chg="mod">
          <ac:chgData name="Laraib Abrar" userId="896418e6-4c8a-471a-bec6-eeb9012decd5" providerId="ADAL" clId="{D3E95464-A5C5-0A4D-BF95-5D5EC2FA164E}" dt="2024-01-12T16:43:02.132" v="0" actId="14826"/>
          <ac:picMkLst>
            <pc:docMk/>
            <pc:sldMk cId="2150844214" sldId="2145706019"/>
            <ac:picMk id="5" creationId="{27D2E60E-A7CD-4645-93CD-D84F03E36508}"/>
          </ac:picMkLst>
        </pc:picChg>
      </pc:sldChg>
      <pc:sldChg chg="modSp delCm">
        <pc:chgData name="Laraib Abrar" userId="896418e6-4c8a-471a-bec6-eeb9012decd5" providerId="ADAL" clId="{D3E95464-A5C5-0A4D-BF95-5D5EC2FA164E}" dt="2024-01-12T16:43:30.346" v="3"/>
        <pc:sldMkLst>
          <pc:docMk/>
          <pc:sldMk cId="3264786710" sldId="2145706022"/>
        </pc:sldMkLst>
        <pc:picChg chg="mod">
          <ac:chgData name="Laraib Abrar" userId="896418e6-4c8a-471a-bec6-eeb9012decd5" providerId="ADAL" clId="{D3E95464-A5C5-0A4D-BF95-5D5EC2FA164E}" dt="2024-01-12T16:43:27.772" v="2" actId="14826"/>
          <ac:picMkLst>
            <pc:docMk/>
            <pc:sldMk cId="3264786710" sldId="2145706022"/>
            <ac:picMk id="8" creationId="{8DFA3F16-E87A-481A-A9A9-0D792363871D}"/>
          </ac:picMkLst>
        </pc:picChg>
      </pc:sldChg>
      <pc:sldChg chg="modSp delCm">
        <pc:chgData name="Laraib Abrar" userId="896418e6-4c8a-471a-bec6-eeb9012decd5" providerId="ADAL" clId="{D3E95464-A5C5-0A4D-BF95-5D5EC2FA164E}" dt="2024-01-12T16:44:01.467" v="5"/>
        <pc:sldMkLst>
          <pc:docMk/>
          <pc:sldMk cId="2625319900" sldId="2145706024"/>
        </pc:sldMkLst>
        <pc:picChg chg="mod">
          <ac:chgData name="Laraib Abrar" userId="896418e6-4c8a-471a-bec6-eeb9012decd5" providerId="ADAL" clId="{D3E95464-A5C5-0A4D-BF95-5D5EC2FA164E}" dt="2024-01-12T16:43:59.299" v="4" actId="14826"/>
          <ac:picMkLst>
            <pc:docMk/>
            <pc:sldMk cId="2625319900" sldId="2145706024"/>
            <ac:picMk id="5" creationId="{E8E13107-FC41-48B1-9C1D-55FDAAA0509A}"/>
          </ac:picMkLst>
        </pc:picChg>
      </pc:sldChg>
      <pc:sldChg chg="modSp delCm">
        <pc:chgData name="Laraib Abrar" userId="896418e6-4c8a-471a-bec6-eeb9012decd5" providerId="ADAL" clId="{D3E95464-A5C5-0A4D-BF95-5D5EC2FA164E}" dt="2024-01-12T16:44:18.859" v="7"/>
        <pc:sldMkLst>
          <pc:docMk/>
          <pc:sldMk cId="3301483294" sldId="2145706027"/>
        </pc:sldMkLst>
        <pc:picChg chg="mod">
          <ac:chgData name="Laraib Abrar" userId="896418e6-4c8a-471a-bec6-eeb9012decd5" providerId="ADAL" clId="{D3E95464-A5C5-0A4D-BF95-5D5EC2FA164E}" dt="2024-01-12T16:44:15.562" v="6" actId="14826"/>
          <ac:picMkLst>
            <pc:docMk/>
            <pc:sldMk cId="3301483294" sldId="2145706027"/>
            <ac:picMk id="5" creationId="{9A6E90BA-39D4-4861-B3CD-756A14A74CAB}"/>
          </ac:picMkLst>
        </pc:picChg>
      </pc:sldChg>
      <pc:sldChg chg="modSp delCm">
        <pc:chgData name="Laraib Abrar" userId="896418e6-4c8a-471a-bec6-eeb9012decd5" providerId="ADAL" clId="{D3E95464-A5C5-0A4D-BF95-5D5EC2FA164E}" dt="2024-01-12T16:45:08.974" v="9"/>
        <pc:sldMkLst>
          <pc:docMk/>
          <pc:sldMk cId="1160220387" sldId="2145706029"/>
        </pc:sldMkLst>
        <pc:picChg chg="mod">
          <ac:chgData name="Laraib Abrar" userId="896418e6-4c8a-471a-bec6-eeb9012decd5" providerId="ADAL" clId="{D3E95464-A5C5-0A4D-BF95-5D5EC2FA164E}" dt="2024-01-12T16:45:06.511" v="8" actId="14826"/>
          <ac:picMkLst>
            <pc:docMk/>
            <pc:sldMk cId="1160220387" sldId="2145706029"/>
            <ac:picMk id="7" creationId="{9ABAF4DB-2FC9-47BE-B426-194BE5452158}"/>
          </ac:picMkLst>
        </pc:picChg>
      </pc:sldChg>
      <pc:sldChg chg="modSp delCm">
        <pc:chgData name="Laraib Abrar" userId="896418e6-4c8a-471a-bec6-eeb9012decd5" providerId="ADAL" clId="{D3E95464-A5C5-0A4D-BF95-5D5EC2FA164E}" dt="2024-01-12T16:45:27.072" v="11"/>
        <pc:sldMkLst>
          <pc:docMk/>
          <pc:sldMk cId="2434483580" sldId="2145706033"/>
        </pc:sldMkLst>
        <pc:picChg chg="mod">
          <ac:chgData name="Laraib Abrar" userId="896418e6-4c8a-471a-bec6-eeb9012decd5" providerId="ADAL" clId="{D3E95464-A5C5-0A4D-BF95-5D5EC2FA164E}" dt="2024-01-12T16:45:24.830" v="10" actId="14826"/>
          <ac:picMkLst>
            <pc:docMk/>
            <pc:sldMk cId="2434483580" sldId="2145706033"/>
            <ac:picMk id="7" creationId="{DC954D06-189F-4E5B-94D9-0CB7A6718CD9}"/>
          </ac:picMkLst>
        </pc:picChg>
      </pc:sldChg>
      <pc:sldChg chg="modSp delCm modCm">
        <pc:chgData name="Laraib Abrar" userId="896418e6-4c8a-471a-bec6-eeb9012decd5" providerId="ADAL" clId="{D3E95464-A5C5-0A4D-BF95-5D5EC2FA164E}" dt="2024-01-12T16:45:44.194" v="14"/>
        <pc:sldMkLst>
          <pc:docMk/>
          <pc:sldMk cId="3891985410" sldId="2145706036"/>
        </pc:sldMkLst>
        <pc:picChg chg="mod">
          <ac:chgData name="Laraib Abrar" userId="896418e6-4c8a-471a-bec6-eeb9012decd5" providerId="ADAL" clId="{D3E95464-A5C5-0A4D-BF95-5D5EC2FA164E}" dt="2024-01-12T16:45:40.654" v="12" actId="14826"/>
          <ac:picMkLst>
            <pc:docMk/>
            <pc:sldMk cId="3891985410" sldId="2145706036"/>
            <ac:picMk id="5" creationId="{F5F7A7C2-0F49-4427-A172-4008955F9E87}"/>
          </ac:picMkLst>
        </pc:picChg>
      </pc:sldChg>
      <pc:sldChg chg="modSp delCm">
        <pc:chgData name="Laraib Abrar" userId="896418e6-4c8a-471a-bec6-eeb9012decd5" providerId="ADAL" clId="{D3E95464-A5C5-0A4D-BF95-5D5EC2FA164E}" dt="2024-01-12T16:46:04.636" v="16"/>
        <pc:sldMkLst>
          <pc:docMk/>
          <pc:sldMk cId="38636857" sldId="2145706038"/>
        </pc:sldMkLst>
        <pc:picChg chg="mod">
          <ac:chgData name="Laraib Abrar" userId="896418e6-4c8a-471a-bec6-eeb9012decd5" providerId="ADAL" clId="{D3E95464-A5C5-0A4D-BF95-5D5EC2FA164E}" dt="2024-01-12T16:46:02.617" v="15" actId="14826"/>
          <ac:picMkLst>
            <pc:docMk/>
            <pc:sldMk cId="38636857" sldId="2145706038"/>
            <ac:picMk id="5" creationId="{65192521-7C90-4093-9ED9-AB74FE1CB667}"/>
          </ac:picMkLst>
        </pc:picChg>
      </pc:sldChg>
      <pc:sldChg chg="modSp delCm">
        <pc:chgData name="Laraib Abrar" userId="896418e6-4c8a-471a-bec6-eeb9012decd5" providerId="ADAL" clId="{D3E95464-A5C5-0A4D-BF95-5D5EC2FA164E}" dt="2024-01-12T16:46:23.645" v="18"/>
        <pc:sldMkLst>
          <pc:docMk/>
          <pc:sldMk cId="3783444805" sldId="2145706041"/>
        </pc:sldMkLst>
        <pc:picChg chg="mod">
          <ac:chgData name="Laraib Abrar" userId="896418e6-4c8a-471a-bec6-eeb9012decd5" providerId="ADAL" clId="{D3E95464-A5C5-0A4D-BF95-5D5EC2FA164E}" dt="2024-01-12T16:46:20.181" v="17" actId="14826"/>
          <ac:picMkLst>
            <pc:docMk/>
            <pc:sldMk cId="3783444805" sldId="2145706041"/>
            <ac:picMk id="5" creationId="{AD46258B-DB20-4426-8035-226E9AA3901E}"/>
          </ac:picMkLst>
        </pc:picChg>
      </pc:sldChg>
      <pc:sldChg chg="modSp delCm">
        <pc:chgData name="Laraib Abrar" userId="896418e6-4c8a-471a-bec6-eeb9012decd5" providerId="ADAL" clId="{D3E95464-A5C5-0A4D-BF95-5D5EC2FA164E}" dt="2024-01-12T16:47:00.286" v="22"/>
        <pc:sldMkLst>
          <pc:docMk/>
          <pc:sldMk cId="2650018604" sldId="2145706044"/>
        </pc:sldMkLst>
        <pc:picChg chg="mod">
          <ac:chgData name="Laraib Abrar" userId="896418e6-4c8a-471a-bec6-eeb9012decd5" providerId="ADAL" clId="{D3E95464-A5C5-0A4D-BF95-5D5EC2FA164E}" dt="2024-01-12T16:46:58.247" v="21" actId="14826"/>
          <ac:picMkLst>
            <pc:docMk/>
            <pc:sldMk cId="2650018604" sldId="2145706044"/>
            <ac:picMk id="5" creationId="{70154183-041F-4D5D-992A-54C3C12B7689}"/>
          </ac:picMkLst>
        </pc:picChg>
      </pc:sldChg>
      <pc:sldChg chg="modSp delCm">
        <pc:chgData name="Laraib Abrar" userId="896418e6-4c8a-471a-bec6-eeb9012decd5" providerId="ADAL" clId="{D3E95464-A5C5-0A4D-BF95-5D5EC2FA164E}" dt="2024-01-12T16:47:38.500" v="26"/>
        <pc:sldMkLst>
          <pc:docMk/>
          <pc:sldMk cId="4274295591" sldId="2145706047"/>
        </pc:sldMkLst>
        <pc:picChg chg="mod">
          <ac:chgData name="Laraib Abrar" userId="896418e6-4c8a-471a-bec6-eeb9012decd5" providerId="ADAL" clId="{D3E95464-A5C5-0A4D-BF95-5D5EC2FA164E}" dt="2024-01-12T16:47:35.098" v="25" actId="14826"/>
          <ac:picMkLst>
            <pc:docMk/>
            <pc:sldMk cId="4274295591" sldId="2145706047"/>
            <ac:picMk id="5" creationId="{8A219E0F-1D59-4D1F-8CFB-D6B3277333CB}"/>
          </ac:picMkLst>
        </pc:picChg>
      </pc:sldChg>
      <pc:sldChg chg="modSp delCm">
        <pc:chgData name="Laraib Abrar" userId="896418e6-4c8a-471a-bec6-eeb9012decd5" providerId="ADAL" clId="{D3E95464-A5C5-0A4D-BF95-5D5EC2FA164E}" dt="2024-01-12T16:48:43.151" v="31"/>
        <pc:sldMkLst>
          <pc:docMk/>
          <pc:sldMk cId="1090974854" sldId="2145706050"/>
        </pc:sldMkLst>
        <pc:picChg chg="mod">
          <ac:chgData name="Laraib Abrar" userId="896418e6-4c8a-471a-bec6-eeb9012decd5" providerId="ADAL" clId="{D3E95464-A5C5-0A4D-BF95-5D5EC2FA164E}" dt="2024-01-12T16:48:40.405" v="30" actId="14826"/>
          <ac:picMkLst>
            <pc:docMk/>
            <pc:sldMk cId="1090974854" sldId="2145706050"/>
            <ac:picMk id="9" creationId="{99A1A8E4-7B54-4396-BC49-02DEDAFCE79B}"/>
          </ac:picMkLst>
        </pc:picChg>
      </pc:sldChg>
    </pc:docChg>
  </pc:docChgLst>
  <pc:docChgLst>
    <pc:chgData name="Vijay Kunaratnam" userId="775577e4-abc3-4e58-9833-58198037c244" providerId="ADAL" clId="{317D5D57-A33E-4A62-88C1-FAE4EB6D1A3A}"/>
    <pc:docChg chg="modSld">
      <pc:chgData name="Vijay Kunaratnam" userId="775577e4-abc3-4e58-9833-58198037c244" providerId="ADAL" clId="{317D5D57-A33E-4A62-88C1-FAE4EB6D1A3A}" dt="2024-01-14T23:23:55.536" v="105" actId="14826"/>
      <pc:docMkLst>
        <pc:docMk/>
      </pc:docMkLst>
      <pc:sldChg chg="modSp mod">
        <pc:chgData name="Vijay Kunaratnam" userId="775577e4-abc3-4e58-9833-58198037c244" providerId="ADAL" clId="{317D5D57-A33E-4A62-88C1-FAE4EB6D1A3A}" dt="2024-01-14T23:18:55.209" v="20" actId="20577"/>
        <pc:sldMkLst>
          <pc:docMk/>
          <pc:sldMk cId="1854821880" sldId="267"/>
        </pc:sldMkLst>
        <pc:spChg chg="mod">
          <ac:chgData name="Vijay Kunaratnam" userId="775577e4-abc3-4e58-9833-58198037c244" providerId="ADAL" clId="{317D5D57-A33E-4A62-88C1-FAE4EB6D1A3A}" dt="2024-01-14T23:18:55.209" v="20" actId="20577"/>
          <ac:spMkLst>
            <pc:docMk/>
            <pc:sldMk cId="1854821880" sldId="267"/>
            <ac:spMk id="5" creationId="{00000000-0000-0000-0000-000000000000}"/>
          </ac:spMkLst>
        </pc:spChg>
      </pc:sldChg>
      <pc:sldChg chg="modSp">
        <pc:chgData name="Vijay Kunaratnam" userId="775577e4-abc3-4e58-9833-58198037c244" providerId="ADAL" clId="{317D5D57-A33E-4A62-88C1-FAE4EB6D1A3A}" dt="2024-01-14T23:20:55.997" v="39" actId="14826"/>
        <pc:sldMkLst>
          <pc:docMk/>
          <pc:sldMk cId="2434483580" sldId="2145706033"/>
        </pc:sldMkLst>
        <pc:picChg chg="mod">
          <ac:chgData name="Vijay Kunaratnam" userId="775577e4-abc3-4e58-9833-58198037c244" providerId="ADAL" clId="{317D5D57-A33E-4A62-88C1-FAE4EB6D1A3A}" dt="2024-01-14T23:20:55.997" v="39" actId="14826"/>
          <ac:picMkLst>
            <pc:docMk/>
            <pc:sldMk cId="2434483580" sldId="2145706033"/>
            <ac:picMk id="7" creationId="{DC954D06-189F-4E5B-94D9-0CB7A6718CD9}"/>
          </ac:picMkLst>
        </pc:picChg>
      </pc:sldChg>
      <pc:sldChg chg="modSp mod">
        <pc:chgData name="Vijay Kunaratnam" userId="775577e4-abc3-4e58-9833-58198037c244" providerId="ADAL" clId="{317D5D57-A33E-4A62-88C1-FAE4EB6D1A3A}" dt="2024-01-14T23:23:55.536" v="105" actId="14826"/>
        <pc:sldMkLst>
          <pc:docMk/>
          <pc:sldMk cId="2193863033" sldId="2145706052"/>
        </pc:sldMkLst>
        <pc:picChg chg="mod">
          <ac:chgData name="Vijay Kunaratnam" userId="775577e4-abc3-4e58-9833-58198037c244" providerId="ADAL" clId="{317D5D57-A33E-4A62-88C1-FAE4EB6D1A3A}" dt="2024-01-14T23:23:55.536" v="105" actId="14826"/>
          <ac:picMkLst>
            <pc:docMk/>
            <pc:sldMk cId="2193863033" sldId="2145706052"/>
            <ac:picMk id="9" creationId="{99A1A8E4-7B54-4396-BC49-02DEDAFCE79B}"/>
          </ac:picMkLst>
        </pc:picChg>
      </pc:sldChg>
      <pc:sldChg chg="modSp mod">
        <pc:chgData name="Vijay Kunaratnam" userId="775577e4-abc3-4e58-9833-58198037c244" providerId="ADAL" clId="{317D5D57-A33E-4A62-88C1-FAE4EB6D1A3A}" dt="2024-01-14T23:19:11.157" v="21" actId="20577"/>
        <pc:sldMkLst>
          <pc:docMk/>
          <pc:sldMk cId="1488346169" sldId="2145706055"/>
        </pc:sldMkLst>
        <pc:spChg chg="mod">
          <ac:chgData name="Vijay Kunaratnam" userId="775577e4-abc3-4e58-9833-58198037c244" providerId="ADAL" clId="{317D5D57-A33E-4A62-88C1-FAE4EB6D1A3A}" dt="2024-01-14T23:19:11.157" v="21" actId="20577"/>
          <ac:spMkLst>
            <pc:docMk/>
            <pc:sldMk cId="1488346169" sldId="2145706055"/>
            <ac:spMk id="10" creationId="{74F69AAC-063D-4CAD-8D99-314F67A645D2}"/>
          </ac:spMkLst>
        </pc:spChg>
      </pc:sldChg>
      <pc:sldChg chg="modSp mod">
        <pc:chgData name="Vijay Kunaratnam" userId="775577e4-abc3-4e58-9833-58198037c244" providerId="ADAL" clId="{317D5D57-A33E-4A62-88C1-FAE4EB6D1A3A}" dt="2024-01-14T23:19:23.757" v="24" actId="20577"/>
        <pc:sldMkLst>
          <pc:docMk/>
          <pc:sldMk cId="2850936706" sldId="2145706056"/>
        </pc:sldMkLst>
        <pc:spChg chg="mod">
          <ac:chgData name="Vijay Kunaratnam" userId="775577e4-abc3-4e58-9833-58198037c244" providerId="ADAL" clId="{317D5D57-A33E-4A62-88C1-FAE4EB6D1A3A}" dt="2024-01-14T23:19:23.757" v="24" actId="20577"/>
          <ac:spMkLst>
            <pc:docMk/>
            <pc:sldMk cId="2850936706" sldId="2145706056"/>
            <ac:spMk id="10" creationId="{74F69AAC-063D-4CAD-8D99-314F67A645D2}"/>
          </ac:spMkLst>
        </pc:spChg>
      </pc:sldChg>
      <pc:sldChg chg="modSp mod">
        <pc:chgData name="Vijay Kunaratnam" userId="775577e4-abc3-4e58-9833-58198037c244" providerId="ADAL" clId="{317D5D57-A33E-4A62-88C1-FAE4EB6D1A3A}" dt="2024-01-14T23:19:37.600" v="26" actId="20577"/>
        <pc:sldMkLst>
          <pc:docMk/>
          <pc:sldMk cId="135765560" sldId="2145706057"/>
        </pc:sldMkLst>
        <pc:spChg chg="mod">
          <ac:chgData name="Vijay Kunaratnam" userId="775577e4-abc3-4e58-9833-58198037c244" providerId="ADAL" clId="{317D5D57-A33E-4A62-88C1-FAE4EB6D1A3A}" dt="2024-01-14T23:19:37.600" v="26" actId="20577"/>
          <ac:spMkLst>
            <pc:docMk/>
            <pc:sldMk cId="135765560" sldId="2145706057"/>
            <ac:spMk id="10" creationId="{74F69AAC-063D-4CAD-8D99-314F67A645D2}"/>
          </ac:spMkLst>
        </pc:spChg>
      </pc:sldChg>
      <pc:sldChg chg="modSp mod">
        <pc:chgData name="Vijay Kunaratnam" userId="775577e4-abc3-4e58-9833-58198037c244" providerId="ADAL" clId="{317D5D57-A33E-4A62-88C1-FAE4EB6D1A3A}" dt="2024-01-14T23:20:05.435" v="30" actId="20577"/>
        <pc:sldMkLst>
          <pc:docMk/>
          <pc:sldMk cId="2725022862" sldId="2145706058"/>
        </pc:sldMkLst>
        <pc:spChg chg="mod">
          <ac:chgData name="Vijay Kunaratnam" userId="775577e4-abc3-4e58-9833-58198037c244" providerId="ADAL" clId="{317D5D57-A33E-4A62-88C1-FAE4EB6D1A3A}" dt="2024-01-14T23:20:05.435" v="30" actId="20577"/>
          <ac:spMkLst>
            <pc:docMk/>
            <pc:sldMk cId="2725022862" sldId="2145706058"/>
            <ac:spMk id="10" creationId="{74F69AAC-063D-4CAD-8D99-314F67A645D2}"/>
          </ac:spMkLst>
        </pc:spChg>
      </pc:sldChg>
      <pc:sldChg chg="modSp mod">
        <pc:chgData name="Vijay Kunaratnam" userId="775577e4-abc3-4e58-9833-58198037c244" providerId="ADAL" clId="{317D5D57-A33E-4A62-88C1-FAE4EB6D1A3A}" dt="2024-01-14T23:20:20.011" v="34" actId="20577"/>
        <pc:sldMkLst>
          <pc:docMk/>
          <pc:sldMk cId="85638082" sldId="2145706059"/>
        </pc:sldMkLst>
        <pc:spChg chg="mod">
          <ac:chgData name="Vijay Kunaratnam" userId="775577e4-abc3-4e58-9833-58198037c244" providerId="ADAL" clId="{317D5D57-A33E-4A62-88C1-FAE4EB6D1A3A}" dt="2024-01-14T23:20:20.011" v="34" actId="20577"/>
          <ac:spMkLst>
            <pc:docMk/>
            <pc:sldMk cId="85638082" sldId="2145706059"/>
            <ac:spMk id="10" creationId="{74F69AAC-063D-4CAD-8D99-314F67A645D2}"/>
          </ac:spMkLst>
        </pc:spChg>
      </pc:sldChg>
      <pc:sldChg chg="modSp mod">
        <pc:chgData name="Vijay Kunaratnam" userId="775577e4-abc3-4e58-9833-58198037c244" providerId="ADAL" clId="{317D5D57-A33E-4A62-88C1-FAE4EB6D1A3A}" dt="2024-01-14T23:20:36.112" v="38" actId="20577"/>
        <pc:sldMkLst>
          <pc:docMk/>
          <pc:sldMk cId="3060131008" sldId="2145706060"/>
        </pc:sldMkLst>
        <pc:spChg chg="mod">
          <ac:chgData name="Vijay Kunaratnam" userId="775577e4-abc3-4e58-9833-58198037c244" providerId="ADAL" clId="{317D5D57-A33E-4A62-88C1-FAE4EB6D1A3A}" dt="2024-01-14T23:20:36.112" v="38" actId="20577"/>
          <ac:spMkLst>
            <pc:docMk/>
            <pc:sldMk cId="3060131008" sldId="2145706060"/>
            <ac:spMk id="10" creationId="{74F69AAC-063D-4CAD-8D99-314F67A645D2}"/>
          </ac:spMkLst>
        </pc:spChg>
      </pc:sldChg>
      <pc:sldChg chg="modSp mod">
        <pc:chgData name="Vijay Kunaratnam" userId="775577e4-abc3-4e58-9833-58198037c244" providerId="ADAL" clId="{317D5D57-A33E-4A62-88C1-FAE4EB6D1A3A}" dt="2024-01-14T23:21:10.319" v="43" actId="20577"/>
        <pc:sldMkLst>
          <pc:docMk/>
          <pc:sldMk cId="827014832" sldId="2145706061"/>
        </pc:sldMkLst>
        <pc:spChg chg="mod">
          <ac:chgData name="Vijay Kunaratnam" userId="775577e4-abc3-4e58-9833-58198037c244" providerId="ADAL" clId="{317D5D57-A33E-4A62-88C1-FAE4EB6D1A3A}" dt="2024-01-14T23:21:10.319" v="43" actId="20577"/>
          <ac:spMkLst>
            <pc:docMk/>
            <pc:sldMk cId="827014832" sldId="2145706061"/>
            <ac:spMk id="10" creationId="{74F69AAC-063D-4CAD-8D99-314F67A645D2}"/>
          </ac:spMkLst>
        </pc:spChg>
      </pc:sldChg>
      <pc:sldChg chg="modSp mod">
        <pc:chgData name="Vijay Kunaratnam" userId="775577e4-abc3-4e58-9833-58198037c244" providerId="ADAL" clId="{317D5D57-A33E-4A62-88C1-FAE4EB6D1A3A}" dt="2024-01-14T23:21:22.713" v="47" actId="20577"/>
        <pc:sldMkLst>
          <pc:docMk/>
          <pc:sldMk cId="1896356862" sldId="2145706062"/>
        </pc:sldMkLst>
        <pc:spChg chg="mod">
          <ac:chgData name="Vijay Kunaratnam" userId="775577e4-abc3-4e58-9833-58198037c244" providerId="ADAL" clId="{317D5D57-A33E-4A62-88C1-FAE4EB6D1A3A}" dt="2024-01-14T23:21:22.713" v="47" actId="20577"/>
          <ac:spMkLst>
            <pc:docMk/>
            <pc:sldMk cId="1896356862" sldId="2145706062"/>
            <ac:spMk id="10" creationId="{74F69AAC-063D-4CAD-8D99-314F67A645D2}"/>
          </ac:spMkLst>
        </pc:spChg>
      </pc:sldChg>
      <pc:sldChg chg="modSp mod">
        <pc:chgData name="Vijay Kunaratnam" userId="775577e4-abc3-4e58-9833-58198037c244" providerId="ADAL" clId="{317D5D57-A33E-4A62-88C1-FAE4EB6D1A3A}" dt="2024-01-14T23:21:38.996" v="49" actId="20577"/>
        <pc:sldMkLst>
          <pc:docMk/>
          <pc:sldMk cId="2062726242" sldId="2145706063"/>
        </pc:sldMkLst>
        <pc:spChg chg="mod">
          <ac:chgData name="Vijay Kunaratnam" userId="775577e4-abc3-4e58-9833-58198037c244" providerId="ADAL" clId="{317D5D57-A33E-4A62-88C1-FAE4EB6D1A3A}" dt="2024-01-14T23:21:38.996" v="49" actId="20577"/>
          <ac:spMkLst>
            <pc:docMk/>
            <pc:sldMk cId="2062726242" sldId="2145706063"/>
            <ac:spMk id="10" creationId="{74F69AAC-063D-4CAD-8D99-314F67A645D2}"/>
          </ac:spMkLst>
        </pc:spChg>
      </pc:sldChg>
      <pc:sldChg chg="modSp mod">
        <pc:chgData name="Vijay Kunaratnam" userId="775577e4-abc3-4e58-9833-58198037c244" providerId="ADAL" clId="{317D5D57-A33E-4A62-88C1-FAE4EB6D1A3A}" dt="2024-01-14T23:22:00.117" v="55" actId="20577"/>
        <pc:sldMkLst>
          <pc:docMk/>
          <pc:sldMk cId="4249287565" sldId="2145706064"/>
        </pc:sldMkLst>
        <pc:spChg chg="mod">
          <ac:chgData name="Vijay Kunaratnam" userId="775577e4-abc3-4e58-9833-58198037c244" providerId="ADAL" clId="{317D5D57-A33E-4A62-88C1-FAE4EB6D1A3A}" dt="2024-01-14T23:22:00.117" v="55" actId="20577"/>
          <ac:spMkLst>
            <pc:docMk/>
            <pc:sldMk cId="4249287565" sldId="2145706064"/>
            <ac:spMk id="10" creationId="{74F69AAC-063D-4CAD-8D99-314F67A645D2}"/>
          </ac:spMkLst>
        </pc:spChg>
      </pc:sldChg>
      <pc:sldChg chg="modSp mod">
        <pc:chgData name="Vijay Kunaratnam" userId="775577e4-abc3-4e58-9833-58198037c244" providerId="ADAL" clId="{317D5D57-A33E-4A62-88C1-FAE4EB6D1A3A}" dt="2024-01-14T23:22:22.807" v="59" actId="20577"/>
        <pc:sldMkLst>
          <pc:docMk/>
          <pc:sldMk cId="1520170389" sldId="2145706065"/>
        </pc:sldMkLst>
        <pc:spChg chg="mod">
          <ac:chgData name="Vijay Kunaratnam" userId="775577e4-abc3-4e58-9833-58198037c244" providerId="ADAL" clId="{317D5D57-A33E-4A62-88C1-FAE4EB6D1A3A}" dt="2024-01-14T23:22:22.807" v="59" actId="20577"/>
          <ac:spMkLst>
            <pc:docMk/>
            <pc:sldMk cId="1520170389" sldId="2145706065"/>
            <ac:spMk id="10" creationId="{74F69AAC-063D-4CAD-8D99-314F67A645D2}"/>
          </ac:spMkLst>
        </pc:spChg>
      </pc:sldChg>
      <pc:sldChg chg="modSp mod">
        <pc:chgData name="Vijay Kunaratnam" userId="775577e4-abc3-4e58-9833-58198037c244" providerId="ADAL" clId="{317D5D57-A33E-4A62-88C1-FAE4EB6D1A3A}" dt="2024-01-14T23:22:58.720" v="103" actId="20577"/>
        <pc:sldMkLst>
          <pc:docMk/>
          <pc:sldMk cId="3770930259" sldId="2145706066"/>
        </pc:sldMkLst>
        <pc:spChg chg="mod">
          <ac:chgData name="Vijay Kunaratnam" userId="775577e4-abc3-4e58-9833-58198037c244" providerId="ADAL" clId="{317D5D57-A33E-4A62-88C1-FAE4EB6D1A3A}" dt="2024-01-14T23:22:58.720" v="103" actId="20577"/>
          <ac:spMkLst>
            <pc:docMk/>
            <pc:sldMk cId="3770930259" sldId="2145706066"/>
            <ac:spMk id="10" creationId="{74F69AAC-063D-4CAD-8D99-314F67A645D2}"/>
          </ac:spMkLst>
        </pc:spChg>
      </pc:sldChg>
    </pc:docChg>
  </pc:docChgLst>
  <pc:docChgLst>
    <pc:chgData name="Laraib Abrar" userId="896418e6-4c8a-471a-bec6-eeb9012decd5" providerId="ADAL" clId="{C9AE8A80-FCAF-334A-A10F-DCE933D68F8C}"/>
    <pc:docChg chg="modSld">
      <pc:chgData name="Laraib Abrar" userId="896418e6-4c8a-471a-bec6-eeb9012decd5" providerId="ADAL" clId="{C9AE8A80-FCAF-334A-A10F-DCE933D68F8C}" dt="2024-01-26T20:03:13.052" v="0"/>
      <pc:docMkLst>
        <pc:docMk/>
      </pc:docMkLst>
      <pc:sldChg chg="modSp">
        <pc:chgData name="Laraib Abrar" userId="896418e6-4c8a-471a-bec6-eeb9012decd5" providerId="ADAL" clId="{C9AE8A80-FCAF-334A-A10F-DCE933D68F8C}" dt="2024-01-26T20:03:13.052" v="0"/>
        <pc:sldMkLst>
          <pc:docMk/>
          <pc:sldMk cId="3372501302" sldId="2145705988"/>
        </pc:sldMkLst>
        <pc:spChg chg="mod">
          <ac:chgData name="Laraib Abrar" userId="896418e6-4c8a-471a-bec6-eeb9012decd5" providerId="ADAL" clId="{C9AE8A80-FCAF-334A-A10F-DCE933D68F8C}" dt="2024-01-26T20:03:13.052" v="0"/>
          <ac:spMkLst>
            <pc:docMk/>
            <pc:sldMk cId="3372501302" sldId="2145705988"/>
            <ac:spMk id="3" creationId="{114F98F8-739F-964C-A534-3836E8D18612}"/>
          </ac:spMkLst>
        </pc:spChg>
      </pc:sldChg>
      <pc:sldChg chg="modSp">
        <pc:chgData name="Laraib Abrar" userId="896418e6-4c8a-471a-bec6-eeb9012decd5" providerId="ADAL" clId="{C9AE8A80-FCAF-334A-A10F-DCE933D68F8C}" dt="2024-01-26T20:03:13.052" v="0"/>
        <pc:sldMkLst>
          <pc:docMk/>
          <pc:sldMk cId="2098748951" sldId="2145705989"/>
        </pc:sldMkLst>
        <pc:spChg chg="mod">
          <ac:chgData name="Laraib Abrar" userId="896418e6-4c8a-471a-bec6-eeb9012decd5" providerId="ADAL" clId="{C9AE8A80-FCAF-334A-A10F-DCE933D68F8C}" dt="2024-01-26T20:03:13.052" v="0"/>
          <ac:spMkLst>
            <pc:docMk/>
            <pc:sldMk cId="2098748951" sldId="2145705989"/>
            <ac:spMk id="3" creationId="{114F98F8-739F-964C-A534-3836E8D18612}"/>
          </ac:spMkLst>
        </pc:spChg>
      </pc:sldChg>
      <pc:sldChg chg="modSp">
        <pc:chgData name="Laraib Abrar" userId="896418e6-4c8a-471a-bec6-eeb9012decd5" providerId="ADAL" clId="{C9AE8A80-FCAF-334A-A10F-DCE933D68F8C}" dt="2024-01-26T20:03:13.052" v="0"/>
        <pc:sldMkLst>
          <pc:docMk/>
          <pc:sldMk cId="2650018604" sldId="2145706044"/>
        </pc:sldMkLst>
        <pc:spChg chg="mod">
          <ac:chgData name="Laraib Abrar" userId="896418e6-4c8a-471a-bec6-eeb9012decd5" providerId="ADAL" clId="{C9AE8A80-FCAF-334A-A10F-DCE933D68F8C}" dt="2024-01-26T20:03:13.052" v="0"/>
          <ac:spMkLst>
            <pc:docMk/>
            <pc:sldMk cId="2650018604" sldId="2145706044"/>
            <ac:spMk id="3" creationId="{114F98F8-739F-964C-A534-3836E8D18612}"/>
          </ac:spMkLst>
        </pc:spChg>
      </pc:sldChg>
      <pc:sldChg chg="modSp">
        <pc:chgData name="Laraib Abrar" userId="896418e6-4c8a-471a-bec6-eeb9012decd5" providerId="ADAL" clId="{C9AE8A80-FCAF-334A-A10F-DCE933D68F8C}" dt="2024-01-26T20:03:13.052" v="0"/>
        <pc:sldMkLst>
          <pc:docMk/>
          <pc:sldMk cId="864383090" sldId="2145706045"/>
        </pc:sldMkLst>
        <pc:spChg chg="mod">
          <ac:chgData name="Laraib Abrar" userId="896418e6-4c8a-471a-bec6-eeb9012decd5" providerId="ADAL" clId="{C9AE8A80-FCAF-334A-A10F-DCE933D68F8C}" dt="2024-01-26T20:03:13.052" v="0"/>
          <ac:spMkLst>
            <pc:docMk/>
            <pc:sldMk cId="864383090" sldId="2145706045"/>
            <ac:spMk id="3" creationId="{114F98F8-739F-964C-A534-3836E8D18612}"/>
          </ac:spMkLst>
        </pc:spChg>
      </pc:sldChg>
      <pc:sldChg chg="modSp">
        <pc:chgData name="Laraib Abrar" userId="896418e6-4c8a-471a-bec6-eeb9012decd5" providerId="ADAL" clId="{C9AE8A80-FCAF-334A-A10F-DCE933D68F8C}" dt="2024-01-26T20:03:13.052" v="0"/>
        <pc:sldMkLst>
          <pc:docMk/>
          <pc:sldMk cId="4216681678" sldId="2145706046"/>
        </pc:sldMkLst>
        <pc:spChg chg="mod">
          <ac:chgData name="Laraib Abrar" userId="896418e6-4c8a-471a-bec6-eeb9012decd5" providerId="ADAL" clId="{C9AE8A80-FCAF-334A-A10F-DCE933D68F8C}" dt="2024-01-26T20:03:13.052" v="0"/>
          <ac:spMkLst>
            <pc:docMk/>
            <pc:sldMk cId="4216681678" sldId="2145706046"/>
            <ac:spMk id="3" creationId="{114F98F8-739F-964C-A534-3836E8D18612}"/>
          </ac:spMkLst>
        </pc:spChg>
      </pc:sldChg>
      <pc:sldChg chg="modSp">
        <pc:chgData name="Laraib Abrar" userId="896418e6-4c8a-471a-bec6-eeb9012decd5" providerId="ADAL" clId="{C9AE8A80-FCAF-334A-A10F-DCE933D68F8C}" dt="2024-01-26T20:03:13.052" v="0"/>
        <pc:sldMkLst>
          <pc:docMk/>
          <pc:sldMk cId="4274295591" sldId="2145706047"/>
        </pc:sldMkLst>
        <pc:spChg chg="mod">
          <ac:chgData name="Laraib Abrar" userId="896418e6-4c8a-471a-bec6-eeb9012decd5" providerId="ADAL" clId="{C9AE8A80-FCAF-334A-A10F-DCE933D68F8C}" dt="2024-01-26T20:03:13.052" v="0"/>
          <ac:spMkLst>
            <pc:docMk/>
            <pc:sldMk cId="4274295591" sldId="2145706047"/>
            <ac:spMk id="3" creationId="{114F98F8-739F-964C-A534-3836E8D18612}"/>
          </ac:spMkLst>
        </pc:spChg>
      </pc:sldChg>
      <pc:sldChg chg="modSp">
        <pc:chgData name="Laraib Abrar" userId="896418e6-4c8a-471a-bec6-eeb9012decd5" providerId="ADAL" clId="{C9AE8A80-FCAF-334A-A10F-DCE933D68F8C}" dt="2024-01-26T20:03:13.052" v="0"/>
        <pc:sldMkLst>
          <pc:docMk/>
          <pc:sldMk cId="1102513469" sldId="2145706048"/>
        </pc:sldMkLst>
        <pc:spChg chg="mod">
          <ac:chgData name="Laraib Abrar" userId="896418e6-4c8a-471a-bec6-eeb9012decd5" providerId="ADAL" clId="{C9AE8A80-FCAF-334A-A10F-DCE933D68F8C}" dt="2024-01-26T20:03:13.052" v="0"/>
          <ac:spMkLst>
            <pc:docMk/>
            <pc:sldMk cId="1102513469" sldId="2145706048"/>
            <ac:spMk id="3" creationId="{114F98F8-739F-964C-A534-3836E8D18612}"/>
          </ac:spMkLst>
        </pc:spChg>
      </pc:sldChg>
      <pc:sldChg chg="modSp">
        <pc:chgData name="Laraib Abrar" userId="896418e6-4c8a-471a-bec6-eeb9012decd5" providerId="ADAL" clId="{C9AE8A80-FCAF-334A-A10F-DCE933D68F8C}" dt="2024-01-26T20:03:13.052" v="0"/>
        <pc:sldMkLst>
          <pc:docMk/>
          <pc:sldMk cId="2693564460" sldId="2145706049"/>
        </pc:sldMkLst>
        <pc:spChg chg="mod">
          <ac:chgData name="Laraib Abrar" userId="896418e6-4c8a-471a-bec6-eeb9012decd5" providerId="ADAL" clId="{C9AE8A80-FCAF-334A-A10F-DCE933D68F8C}" dt="2024-01-26T20:03:13.052"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Mid-West Toronto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4088133691"/>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386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19.8%.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50.3%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59%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15.9%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30.7%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31.9%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14.3%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52.6%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95783"/>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2%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45708" y="4454042"/>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277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191</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3</cp:revision>
  <dcterms:created xsi:type="dcterms:W3CDTF">2022-01-12T21:19:05Z</dcterms:created>
  <dcterms:modified xsi:type="dcterms:W3CDTF">2024-01-26T20:03:16Z</dcterms:modified>
</cp:coreProperties>
</file>