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7" r:id="rId42"/>
    <p:sldId id="2145706026"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FD273-5A79-A74E-806F-06A5B223C555}" v="1" dt="2024-01-26T20:03:40.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68"/>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Laraib Abrar" userId="896418e6-4c8a-471a-bec6-eeb9012decd5" providerId="ADAL" clId="{C69FD273-5A79-A74E-806F-06A5B223C555}"/>
    <pc:docChg chg="modSld">
      <pc:chgData name="Laraib Abrar" userId="896418e6-4c8a-471a-bec6-eeb9012decd5" providerId="ADAL" clId="{C69FD273-5A79-A74E-806F-06A5B223C555}" dt="2024-01-26T20:03:40.860" v="0"/>
      <pc:docMkLst>
        <pc:docMk/>
      </pc:docMkLst>
      <pc:sldChg chg="modSp">
        <pc:chgData name="Laraib Abrar" userId="896418e6-4c8a-471a-bec6-eeb9012decd5" providerId="ADAL" clId="{C69FD273-5A79-A74E-806F-06A5B223C555}" dt="2024-01-26T20:03:40.860" v="0"/>
        <pc:sldMkLst>
          <pc:docMk/>
          <pc:sldMk cId="3372501302" sldId="2145705988"/>
        </pc:sldMkLst>
        <pc:spChg chg="mod">
          <ac:chgData name="Laraib Abrar" userId="896418e6-4c8a-471a-bec6-eeb9012decd5" providerId="ADAL" clId="{C69FD273-5A79-A74E-806F-06A5B223C555}" dt="2024-01-26T20:03:40.860" v="0"/>
          <ac:spMkLst>
            <pc:docMk/>
            <pc:sldMk cId="3372501302" sldId="2145705988"/>
            <ac:spMk id="3" creationId="{114F98F8-739F-964C-A534-3836E8D18612}"/>
          </ac:spMkLst>
        </pc:spChg>
      </pc:sldChg>
      <pc:sldChg chg="modSp">
        <pc:chgData name="Laraib Abrar" userId="896418e6-4c8a-471a-bec6-eeb9012decd5" providerId="ADAL" clId="{C69FD273-5A79-A74E-806F-06A5B223C555}" dt="2024-01-26T20:03:40.860" v="0"/>
        <pc:sldMkLst>
          <pc:docMk/>
          <pc:sldMk cId="2098748951" sldId="2145705989"/>
        </pc:sldMkLst>
        <pc:spChg chg="mod">
          <ac:chgData name="Laraib Abrar" userId="896418e6-4c8a-471a-bec6-eeb9012decd5" providerId="ADAL" clId="{C69FD273-5A79-A74E-806F-06A5B223C555}" dt="2024-01-26T20:03:40.860" v="0"/>
          <ac:spMkLst>
            <pc:docMk/>
            <pc:sldMk cId="2098748951" sldId="2145705989"/>
            <ac:spMk id="3" creationId="{114F98F8-739F-964C-A534-3836E8D18612}"/>
          </ac:spMkLst>
        </pc:spChg>
      </pc:sldChg>
      <pc:sldChg chg="modSp">
        <pc:chgData name="Laraib Abrar" userId="896418e6-4c8a-471a-bec6-eeb9012decd5" providerId="ADAL" clId="{C69FD273-5A79-A74E-806F-06A5B223C555}" dt="2024-01-26T20:03:40.860" v="0"/>
        <pc:sldMkLst>
          <pc:docMk/>
          <pc:sldMk cId="2650018604" sldId="2145706044"/>
        </pc:sldMkLst>
        <pc:spChg chg="mod">
          <ac:chgData name="Laraib Abrar" userId="896418e6-4c8a-471a-bec6-eeb9012decd5" providerId="ADAL" clId="{C69FD273-5A79-A74E-806F-06A5B223C555}" dt="2024-01-26T20:03:40.860" v="0"/>
          <ac:spMkLst>
            <pc:docMk/>
            <pc:sldMk cId="2650018604" sldId="2145706044"/>
            <ac:spMk id="3" creationId="{114F98F8-739F-964C-A534-3836E8D18612}"/>
          </ac:spMkLst>
        </pc:spChg>
      </pc:sldChg>
      <pc:sldChg chg="modSp">
        <pc:chgData name="Laraib Abrar" userId="896418e6-4c8a-471a-bec6-eeb9012decd5" providerId="ADAL" clId="{C69FD273-5A79-A74E-806F-06A5B223C555}" dt="2024-01-26T20:03:40.860" v="0"/>
        <pc:sldMkLst>
          <pc:docMk/>
          <pc:sldMk cId="864383090" sldId="2145706045"/>
        </pc:sldMkLst>
        <pc:spChg chg="mod">
          <ac:chgData name="Laraib Abrar" userId="896418e6-4c8a-471a-bec6-eeb9012decd5" providerId="ADAL" clId="{C69FD273-5A79-A74E-806F-06A5B223C555}" dt="2024-01-26T20:03:40.860" v="0"/>
          <ac:spMkLst>
            <pc:docMk/>
            <pc:sldMk cId="864383090" sldId="2145706045"/>
            <ac:spMk id="3" creationId="{114F98F8-739F-964C-A534-3836E8D18612}"/>
          </ac:spMkLst>
        </pc:spChg>
      </pc:sldChg>
      <pc:sldChg chg="modSp">
        <pc:chgData name="Laraib Abrar" userId="896418e6-4c8a-471a-bec6-eeb9012decd5" providerId="ADAL" clId="{C69FD273-5A79-A74E-806F-06A5B223C555}" dt="2024-01-26T20:03:40.860" v="0"/>
        <pc:sldMkLst>
          <pc:docMk/>
          <pc:sldMk cId="4216681678" sldId="2145706046"/>
        </pc:sldMkLst>
        <pc:spChg chg="mod">
          <ac:chgData name="Laraib Abrar" userId="896418e6-4c8a-471a-bec6-eeb9012decd5" providerId="ADAL" clId="{C69FD273-5A79-A74E-806F-06A5B223C555}" dt="2024-01-26T20:03:40.860" v="0"/>
          <ac:spMkLst>
            <pc:docMk/>
            <pc:sldMk cId="4216681678" sldId="2145706046"/>
            <ac:spMk id="3" creationId="{114F98F8-739F-964C-A534-3836E8D18612}"/>
          </ac:spMkLst>
        </pc:spChg>
      </pc:sldChg>
      <pc:sldChg chg="modSp">
        <pc:chgData name="Laraib Abrar" userId="896418e6-4c8a-471a-bec6-eeb9012decd5" providerId="ADAL" clId="{C69FD273-5A79-A74E-806F-06A5B223C555}" dt="2024-01-26T20:03:40.860" v="0"/>
        <pc:sldMkLst>
          <pc:docMk/>
          <pc:sldMk cId="4274295591" sldId="2145706047"/>
        </pc:sldMkLst>
        <pc:spChg chg="mod">
          <ac:chgData name="Laraib Abrar" userId="896418e6-4c8a-471a-bec6-eeb9012decd5" providerId="ADAL" clId="{C69FD273-5A79-A74E-806F-06A5B223C555}" dt="2024-01-26T20:03:40.860" v="0"/>
          <ac:spMkLst>
            <pc:docMk/>
            <pc:sldMk cId="4274295591" sldId="2145706047"/>
            <ac:spMk id="3" creationId="{114F98F8-739F-964C-A534-3836E8D18612}"/>
          </ac:spMkLst>
        </pc:spChg>
      </pc:sldChg>
      <pc:sldChg chg="modSp">
        <pc:chgData name="Laraib Abrar" userId="896418e6-4c8a-471a-bec6-eeb9012decd5" providerId="ADAL" clId="{C69FD273-5A79-A74E-806F-06A5B223C555}" dt="2024-01-26T20:03:40.860" v="0"/>
        <pc:sldMkLst>
          <pc:docMk/>
          <pc:sldMk cId="1102513469" sldId="2145706048"/>
        </pc:sldMkLst>
        <pc:spChg chg="mod">
          <ac:chgData name="Laraib Abrar" userId="896418e6-4c8a-471a-bec6-eeb9012decd5" providerId="ADAL" clId="{C69FD273-5A79-A74E-806F-06A5B223C555}" dt="2024-01-26T20:03:40.860" v="0"/>
          <ac:spMkLst>
            <pc:docMk/>
            <pc:sldMk cId="1102513469" sldId="2145706048"/>
            <ac:spMk id="3" creationId="{114F98F8-739F-964C-A534-3836E8D18612}"/>
          </ac:spMkLst>
        </pc:spChg>
      </pc:sldChg>
      <pc:sldChg chg="modSp">
        <pc:chgData name="Laraib Abrar" userId="896418e6-4c8a-471a-bec6-eeb9012decd5" providerId="ADAL" clId="{C69FD273-5A79-A74E-806F-06A5B223C555}" dt="2024-01-26T20:03:40.860" v="0"/>
        <pc:sldMkLst>
          <pc:docMk/>
          <pc:sldMk cId="2693564460" sldId="2145706049"/>
        </pc:sldMkLst>
        <pc:spChg chg="mod">
          <ac:chgData name="Laraib Abrar" userId="896418e6-4c8a-471a-bec6-eeb9012decd5" providerId="ADAL" clId="{C69FD273-5A79-A74E-806F-06A5B223C555}" dt="2024-01-26T20:03:40.860"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Nusrat Nessa" userId="S::nusrat.nessa@utoronto.ca::b6702c6d-af07-4490-8c7b-be18b4049152" providerId="AD" clId="Web-{C6D13977-5D05-84B0-951B-823A270D2389}"/>
    <pc:docChg chg="modSld">
      <pc:chgData name="Nusrat Nessa" userId="S::nusrat.nessa@utoronto.ca::b6702c6d-af07-4490-8c7b-be18b4049152" providerId="AD" clId="Web-{C6D13977-5D05-84B0-951B-823A270D2389}" dt="2024-01-12T20:05:51.556" v="47" actId="20577"/>
      <pc:docMkLst>
        <pc:docMk/>
      </pc:docMkLst>
      <pc:sldChg chg="modSp">
        <pc:chgData name="Nusrat Nessa" userId="S::nusrat.nessa@utoronto.ca::b6702c6d-af07-4490-8c7b-be18b4049152" providerId="AD" clId="Web-{C6D13977-5D05-84B0-951B-823A270D2389}" dt="2024-01-12T20:01:43.552" v="1" actId="20577"/>
        <pc:sldMkLst>
          <pc:docMk/>
          <pc:sldMk cId="1488346169" sldId="2145706055"/>
        </pc:sldMkLst>
        <pc:spChg chg="mod">
          <ac:chgData name="Nusrat Nessa" userId="S::nusrat.nessa@utoronto.ca::b6702c6d-af07-4490-8c7b-be18b4049152" providerId="AD" clId="Web-{C6D13977-5D05-84B0-951B-823A270D2389}" dt="2024-01-12T20:01:43.552" v="1" actId="20577"/>
          <ac:spMkLst>
            <pc:docMk/>
            <pc:sldMk cId="1488346169" sldId="2145706055"/>
            <ac:spMk id="10" creationId="{74F69AAC-063D-4CAD-8D99-314F67A645D2}"/>
          </ac:spMkLst>
        </pc:spChg>
      </pc:sldChg>
      <pc:sldChg chg="modSp">
        <pc:chgData name="Nusrat Nessa" userId="S::nusrat.nessa@utoronto.ca::b6702c6d-af07-4490-8c7b-be18b4049152" providerId="AD" clId="Web-{C6D13977-5D05-84B0-951B-823A270D2389}" dt="2024-01-12T20:02:01.115" v="5" actId="20577"/>
        <pc:sldMkLst>
          <pc:docMk/>
          <pc:sldMk cId="2850936706" sldId="2145706056"/>
        </pc:sldMkLst>
        <pc:spChg chg="mod">
          <ac:chgData name="Nusrat Nessa" userId="S::nusrat.nessa@utoronto.ca::b6702c6d-af07-4490-8c7b-be18b4049152" providerId="AD" clId="Web-{C6D13977-5D05-84B0-951B-823A270D2389}" dt="2024-01-12T20:02:01.115" v="5" actId="20577"/>
          <ac:spMkLst>
            <pc:docMk/>
            <pc:sldMk cId="2850936706" sldId="2145706056"/>
            <ac:spMk id="10" creationId="{74F69AAC-063D-4CAD-8D99-314F67A645D2}"/>
          </ac:spMkLst>
        </pc:spChg>
      </pc:sldChg>
      <pc:sldChg chg="modSp">
        <pc:chgData name="Nusrat Nessa" userId="S::nusrat.nessa@utoronto.ca::b6702c6d-af07-4490-8c7b-be18b4049152" providerId="AD" clId="Web-{C6D13977-5D05-84B0-951B-823A270D2389}" dt="2024-01-12T20:02:18.397" v="7" actId="20577"/>
        <pc:sldMkLst>
          <pc:docMk/>
          <pc:sldMk cId="135765560" sldId="2145706057"/>
        </pc:sldMkLst>
        <pc:spChg chg="mod">
          <ac:chgData name="Nusrat Nessa" userId="S::nusrat.nessa@utoronto.ca::b6702c6d-af07-4490-8c7b-be18b4049152" providerId="AD" clId="Web-{C6D13977-5D05-84B0-951B-823A270D2389}" dt="2024-01-12T20:02:18.397" v="7" actId="20577"/>
          <ac:spMkLst>
            <pc:docMk/>
            <pc:sldMk cId="135765560" sldId="2145706057"/>
            <ac:spMk id="10" creationId="{74F69AAC-063D-4CAD-8D99-314F67A645D2}"/>
          </ac:spMkLst>
        </pc:spChg>
      </pc:sldChg>
      <pc:sldChg chg="modSp">
        <pc:chgData name="Nusrat Nessa" userId="S::nusrat.nessa@utoronto.ca::b6702c6d-af07-4490-8c7b-be18b4049152" providerId="AD" clId="Web-{C6D13977-5D05-84B0-951B-823A270D2389}" dt="2024-01-12T20:02:43.866" v="10" actId="20577"/>
        <pc:sldMkLst>
          <pc:docMk/>
          <pc:sldMk cId="2725022862" sldId="2145706058"/>
        </pc:sldMkLst>
        <pc:spChg chg="mod">
          <ac:chgData name="Nusrat Nessa" userId="S::nusrat.nessa@utoronto.ca::b6702c6d-af07-4490-8c7b-be18b4049152" providerId="AD" clId="Web-{C6D13977-5D05-84B0-951B-823A270D2389}" dt="2024-01-12T20:02:43.866" v="10" actId="20577"/>
          <ac:spMkLst>
            <pc:docMk/>
            <pc:sldMk cId="2725022862" sldId="2145706058"/>
            <ac:spMk id="10" creationId="{74F69AAC-063D-4CAD-8D99-314F67A645D2}"/>
          </ac:spMkLst>
        </pc:spChg>
      </pc:sldChg>
      <pc:sldChg chg="modSp">
        <pc:chgData name="Nusrat Nessa" userId="S::nusrat.nessa@utoronto.ca::b6702c6d-af07-4490-8c7b-be18b4049152" providerId="AD" clId="Web-{C6D13977-5D05-84B0-951B-823A270D2389}" dt="2024-01-12T20:03:01.397" v="15" actId="20577"/>
        <pc:sldMkLst>
          <pc:docMk/>
          <pc:sldMk cId="85638082" sldId="2145706059"/>
        </pc:sldMkLst>
        <pc:spChg chg="mod">
          <ac:chgData name="Nusrat Nessa" userId="S::nusrat.nessa@utoronto.ca::b6702c6d-af07-4490-8c7b-be18b4049152" providerId="AD" clId="Web-{C6D13977-5D05-84B0-951B-823A270D2389}" dt="2024-01-12T20:03:01.397" v="15" actId="20577"/>
          <ac:spMkLst>
            <pc:docMk/>
            <pc:sldMk cId="85638082" sldId="2145706059"/>
            <ac:spMk id="10" creationId="{74F69AAC-063D-4CAD-8D99-314F67A645D2}"/>
          </ac:spMkLst>
        </pc:spChg>
      </pc:sldChg>
      <pc:sldChg chg="modSp">
        <pc:chgData name="Nusrat Nessa" userId="S::nusrat.nessa@utoronto.ca::b6702c6d-af07-4490-8c7b-be18b4049152" providerId="AD" clId="Web-{C6D13977-5D05-84B0-951B-823A270D2389}" dt="2024-01-12T20:03:21.101" v="19" actId="20577"/>
        <pc:sldMkLst>
          <pc:docMk/>
          <pc:sldMk cId="3060131008" sldId="2145706060"/>
        </pc:sldMkLst>
        <pc:spChg chg="mod">
          <ac:chgData name="Nusrat Nessa" userId="S::nusrat.nessa@utoronto.ca::b6702c6d-af07-4490-8c7b-be18b4049152" providerId="AD" clId="Web-{C6D13977-5D05-84B0-951B-823A270D2389}" dt="2024-01-12T20:03:21.101" v="19" actId="20577"/>
          <ac:spMkLst>
            <pc:docMk/>
            <pc:sldMk cId="3060131008" sldId="2145706060"/>
            <ac:spMk id="10" creationId="{74F69AAC-063D-4CAD-8D99-314F67A645D2}"/>
          </ac:spMkLst>
        </pc:spChg>
      </pc:sldChg>
      <pc:sldChg chg="modSp">
        <pc:chgData name="Nusrat Nessa" userId="S::nusrat.nessa@utoronto.ca::b6702c6d-af07-4490-8c7b-be18b4049152" providerId="AD" clId="Web-{C6D13977-5D05-84B0-951B-823A270D2389}" dt="2024-01-12T20:03:39.898" v="23" actId="20577"/>
        <pc:sldMkLst>
          <pc:docMk/>
          <pc:sldMk cId="827014832" sldId="2145706061"/>
        </pc:sldMkLst>
        <pc:spChg chg="mod">
          <ac:chgData name="Nusrat Nessa" userId="S::nusrat.nessa@utoronto.ca::b6702c6d-af07-4490-8c7b-be18b4049152" providerId="AD" clId="Web-{C6D13977-5D05-84B0-951B-823A270D2389}" dt="2024-01-12T20:03:39.898" v="23" actId="20577"/>
          <ac:spMkLst>
            <pc:docMk/>
            <pc:sldMk cId="827014832" sldId="2145706061"/>
            <ac:spMk id="10" creationId="{74F69AAC-063D-4CAD-8D99-314F67A645D2}"/>
          </ac:spMkLst>
        </pc:spChg>
      </pc:sldChg>
      <pc:sldChg chg="modSp">
        <pc:chgData name="Nusrat Nessa" userId="S::nusrat.nessa@utoronto.ca::b6702c6d-af07-4490-8c7b-be18b4049152" providerId="AD" clId="Web-{C6D13977-5D05-84B0-951B-823A270D2389}" dt="2024-01-12T20:04:27.258" v="27" actId="20577"/>
        <pc:sldMkLst>
          <pc:docMk/>
          <pc:sldMk cId="1896356862" sldId="2145706062"/>
        </pc:sldMkLst>
        <pc:spChg chg="mod">
          <ac:chgData name="Nusrat Nessa" userId="S::nusrat.nessa@utoronto.ca::b6702c6d-af07-4490-8c7b-be18b4049152" providerId="AD" clId="Web-{C6D13977-5D05-84B0-951B-823A270D2389}" dt="2024-01-12T20:04:27.258" v="27" actId="20577"/>
          <ac:spMkLst>
            <pc:docMk/>
            <pc:sldMk cId="1896356862" sldId="2145706062"/>
            <ac:spMk id="10" creationId="{74F69AAC-063D-4CAD-8D99-314F67A645D2}"/>
          </ac:spMkLst>
        </pc:spChg>
      </pc:sldChg>
      <pc:sldChg chg="modSp">
        <pc:chgData name="Nusrat Nessa" userId="S::nusrat.nessa@utoronto.ca::b6702c6d-af07-4490-8c7b-be18b4049152" providerId="AD" clId="Web-{C6D13977-5D05-84B0-951B-823A270D2389}" dt="2024-01-12T20:04:51.587" v="32" actId="20577"/>
        <pc:sldMkLst>
          <pc:docMk/>
          <pc:sldMk cId="2062726242" sldId="2145706063"/>
        </pc:sldMkLst>
        <pc:spChg chg="mod">
          <ac:chgData name="Nusrat Nessa" userId="S::nusrat.nessa@utoronto.ca::b6702c6d-af07-4490-8c7b-be18b4049152" providerId="AD" clId="Web-{C6D13977-5D05-84B0-951B-823A270D2389}" dt="2024-01-12T20:04:51.587" v="32" actId="20577"/>
          <ac:spMkLst>
            <pc:docMk/>
            <pc:sldMk cId="2062726242" sldId="2145706063"/>
            <ac:spMk id="10" creationId="{74F69AAC-063D-4CAD-8D99-314F67A645D2}"/>
          </ac:spMkLst>
        </pc:spChg>
      </pc:sldChg>
      <pc:sldChg chg="modSp">
        <pc:chgData name="Nusrat Nessa" userId="S::nusrat.nessa@utoronto.ca::b6702c6d-af07-4490-8c7b-be18b4049152" providerId="AD" clId="Web-{C6D13977-5D05-84B0-951B-823A270D2389}" dt="2024-01-12T20:05:07.571" v="36" actId="20577"/>
        <pc:sldMkLst>
          <pc:docMk/>
          <pc:sldMk cId="4249287565" sldId="2145706064"/>
        </pc:sldMkLst>
        <pc:spChg chg="mod">
          <ac:chgData name="Nusrat Nessa" userId="S::nusrat.nessa@utoronto.ca::b6702c6d-af07-4490-8c7b-be18b4049152" providerId="AD" clId="Web-{C6D13977-5D05-84B0-951B-823A270D2389}" dt="2024-01-12T20:05:07.571" v="36" actId="20577"/>
          <ac:spMkLst>
            <pc:docMk/>
            <pc:sldMk cId="4249287565" sldId="2145706064"/>
            <ac:spMk id="10" creationId="{74F69AAC-063D-4CAD-8D99-314F67A645D2}"/>
          </ac:spMkLst>
        </pc:spChg>
      </pc:sldChg>
      <pc:sldChg chg="modSp">
        <pc:chgData name="Nusrat Nessa" userId="S::nusrat.nessa@utoronto.ca::b6702c6d-af07-4490-8c7b-be18b4049152" providerId="AD" clId="Web-{C6D13977-5D05-84B0-951B-823A270D2389}" dt="2024-01-12T20:05:22.181" v="39" actId="20577"/>
        <pc:sldMkLst>
          <pc:docMk/>
          <pc:sldMk cId="1520170389" sldId="2145706065"/>
        </pc:sldMkLst>
        <pc:spChg chg="mod">
          <ac:chgData name="Nusrat Nessa" userId="S::nusrat.nessa@utoronto.ca::b6702c6d-af07-4490-8c7b-be18b4049152" providerId="AD" clId="Web-{C6D13977-5D05-84B0-951B-823A270D2389}" dt="2024-01-12T20:05:22.181" v="39" actId="20577"/>
          <ac:spMkLst>
            <pc:docMk/>
            <pc:sldMk cId="1520170389" sldId="2145706065"/>
            <ac:spMk id="10" creationId="{74F69AAC-063D-4CAD-8D99-314F67A645D2}"/>
          </ac:spMkLst>
        </pc:spChg>
      </pc:sldChg>
      <pc:sldChg chg="modSp">
        <pc:chgData name="Nusrat Nessa" userId="S::nusrat.nessa@utoronto.ca::b6702c6d-af07-4490-8c7b-be18b4049152" providerId="AD" clId="Web-{C6D13977-5D05-84B0-951B-823A270D2389}" dt="2024-01-12T20:05:51.556" v="47" actId="20577"/>
        <pc:sldMkLst>
          <pc:docMk/>
          <pc:sldMk cId="3770930259" sldId="2145706066"/>
        </pc:sldMkLst>
        <pc:spChg chg="mod">
          <ac:chgData name="Nusrat Nessa" userId="S::nusrat.nessa@utoronto.ca::b6702c6d-af07-4490-8c7b-be18b4049152" providerId="AD" clId="Web-{C6D13977-5D05-84B0-951B-823A270D2389}" dt="2024-01-12T20:05:51.556" v="47" actId="20577"/>
          <ac:spMkLst>
            <pc:docMk/>
            <pc:sldMk cId="3770930259" sldId="2145706066"/>
            <ac:spMk id="10" creationId="{74F69AAC-063D-4CAD-8D99-314F67A645D2}"/>
          </ac:spMkLst>
        </pc:spChg>
        <pc:graphicFrameChg chg="mod">
          <ac:chgData name="Nusrat Nessa" userId="S::nusrat.nessa@utoronto.ca::b6702c6d-af07-4490-8c7b-be18b4049152" providerId="AD" clId="Web-{C6D13977-5D05-84B0-951B-823A270D2389}" dt="2024-01-12T20:05:37.619" v="43" actId="1076"/>
          <ac:graphicFrameMkLst>
            <pc:docMk/>
            <pc:sldMk cId="3770930259" sldId="2145706066"/>
            <ac:graphicFrameMk id="8" creationId="{C128B61C-6BB0-4082-9861-FB6F37DC1A81}"/>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20T20:29:48.225" v="2757" actId="103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Ruiyue Ma" userId="S::ruiyue.ma@mail.utoronto.ca::8b45745d-dac7-4197-8484-baf5f4ca719c" providerId="AD" clId="Web-{2B0ACC1F-7CF5-0BFC-C94C-2F1CB3F44378}"/>
    <pc:docChg chg="modSld sldOrd">
      <pc:chgData name="Ruiyue Ma" userId="S::ruiyue.ma@mail.utoronto.ca::8b45745d-dac7-4197-8484-baf5f4ca719c" providerId="AD" clId="Web-{2B0ACC1F-7CF5-0BFC-C94C-2F1CB3F44378}" dt="2024-01-05T20:28:17.687" v="73"/>
      <pc:docMkLst>
        <pc:docMk/>
      </pc:docMkLst>
      <pc:sldChg chg="modSp">
        <pc:chgData name="Ruiyue Ma" userId="S::ruiyue.ma@mail.utoronto.ca::8b45745d-dac7-4197-8484-baf5f4ca719c" providerId="AD" clId="Web-{2B0ACC1F-7CF5-0BFC-C94C-2F1CB3F44378}" dt="2024-01-05T19:43:46.249" v="10" actId="20577"/>
        <pc:sldMkLst>
          <pc:docMk/>
          <pc:sldMk cId="1854821880" sldId="267"/>
        </pc:sldMkLst>
        <pc:spChg chg="mod">
          <ac:chgData name="Ruiyue Ma" userId="S::ruiyue.ma@mail.utoronto.ca::8b45745d-dac7-4197-8484-baf5f4ca719c" providerId="AD" clId="Web-{2B0ACC1F-7CF5-0BFC-C94C-2F1CB3F44378}" dt="2024-01-05T19:43:46.249" v="10" actId="20577"/>
          <ac:spMkLst>
            <pc:docMk/>
            <pc:sldMk cId="1854821880" sldId="267"/>
            <ac:spMk id="4" creationId="{00000000-0000-0000-0000-000000000000}"/>
          </ac:spMkLst>
        </pc:spChg>
      </pc:sldChg>
      <pc:sldChg chg="modSp">
        <pc:chgData name="Ruiyue Ma" userId="S::ruiyue.ma@mail.utoronto.ca::8b45745d-dac7-4197-8484-baf5f4ca719c" providerId="AD" clId="Web-{2B0ACC1F-7CF5-0BFC-C94C-2F1CB3F44378}" dt="2024-01-05T19:44:11.734" v="11"/>
        <pc:sldMkLst>
          <pc:docMk/>
          <pc:sldMk cId="37686884" sldId="2145705972"/>
        </pc:sldMkLst>
        <pc:picChg chg="mod">
          <ac:chgData name="Ruiyue Ma" userId="S::ruiyue.ma@mail.utoronto.ca::8b45745d-dac7-4197-8484-baf5f4ca719c" providerId="AD" clId="Web-{2B0ACC1F-7CF5-0BFC-C94C-2F1CB3F44378}" dt="2024-01-05T19:44:11.734" v="11"/>
          <ac:picMkLst>
            <pc:docMk/>
            <pc:sldMk cId="37686884" sldId="2145705972"/>
            <ac:picMk id="4" creationId="{19A73D34-0309-4A3E-820F-03EB8DFB87CD}"/>
          </ac:picMkLst>
        </pc:picChg>
      </pc:sldChg>
      <pc:sldChg chg="modSp">
        <pc:chgData name="Ruiyue Ma" userId="S::ruiyue.ma@mail.utoronto.ca::8b45745d-dac7-4197-8484-baf5f4ca719c" providerId="AD" clId="Web-{2B0ACC1F-7CF5-0BFC-C94C-2F1CB3F44378}" dt="2024-01-05T19:45:54.642" v="13"/>
        <pc:sldMkLst>
          <pc:docMk/>
          <pc:sldMk cId="3939394359" sldId="2145705974"/>
        </pc:sldMkLst>
        <pc:picChg chg="mod">
          <ac:chgData name="Ruiyue Ma" userId="S::ruiyue.ma@mail.utoronto.ca::8b45745d-dac7-4197-8484-baf5f4ca719c" providerId="AD" clId="Web-{2B0ACC1F-7CF5-0BFC-C94C-2F1CB3F44378}" dt="2024-01-05T19:45:54.642" v="13"/>
          <ac:picMkLst>
            <pc:docMk/>
            <pc:sldMk cId="3939394359" sldId="2145705974"/>
            <ac:picMk id="9" creationId="{B30A52BE-095A-4379-A938-F5D75CD39D93}"/>
          </ac:picMkLst>
        </pc:picChg>
      </pc:sldChg>
      <pc:sldChg chg="modSp">
        <pc:chgData name="Ruiyue Ma" userId="S::ruiyue.ma@mail.utoronto.ca::8b45745d-dac7-4197-8484-baf5f4ca719c" providerId="AD" clId="Web-{2B0ACC1F-7CF5-0BFC-C94C-2F1CB3F44378}" dt="2024-01-05T20:16:06.388" v="50"/>
        <pc:sldMkLst>
          <pc:docMk/>
          <pc:sldMk cId="2430284717" sldId="2145705985"/>
        </pc:sldMkLst>
        <pc:picChg chg="mod">
          <ac:chgData name="Ruiyue Ma" userId="S::ruiyue.ma@mail.utoronto.ca::8b45745d-dac7-4197-8484-baf5f4ca719c" providerId="AD" clId="Web-{2B0ACC1F-7CF5-0BFC-C94C-2F1CB3F44378}" dt="2024-01-05T20:16:06.388" v="50"/>
          <ac:picMkLst>
            <pc:docMk/>
            <pc:sldMk cId="2430284717" sldId="2145705985"/>
            <ac:picMk id="5" creationId="{F5F7A7C2-0F49-4427-A172-4008955F9E87}"/>
          </ac:picMkLst>
        </pc:picChg>
      </pc:sldChg>
      <pc:sldChg chg="modSp">
        <pc:chgData name="Ruiyue Ma" userId="S::ruiyue.ma@mail.utoronto.ca::8b45745d-dac7-4197-8484-baf5f4ca719c" providerId="AD" clId="Web-{2B0ACC1F-7CF5-0BFC-C94C-2F1CB3F44378}" dt="2024-01-05T20:20:20.176" v="57"/>
        <pc:sldMkLst>
          <pc:docMk/>
          <pc:sldMk cId="2553211071" sldId="2145705987"/>
        </pc:sldMkLst>
        <pc:picChg chg="mod">
          <ac:chgData name="Ruiyue Ma" userId="S::ruiyue.ma@mail.utoronto.ca::8b45745d-dac7-4197-8484-baf5f4ca719c" providerId="AD" clId="Web-{2B0ACC1F-7CF5-0BFC-C94C-2F1CB3F44378}" dt="2024-01-05T20:20:20.176" v="57"/>
          <ac:picMkLst>
            <pc:docMk/>
            <pc:sldMk cId="2553211071" sldId="2145705987"/>
            <ac:picMk id="5" creationId="{2DC9AF45-EF8F-4A68-8F25-FFD7629AA773}"/>
          </ac:picMkLst>
        </pc:picChg>
      </pc:sldChg>
      <pc:sldChg chg="modSp">
        <pc:chgData name="Ruiyue Ma" userId="S::ruiyue.ma@mail.utoronto.ca::8b45745d-dac7-4197-8484-baf5f4ca719c" providerId="AD" clId="Web-{2B0ACC1F-7CF5-0BFC-C94C-2F1CB3F44378}" dt="2024-01-05T20:22:14.147" v="61"/>
        <pc:sldMkLst>
          <pc:docMk/>
          <pc:sldMk cId="3372501302" sldId="2145705988"/>
        </pc:sldMkLst>
        <pc:picChg chg="mod">
          <ac:chgData name="Ruiyue Ma" userId="S::ruiyue.ma@mail.utoronto.ca::8b45745d-dac7-4197-8484-baf5f4ca719c" providerId="AD" clId="Web-{2B0ACC1F-7CF5-0BFC-C94C-2F1CB3F44378}" dt="2024-01-05T20:22:14.147" v="61"/>
          <ac:picMkLst>
            <pc:docMk/>
            <pc:sldMk cId="3372501302" sldId="2145705988"/>
            <ac:picMk id="5" creationId="{04B061E3-59CB-495C-AC3E-BA868D6D6F07}"/>
          </ac:picMkLst>
        </pc:picChg>
      </pc:sldChg>
      <pc:sldChg chg="modSp">
        <pc:chgData name="Ruiyue Ma" userId="S::ruiyue.ma@mail.utoronto.ca::8b45745d-dac7-4197-8484-baf5f4ca719c" providerId="AD" clId="Web-{2B0ACC1F-7CF5-0BFC-C94C-2F1CB3F44378}" dt="2024-01-05T20:24:59.760" v="65"/>
        <pc:sldMkLst>
          <pc:docMk/>
          <pc:sldMk cId="2098748951" sldId="2145705989"/>
        </pc:sldMkLst>
        <pc:picChg chg="mod">
          <ac:chgData name="Ruiyue Ma" userId="S::ruiyue.ma@mail.utoronto.ca::8b45745d-dac7-4197-8484-baf5f4ca719c" providerId="AD" clId="Web-{2B0ACC1F-7CF5-0BFC-C94C-2F1CB3F44378}" dt="2024-01-05T20:24:59.760" v="65"/>
          <ac:picMkLst>
            <pc:docMk/>
            <pc:sldMk cId="2098748951" sldId="2145705989"/>
            <ac:picMk id="5" creationId="{1E12BC96-235F-4C44-8158-3508A3160643}"/>
          </ac:picMkLst>
        </pc:picChg>
      </pc:sldChg>
      <pc:sldChg chg="modSp">
        <pc:chgData name="Ruiyue Ma" userId="S::ruiyue.ma@mail.utoronto.ca::8b45745d-dac7-4197-8484-baf5f4ca719c" providerId="AD" clId="Web-{2B0ACC1F-7CF5-0BFC-C94C-2F1CB3F44378}" dt="2024-01-05T20:26:44.607" v="70"/>
        <pc:sldMkLst>
          <pc:docMk/>
          <pc:sldMk cId="1349373594" sldId="2145705990"/>
        </pc:sldMkLst>
        <pc:spChg chg="mod">
          <ac:chgData name="Ruiyue Ma" userId="S::ruiyue.ma@mail.utoronto.ca::8b45745d-dac7-4197-8484-baf5f4ca719c" providerId="AD" clId="Web-{2B0ACC1F-7CF5-0BFC-C94C-2F1CB3F44378}" dt="2024-01-05T20:26:25.544" v="69" actId="1076"/>
          <ac:spMkLst>
            <pc:docMk/>
            <pc:sldMk cId="1349373594" sldId="2145705990"/>
            <ac:spMk id="13" creationId="{DF4E0F38-43EE-4049-AD14-CDFDF486DC5E}"/>
          </ac:spMkLst>
        </pc:spChg>
        <pc:picChg chg="mod">
          <ac:chgData name="Ruiyue Ma" userId="S::ruiyue.ma@mail.utoronto.ca::8b45745d-dac7-4197-8484-baf5f4ca719c" providerId="AD" clId="Web-{2B0ACC1F-7CF5-0BFC-C94C-2F1CB3F44378}" dt="2024-01-05T20:26:44.607" v="70"/>
          <ac:picMkLst>
            <pc:docMk/>
            <pc:sldMk cId="1349373594" sldId="2145705990"/>
            <ac:picMk id="5" creationId="{F9C117A2-18D7-4BD8-93E3-74AF870F2378}"/>
          </ac:picMkLst>
        </pc:picChg>
      </pc:sldChg>
      <pc:sldChg chg="modSp">
        <pc:chgData name="Ruiyue Ma" userId="S::ruiyue.ma@mail.utoronto.ca::8b45745d-dac7-4197-8484-baf5f4ca719c" providerId="AD" clId="Web-{2B0ACC1F-7CF5-0BFC-C94C-2F1CB3F44378}" dt="2024-01-05T19:45:20.579" v="12"/>
        <pc:sldMkLst>
          <pc:docMk/>
          <pc:sldMk cId="2843147832" sldId="2145706002"/>
        </pc:sldMkLst>
        <pc:picChg chg="mod">
          <ac:chgData name="Ruiyue Ma" userId="S::ruiyue.ma@mail.utoronto.ca::8b45745d-dac7-4197-8484-baf5f4ca719c" providerId="AD" clId="Web-{2B0ACC1F-7CF5-0BFC-C94C-2F1CB3F44378}" dt="2024-01-05T19:45:20.579" v="12"/>
          <ac:picMkLst>
            <pc:docMk/>
            <pc:sldMk cId="2843147832" sldId="2145706002"/>
            <ac:picMk id="6" creationId="{18D5237A-BF22-448C-98D0-2A0874021FAD}"/>
          </ac:picMkLst>
        </pc:picChg>
      </pc:sldChg>
      <pc:sldChg chg="modSp">
        <pc:chgData name="Ruiyue Ma" userId="S::ruiyue.ma@mail.utoronto.ca::8b45745d-dac7-4197-8484-baf5f4ca719c" providerId="AD" clId="Web-{2B0ACC1F-7CF5-0BFC-C94C-2F1CB3F44378}" dt="2024-01-05T19:46:44.315" v="14"/>
        <pc:sldMkLst>
          <pc:docMk/>
          <pc:sldMk cId="3648120818" sldId="2145706004"/>
        </pc:sldMkLst>
        <pc:picChg chg="mod">
          <ac:chgData name="Ruiyue Ma" userId="S::ruiyue.ma@mail.utoronto.ca::8b45745d-dac7-4197-8484-baf5f4ca719c" providerId="AD" clId="Web-{2B0ACC1F-7CF5-0BFC-C94C-2F1CB3F44378}" dt="2024-01-05T19:46:44.315" v="14"/>
          <ac:picMkLst>
            <pc:docMk/>
            <pc:sldMk cId="3648120818" sldId="2145706004"/>
            <ac:picMk id="5" creationId="{11BE70E3-A4FE-4376-B503-1A356ACF54C5}"/>
          </ac:picMkLst>
        </pc:picChg>
      </pc:sldChg>
      <pc:sldChg chg="modSp">
        <pc:chgData name="Ruiyue Ma" userId="S::ruiyue.ma@mail.utoronto.ca::8b45745d-dac7-4197-8484-baf5f4ca719c" providerId="AD" clId="Web-{2B0ACC1F-7CF5-0BFC-C94C-2F1CB3F44378}" dt="2024-01-05T19:53:55.888" v="18"/>
        <pc:sldMkLst>
          <pc:docMk/>
          <pc:sldMk cId="2022376663" sldId="2145706010"/>
        </pc:sldMkLst>
        <pc:picChg chg="mod">
          <ac:chgData name="Ruiyue Ma" userId="S::ruiyue.ma@mail.utoronto.ca::8b45745d-dac7-4197-8484-baf5f4ca719c" providerId="AD" clId="Web-{2B0ACC1F-7CF5-0BFC-C94C-2F1CB3F44378}" dt="2024-01-05T19:53:55.888" v="18"/>
          <ac:picMkLst>
            <pc:docMk/>
            <pc:sldMk cId="2022376663" sldId="2145706010"/>
            <ac:picMk id="5" creationId="{4B2E622C-A82E-4DC2-8AB9-BBD9AFB1A39D}"/>
          </ac:picMkLst>
        </pc:picChg>
      </pc:sldChg>
      <pc:sldChg chg="modSp">
        <pc:chgData name="Ruiyue Ma" userId="S::ruiyue.ma@mail.utoronto.ca::8b45745d-dac7-4197-8484-baf5f4ca719c" providerId="AD" clId="Web-{2B0ACC1F-7CF5-0BFC-C94C-2F1CB3F44378}" dt="2024-01-05T19:55:55.766" v="22"/>
        <pc:sldMkLst>
          <pc:docMk/>
          <pc:sldMk cId="1324297427" sldId="2145706011"/>
        </pc:sldMkLst>
        <pc:picChg chg="mod">
          <ac:chgData name="Ruiyue Ma" userId="S::ruiyue.ma@mail.utoronto.ca::8b45745d-dac7-4197-8484-baf5f4ca719c" providerId="AD" clId="Web-{2B0ACC1F-7CF5-0BFC-C94C-2F1CB3F44378}" dt="2024-01-05T19:55:55.766" v="22"/>
          <ac:picMkLst>
            <pc:docMk/>
            <pc:sldMk cId="1324297427" sldId="2145706011"/>
            <ac:picMk id="5" creationId="{78997D79-D397-44DA-9626-FD4F28802D02}"/>
          </ac:picMkLst>
        </pc:picChg>
      </pc:sldChg>
      <pc:sldChg chg="modSp">
        <pc:chgData name="Ruiyue Ma" userId="S::ruiyue.ma@mail.utoronto.ca::8b45745d-dac7-4197-8484-baf5f4ca719c" providerId="AD" clId="Web-{2B0ACC1F-7CF5-0BFC-C94C-2F1CB3F44378}" dt="2024-01-05T19:57:38.831" v="26"/>
        <pc:sldMkLst>
          <pc:docMk/>
          <pc:sldMk cId="491162313" sldId="2145706012"/>
        </pc:sldMkLst>
        <pc:picChg chg="mod">
          <ac:chgData name="Ruiyue Ma" userId="S::ruiyue.ma@mail.utoronto.ca::8b45745d-dac7-4197-8484-baf5f4ca719c" providerId="AD" clId="Web-{2B0ACC1F-7CF5-0BFC-C94C-2F1CB3F44378}" dt="2024-01-05T19:57:38.831" v="26"/>
          <ac:picMkLst>
            <pc:docMk/>
            <pc:sldMk cId="491162313" sldId="2145706012"/>
            <ac:picMk id="5" creationId="{E8E13107-FC41-48B1-9C1D-55FDAAA0509A}"/>
          </ac:picMkLst>
        </pc:picChg>
      </pc:sldChg>
      <pc:sldChg chg="modSp">
        <pc:chgData name="Ruiyue Ma" userId="S::ruiyue.ma@mail.utoronto.ca::8b45745d-dac7-4197-8484-baf5f4ca719c" providerId="AD" clId="Web-{2B0ACC1F-7CF5-0BFC-C94C-2F1CB3F44378}" dt="2024-01-05T20:10:09.036" v="37"/>
        <pc:sldMkLst>
          <pc:docMk/>
          <pc:sldMk cId="2374218833" sldId="2145706013"/>
        </pc:sldMkLst>
        <pc:picChg chg="mod">
          <ac:chgData name="Ruiyue Ma" userId="S::ruiyue.ma@mail.utoronto.ca::8b45745d-dac7-4197-8484-baf5f4ca719c" providerId="AD" clId="Web-{2B0ACC1F-7CF5-0BFC-C94C-2F1CB3F44378}" dt="2024-01-05T20:10:09.036" v="37"/>
          <ac:picMkLst>
            <pc:docMk/>
            <pc:sldMk cId="2374218833" sldId="2145706013"/>
            <ac:picMk id="5" creationId="{9A6E90BA-39D4-4861-B3CD-756A14A74CAB}"/>
          </ac:picMkLst>
        </pc:picChg>
      </pc:sldChg>
      <pc:sldChg chg="modSp">
        <pc:chgData name="Ruiyue Ma" userId="S::ruiyue.ma@mail.utoronto.ca::8b45745d-dac7-4197-8484-baf5f4ca719c" providerId="AD" clId="Web-{2B0ACC1F-7CF5-0BFC-C94C-2F1CB3F44378}" dt="2024-01-05T20:10:32.146" v="38"/>
        <pc:sldMkLst>
          <pc:docMk/>
          <pc:sldMk cId="2688015001" sldId="2145706014"/>
        </pc:sldMkLst>
        <pc:picChg chg="mod">
          <ac:chgData name="Ruiyue Ma" userId="S::ruiyue.ma@mail.utoronto.ca::8b45745d-dac7-4197-8484-baf5f4ca719c" providerId="AD" clId="Web-{2B0ACC1F-7CF5-0BFC-C94C-2F1CB3F44378}" dt="2024-01-05T20:10:32.146" v="38"/>
          <ac:picMkLst>
            <pc:docMk/>
            <pc:sldMk cId="2688015001" sldId="2145706014"/>
            <ac:picMk id="7" creationId="{6B430791-FDED-48D1-ACC8-7FA8510D700E}"/>
          </ac:picMkLst>
        </pc:picChg>
      </pc:sldChg>
      <pc:sldChg chg="modSp">
        <pc:chgData name="Ruiyue Ma" userId="S::ruiyue.ma@mail.utoronto.ca::8b45745d-dac7-4197-8484-baf5f4ca719c" providerId="AD" clId="Web-{2B0ACC1F-7CF5-0BFC-C94C-2F1CB3F44378}" dt="2024-01-05T20:14:14.573" v="46"/>
        <pc:sldMkLst>
          <pc:docMk/>
          <pc:sldMk cId="2294197848" sldId="2145706015"/>
        </pc:sldMkLst>
        <pc:picChg chg="mod">
          <ac:chgData name="Ruiyue Ma" userId="S::ruiyue.ma@mail.utoronto.ca::8b45745d-dac7-4197-8484-baf5f4ca719c" providerId="AD" clId="Web-{2B0ACC1F-7CF5-0BFC-C94C-2F1CB3F44378}" dt="2024-01-05T20:14:14.573" v="46"/>
          <ac:picMkLst>
            <pc:docMk/>
            <pc:sldMk cId="2294197848" sldId="2145706015"/>
            <ac:picMk id="7" creationId="{DC954D06-189F-4E5B-94D9-0CB7A6718CD9}"/>
          </ac:picMkLst>
        </pc:picChg>
      </pc:sldChg>
      <pc:sldChg chg="modSp">
        <pc:chgData name="Ruiyue Ma" userId="S::ruiyue.ma@mail.utoronto.ca::8b45745d-dac7-4197-8484-baf5f4ca719c" providerId="AD" clId="Web-{2B0ACC1F-7CF5-0BFC-C94C-2F1CB3F44378}" dt="2024-01-05T20:16:35.389" v="51"/>
        <pc:sldMkLst>
          <pc:docMk/>
          <pc:sldMk cId="1898988213" sldId="2145706016"/>
        </pc:sldMkLst>
        <pc:picChg chg="mod">
          <ac:chgData name="Ruiyue Ma" userId="S::ruiyue.ma@mail.utoronto.ca::8b45745d-dac7-4197-8484-baf5f4ca719c" providerId="AD" clId="Web-{2B0ACC1F-7CF5-0BFC-C94C-2F1CB3F44378}" dt="2024-01-05T20:16:35.389" v="51"/>
          <ac:picMkLst>
            <pc:docMk/>
            <pc:sldMk cId="1898988213" sldId="2145706016"/>
            <ac:picMk id="5" creationId="{8B10E9B7-1FEC-4460-B5B3-6664FD48F91F}"/>
          </ac:picMkLst>
        </pc:picChg>
      </pc:sldChg>
      <pc:sldChg chg="modSp">
        <pc:chgData name="Ruiyue Ma" userId="S::ruiyue.ma@mail.utoronto.ca::8b45745d-dac7-4197-8484-baf5f4ca719c" providerId="AD" clId="Web-{2B0ACC1F-7CF5-0BFC-C94C-2F1CB3F44378}" dt="2024-01-05T19:52:37.996" v="15"/>
        <pc:sldMkLst>
          <pc:docMk/>
          <pc:sldMk cId="749718581" sldId="2145706017"/>
        </pc:sldMkLst>
        <pc:picChg chg="mod">
          <ac:chgData name="Ruiyue Ma" userId="S::ruiyue.ma@mail.utoronto.ca::8b45745d-dac7-4197-8484-baf5f4ca719c" providerId="AD" clId="Web-{2B0ACC1F-7CF5-0BFC-C94C-2F1CB3F44378}" dt="2024-01-05T19:52:37.996" v="15"/>
          <ac:picMkLst>
            <pc:docMk/>
            <pc:sldMk cId="749718581" sldId="2145706017"/>
            <ac:picMk id="5" creationId="{54302890-8708-4912-8195-62F7A3DC1E4F}"/>
          </ac:picMkLst>
        </pc:picChg>
      </pc:sldChg>
      <pc:sldChg chg="modSp">
        <pc:chgData name="Ruiyue Ma" userId="S::ruiyue.ma@mail.utoronto.ca::8b45745d-dac7-4197-8484-baf5f4ca719c" providerId="AD" clId="Web-{2B0ACC1F-7CF5-0BFC-C94C-2F1CB3F44378}" dt="2024-01-05T19:53:34.106" v="17"/>
        <pc:sldMkLst>
          <pc:docMk/>
          <pc:sldMk cId="3697992228" sldId="2145706018"/>
        </pc:sldMkLst>
        <pc:picChg chg="mod">
          <ac:chgData name="Ruiyue Ma" userId="S::ruiyue.ma@mail.utoronto.ca::8b45745d-dac7-4197-8484-baf5f4ca719c" providerId="AD" clId="Web-{2B0ACC1F-7CF5-0BFC-C94C-2F1CB3F44378}" dt="2024-01-05T19:53:34.106" v="17"/>
          <ac:picMkLst>
            <pc:docMk/>
            <pc:sldMk cId="3697992228" sldId="2145706018"/>
            <ac:picMk id="5" creationId="{CED9392B-758D-41D3-9E95-85C013F49D05}"/>
          </ac:picMkLst>
        </pc:picChg>
      </pc:sldChg>
      <pc:sldChg chg="modSp">
        <pc:chgData name="Ruiyue Ma" userId="S::ruiyue.ma@mail.utoronto.ca::8b45745d-dac7-4197-8484-baf5f4ca719c" providerId="AD" clId="Web-{2B0ACC1F-7CF5-0BFC-C94C-2F1CB3F44378}" dt="2024-01-05T19:53:06.918" v="16"/>
        <pc:sldMkLst>
          <pc:docMk/>
          <pc:sldMk cId="2150844214" sldId="2145706019"/>
        </pc:sldMkLst>
        <pc:picChg chg="mod">
          <ac:chgData name="Ruiyue Ma" userId="S::ruiyue.ma@mail.utoronto.ca::8b45745d-dac7-4197-8484-baf5f4ca719c" providerId="AD" clId="Web-{2B0ACC1F-7CF5-0BFC-C94C-2F1CB3F44378}" dt="2024-01-05T19:53:06.918" v="16"/>
          <ac:picMkLst>
            <pc:docMk/>
            <pc:sldMk cId="2150844214" sldId="2145706019"/>
            <ac:picMk id="5" creationId="{27D2E60E-A7CD-4645-93CD-D84F03E36508}"/>
          </ac:picMkLst>
        </pc:picChg>
      </pc:sldChg>
      <pc:sldChg chg="modSp">
        <pc:chgData name="Ruiyue Ma" userId="S::ruiyue.ma@mail.utoronto.ca::8b45745d-dac7-4197-8484-baf5f4ca719c" providerId="AD" clId="Web-{2B0ACC1F-7CF5-0BFC-C94C-2F1CB3F44378}" dt="2024-01-05T19:54:29.014" v="19"/>
        <pc:sldMkLst>
          <pc:docMk/>
          <pc:sldMk cId="1842479642" sldId="2145706020"/>
        </pc:sldMkLst>
        <pc:picChg chg="mod">
          <ac:chgData name="Ruiyue Ma" userId="S::ruiyue.ma@mail.utoronto.ca::8b45745d-dac7-4197-8484-baf5f4ca719c" providerId="AD" clId="Web-{2B0ACC1F-7CF5-0BFC-C94C-2F1CB3F44378}" dt="2024-01-05T19:54:29.014" v="19"/>
          <ac:picMkLst>
            <pc:docMk/>
            <pc:sldMk cId="1842479642" sldId="2145706020"/>
            <ac:picMk id="10" creationId="{DF5876F2-DECF-4CAB-93C9-EA185A518574}"/>
          </ac:picMkLst>
        </pc:picChg>
      </pc:sldChg>
      <pc:sldChg chg="modSp">
        <pc:chgData name="Ruiyue Ma" userId="S::ruiyue.ma@mail.utoronto.ca::8b45745d-dac7-4197-8484-baf5f4ca719c" providerId="AD" clId="Web-{2B0ACC1F-7CF5-0BFC-C94C-2F1CB3F44378}" dt="2024-01-05T19:55:33" v="21"/>
        <pc:sldMkLst>
          <pc:docMk/>
          <pc:sldMk cId="2005040338" sldId="2145706021"/>
        </pc:sldMkLst>
        <pc:picChg chg="mod">
          <ac:chgData name="Ruiyue Ma" userId="S::ruiyue.ma@mail.utoronto.ca::8b45745d-dac7-4197-8484-baf5f4ca719c" providerId="AD" clId="Web-{2B0ACC1F-7CF5-0BFC-C94C-2F1CB3F44378}" dt="2024-01-05T19:55:33" v="21"/>
          <ac:picMkLst>
            <pc:docMk/>
            <pc:sldMk cId="2005040338" sldId="2145706021"/>
            <ac:picMk id="5" creationId="{32E5D897-73E9-4FC6-B23D-8EB536E1EC41}"/>
          </ac:picMkLst>
        </pc:picChg>
      </pc:sldChg>
      <pc:sldChg chg="modSp">
        <pc:chgData name="Ruiyue Ma" userId="S::ruiyue.ma@mail.utoronto.ca::8b45745d-dac7-4197-8484-baf5f4ca719c" providerId="AD" clId="Web-{2B0ACC1F-7CF5-0BFC-C94C-2F1CB3F44378}" dt="2024-01-05T19:55:05.468" v="20"/>
        <pc:sldMkLst>
          <pc:docMk/>
          <pc:sldMk cId="3264786710" sldId="2145706022"/>
        </pc:sldMkLst>
        <pc:picChg chg="mod">
          <ac:chgData name="Ruiyue Ma" userId="S::ruiyue.ma@mail.utoronto.ca::8b45745d-dac7-4197-8484-baf5f4ca719c" providerId="AD" clId="Web-{2B0ACC1F-7CF5-0BFC-C94C-2F1CB3F44378}" dt="2024-01-05T19:55:05.468" v="20"/>
          <ac:picMkLst>
            <pc:docMk/>
            <pc:sldMk cId="3264786710" sldId="2145706022"/>
            <ac:picMk id="8" creationId="{8DFA3F16-E87A-481A-A9A9-0D792363871D}"/>
          </ac:picMkLst>
        </pc:picChg>
      </pc:sldChg>
      <pc:sldChg chg="modSp">
        <pc:chgData name="Ruiyue Ma" userId="S::ruiyue.ma@mail.utoronto.ca::8b45745d-dac7-4197-8484-baf5f4ca719c" providerId="AD" clId="Web-{2B0ACC1F-7CF5-0BFC-C94C-2F1CB3F44378}" dt="2024-01-05T19:56:21.407" v="23"/>
        <pc:sldMkLst>
          <pc:docMk/>
          <pc:sldMk cId="2440108064" sldId="2145706023"/>
        </pc:sldMkLst>
        <pc:picChg chg="mod">
          <ac:chgData name="Ruiyue Ma" userId="S::ruiyue.ma@mail.utoronto.ca::8b45745d-dac7-4197-8484-baf5f4ca719c" providerId="AD" clId="Web-{2B0ACC1F-7CF5-0BFC-C94C-2F1CB3F44378}" dt="2024-01-05T19:56:21.407" v="23"/>
          <ac:picMkLst>
            <pc:docMk/>
            <pc:sldMk cId="2440108064" sldId="2145706023"/>
            <ac:picMk id="5" creationId="{E8E13107-FC41-48B1-9C1D-55FDAAA0509A}"/>
          </ac:picMkLst>
        </pc:picChg>
      </pc:sldChg>
      <pc:sldChg chg="modSp">
        <pc:chgData name="Ruiyue Ma" userId="S::ruiyue.ma@mail.utoronto.ca::8b45745d-dac7-4197-8484-baf5f4ca719c" providerId="AD" clId="Web-{2B0ACC1F-7CF5-0BFC-C94C-2F1CB3F44378}" dt="2024-01-05T19:56:53.892" v="24"/>
        <pc:sldMkLst>
          <pc:docMk/>
          <pc:sldMk cId="2625319900" sldId="2145706024"/>
        </pc:sldMkLst>
        <pc:picChg chg="mod">
          <ac:chgData name="Ruiyue Ma" userId="S::ruiyue.ma@mail.utoronto.ca::8b45745d-dac7-4197-8484-baf5f4ca719c" providerId="AD" clId="Web-{2B0ACC1F-7CF5-0BFC-C94C-2F1CB3F44378}" dt="2024-01-05T19:56:53.892" v="24"/>
          <ac:picMkLst>
            <pc:docMk/>
            <pc:sldMk cId="2625319900" sldId="2145706024"/>
            <ac:picMk id="5" creationId="{E8E13107-FC41-48B1-9C1D-55FDAAA0509A}"/>
          </ac:picMkLst>
        </pc:picChg>
      </pc:sldChg>
      <pc:sldChg chg="modSp">
        <pc:chgData name="Ruiyue Ma" userId="S::ruiyue.ma@mail.utoronto.ca::8b45745d-dac7-4197-8484-baf5f4ca719c" providerId="AD" clId="Web-{2B0ACC1F-7CF5-0BFC-C94C-2F1CB3F44378}" dt="2024-01-05T19:57:18.237" v="25"/>
        <pc:sldMkLst>
          <pc:docMk/>
          <pc:sldMk cId="675589504" sldId="2145706025"/>
        </pc:sldMkLst>
        <pc:picChg chg="mod">
          <ac:chgData name="Ruiyue Ma" userId="S::ruiyue.ma@mail.utoronto.ca::8b45745d-dac7-4197-8484-baf5f4ca719c" providerId="AD" clId="Web-{2B0ACC1F-7CF5-0BFC-C94C-2F1CB3F44378}" dt="2024-01-05T19:57:18.237" v="25"/>
          <ac:picMkLst>
            <pc:docMk/>
            <pc:sldMk cId="675589504" sldId="2145706025"/>
            <ac:picMk id="5" creationId="{E8E13107-FC41-48B1-9C1D-55FDAAA0509A}"/>
          </ac:picMkLst>
        </pc:picChg>
      </pc:sldChg>
      <pc:sldChg chg="modSp ord">
        <pc:chgData name="Ruiyue Ma" userId="S::ruiyue.ma@mail.utoronto.ca::8b45745d-dac7-4197-8484-baf5f4ca719c" providerId="AD" clId="Web-{2B0ACC1F-7CF5-0BFC-C94C-2F1CB3F44378}" dt="2024-01-05T20:09:08.082" v="36"/>
        <pc:sldMkLst>
          <pc:docMk/>
          <pc:sldMk cId="2860827661" sldId="2145706026"/>
        </pc:sldMkLst>
        <pc:picChg chg="mod">
          <ac:chgData name="Ruiyue Ma" userId="S::ruiyue.ma@mail.utoronto.ca::8b45745d-dac7-4197-8484-baf5f4ca719c" providerId="AD" clId="Web-{2B0ACC1F-7CF5-0BFC-C94C-2F1CB3F44378}" dt="2024-01-05T19:58:06.535" v="27"/>
          <ac:picMkLst>
            <pc:docMk/>
            <pc:sldMk cId="2860827661" sldId="2145706026"/>
            <ac:picMk id="5" creationId="{68CFA313-C0F6-4268-BAF5-30F907882059}"/>
          </ac:picMkLst>
        </pc:picChg>
      </pc:sldChg>
      <pc:sldChg chg="modSp">
        <pc:chgData name="Ruiyue Ma" userId="S::ruiyue.ma@mail.utoronto.ca::8b45745d-dac7-4197-8484-baf5f4ca719c" providerId="AD" clId="Web-{2B0ACC1F-7CF5-0BFC-C94C-2F1CB3F44378}" dt="2024-01-05T20:04:09.059" v="28"/>
        <pc:sldMkLst>
          <pc:docMk/>
          <pc:sldMk cId="3301483294" sldId="2145706027"/>
        </pc:sldMkLst>
        <pc:picChg chg="mod">
          <ac:chgData name="Ruiyue Ma" userId="S::ruiyue.ma@mail.utoronto.ca::8b45745d-dac7-4197-8484-baf5f4ca719c" providerId="AD" clId="Web-{2B0ACC1F-7CF5-0BFC-C94C-2F1CB3F44378}" dt="2024-01-05T20:04:09.059" v="28"/>
          <ac:picMkLst>
            <pc:docMk/>
            <pc:sldMk cId="3301483294" sldId="2145706027"/>
            <ac:picMk id="5" creationId="{9A6E90BA-39D4-4861-B3CD-756A14A74CAB}"/>
          </ac:picMkLst>
        </pc:picChg>
      </pc:sldChg>
      <pc:sldChg chg="modSp">
        <pc:chgData name="Ruiyue Ma" userId="S::ruiyue.ma@mail.utoronto.ca::8b45745d-dac7-4197-8484-baf5f4ca719c" providerId="AD" clId="Web-{2B0ACC1F-7CF5-0BFC-C94C-2F1CB3F44378}" dt="2024-01-05T20:05:12.873" v="29"/>
        <pc:sldMkLst>
          <pc:docMk/>
          <pc:sldMk cId="1292816694" sldId="2145706028"/>
        </pc:sldMkLst>
        <pc:picChg chg="mod">
          <ac:chgData name="Ruiyue Ma" userId="S::ruiyue.ma@mail.utoronto.ca::8b45745d-dac7-4197-8484-baf5f4ca719c" providerId="AD" clId="Web-{2B0ACC1F-7CF5-0BFC-C94C-2F1CB3F44378}" dt="2024-01-05T20:05:12.873" v="29"/>
          <ac:picMkLst>
            <pc:docMk/>
            <pc:sldMk cId="1292816694" sldId="2145706028"/>
            <ac:picMk id="5" creationId="{9A6E90BA-39D4-4861-B3CD-756A14A74CAB}"/>
          </ac:picMkLst>
        </pc:picChg>
      </pc:sldChg>
      <pc:sldChg chg="modSp">
        <pc:chgData name="Ruiyue Ma" userId="S::ruiyue.ma@mail.utoronto.ca::8b45745d-dac7-4197-8484-baf5f4ca719c" providerId="AD" clId="Web-{2B0ACC1F-7CF5-0BFC-C94C-2F1CB3F44378}" dt="2024-01-05T20:10:57.553" v="39"/>
        <pc:sldMkLst>
          <pc:docMk/>
          <pc:sldMk cId="1160220387" sldId="2145706029"/>
        </pc:sldMkLst>
        <pc:picChg chg="mod">
          <ac:chgData name="Ruiyue Ma" userId="S::ruiyue.ma@mail.utoronto.ca::8b45745d-dac7-4197-8484-baf5f4ca719c" providerId="AD" clId="Web-{2B0ACC1F-7CF5-0BFC-C94C-2F1CB3F44378}" dt="2024-01-05T20:10:57.553" v="39"/>
          <ac:picMkLst>
            <pc:docMk/>
            <pc:sldMk cId="1160220387" sldId="2145706029"/>
            <ac:picMk id="7" creationId="{9ABAF4DB-2FC9-47BE-B426-194BE5452158}"/>
          </ac:picMkLst>
        </pc:picChg>
      </pc:sldChg>
      <pc:sldChg chg="modSp">
        <pc:chgData name="Ruiyue Ma" userId="S::ruiyue.ma@mail.utoronto.ca::8b45745d-dac7-4197-8484-baf5f4ca719c" providerId="AD" clId="Web-{2B0ACC1F-7CF5-0BFC-C94C-2F1CB3F44378}" dt="2024-01-05T20:11:30.757" v="40"/>
        <pc:sldMkLst>
          <pc:docMk/>
          <pc:sldMk cId="4079941585" sldId="2145706030"/>
        </pc:sldMkLst>
        <pc:picChg chg="mod">
          <ac:chgData name="Ruiyue Ma" userId="S::ruiyue.ma@mail.utoronto.ca::8b45745d-dac7-4197-8484-baf5f4ca719c" providerId="AD" clId="Web-{2B0ACC1F-7CF5-0BFC-C94C-2F1CB3F44378}" dt="2024-01-05T20:11:30.757" v="40"/>
          <ac:picMkLst>
            <pc:docMk/>
            <pc:sldMk cId="4079941585" sldId="2145706030"/>
            <ac:picMk id="7" creationId="{9ABAF4DB-2FC9-47BE-B426-194BE5452158}"/>
          </ac:picMkLst>
        </pc:picChg>
      </pc:sldChg>
      <pc:sldChg chg="modSp">
        <pc:chgData name="Ruiyue Ma" userId="S::ruiyue.ma@mail.utoronto.ca::8b45745d-dac7-4197-8484-baf5f4ca719c" providerId="AD" clId="Web-{2B0ACC1F-7CF5-0BFC-C94C-2F1CB3F44378}" dt="2024-01-05T20:11:58.414" v="41"/>
        <pc:sldMkLst>
          <pc:docMk/>
          <pc:sldMk cId="3821899295" sldId="2145706031"/>
        </pc:sldMkLst>
        <pc:picChg chg="mod">
          <ac:chgData name="Ruiyue Ma" userId="S::ruiyue.ma@mail.utoronto.ca::8b45745d-dac7-4197-8484-baf5f4ca719c" providerId="AD" clId="Web-{2B0ACC1F-7CF5-0BFC-C94C-2F1CB3F44378}" dt="2024-01-05T20:11:58.414" v="41"/>
          <ac:picMkLst>
            <pc:docMk/>
            <pc:sldMk cId="3821899295" sldId="2145706031"/>
            <ac:picMk id="7" creationId="{9ABAF4DB-2FC9-47BE-B426-194BE5452158}"/>
          </ac:picMkLst>
        </pc:picChg>
      </pc:sldChg>
      <pc:sldChg chg="modSp">
        <pc:chgData name="Ruiyue Ma" userId="S::ruiyue.ma@mail.utoronto.ca::8b45745d-dac7-4197-8484-baf5f4ca719c" providerId="AD" clId="Web-{2B0ACC1F-7CF5-0BFC-C94C-2F1CB3F44378}" dt="2024-01-05T20:12:28.336" v="42"/>
        <pc:sldMkLst>
          <pc:docMk/>
          <pc:sldMk cId="603201134" sldId="2145706032"/>
        </pc:sldMkLst>
        <pc:picChg chg="mod">
          <ac:chgData name="Ruiyue Ma" userId="S::ruiyue.ma@mail.utoronto.ca::8b45745d-dac7-4197-8484-baf5f4ca719c" providerId="AD" clId="Web-{2B0ACC1F-7CF5-0BFC-C94C-2F1CB3F44378}" dt="2024-01-05T20:12:28.336" v="42"/>
          <ac:picMkLst>
            <pc:docMk/>
            <pc:sldMk cId="603201134" sldId="2145706032"/>
            <ac:picMk id="7" creationId="{8AF2F3D5-F3A8-401D-8DBC-6C4B777F2042}"/>
          </ac:picMkLst>
        </pc:picChg>
      </pc:sldChg>
      <pc:sldChg chg="modSp">
        <pc:chgData name="Ruiyue Ma" userId="S::ruiyue.ma@mail.utoronto.ca::8b45745d-dac7-4197-8484-baf5f4ca719c" providerId="AD" clId="Web-{2B0ACC1F-7CF5-0BFC-C94C-2F1CB3F44378}" dt="2024-01-05T20:13:04.775" v="43"/>
        <pc:sldMkLst>
          <pc:docMk/>
          <pc:sldMk cId="2434483580" sldId="2145706033"/>
        </pc:sldMkLst>
        <pc:picChg chg="mod">
          <ac:chgData name="Ruiyue Ma" userId="S::ruiyue.ma@mail.utoronto.ca::8b45745d-dac7-4197-8484-baf5f4ca719c" providerId="AD" clId="Web-{2B0ACC1F-7CF5-0BFC-C94C-2F1CB3F44378}" dt="2024-01-05T20:13:04.775" v="43"/>
          <ac:picMkLst>
            <pc:docMk/>
            <pc:sldMk cId="2434483580" sldId="2145706033"/>
            <ac:picMk id="7" creationId="{DC954D06-189F-4E5B-94D9-0CB7A6718CD9}"/>
          </ac:picMkLst>
        </pc:picChg>
      </pc:sldChg>
      <pc:sldChg chg="modSp">
        <pc:chgData name="Ruiyue Ma" userId="S::ruiyue.ma@mail.utoronto.ca::8b45745d-dac7-4197-8484-baf5f4ca719c" providerId="AD" clId="Web-{2B0ACC1F-7CF5-0BFC-C94C-2F1CB3F44378}" dt="2024-01-05T20:13:25.728" v="44"/>
        <pc:sldMkLst>
          <pc:docMk/>
          <pc:sldMk cId="2786559792" sldId="2145706034"/>
        </pc:sldMkLst>
        <pc:picChg chg="mod">
          <ac:chgData name="Ruiyue Ma" userId="S::ruiyue.ma@mail.utoronto.ca::8b45745d-dac7-4197-8484-baf5f4ca719c" providerId="AD" clId="Web-{2B0ACC1F-7CF5-0BFC-C94C-2F1CB3F44378}" dt="2024-01-05T20:13:25.728" v="44"/>
          <ac:picMkLst>
            <pc:docMk/>
            <pc:sldMk cId="2786559792" sldId="2145706034"/>
            <ac:picMk id="7" creationId="{DC954D06-189F-4E5B-94D9-0CB7A6718CD9}"/>
          </ac:picMkLst>
        </pc:picChg>
      </pc:sldChg>
      <pc:sldChg chg="modSp">
        <pc:chgData name="Ruiyue Ma" userId="S::ruiyue.ma@mail.utoronto.ca::8b45745d-dac7-4197-8484-baf5f4ca719c" providerId="AD" clId="Web-{2B0ACC1F-7CF5-0BFC-C94C-2F1CB3F44378}" dt="2024-01-05T20:14:49.902" v="47"/>
        <pc:sldMkLst>
          <pc:docMk/>
          <pc:sldMk cId="3357886841" sldId="2145706035"/>
        </pc:sldMkLst>
        <pc:picChg chg="mod">
          <ac:chgData name="Ruiyue Ma" userId="S::ruiyue.ma@mail.utoronto.ca::8b45745d-dac7-4197-8484-baf5f4ca719c" providerId="AD" clId="Web-{2B0ACC1F-7CF5-0BFC-C94C-2F1CB3F44378}" dt="2024-01-05T20:14:49.902" v="47"/>
          <ac:picMkLst>
            <pc:docMk/>
            <pc:sldMk cId="3357886841" sldId="2145706035"/>
            <ac:picMk id="5" creationId="{39D26DC2-0597-4995-8900-5F181C4EE4C7}"/>
          </ac:picMkLst>
        </pc:picChg>
      </pc:sldChg>
      <pc:sldChg chg="modSp">
        <pc:chgData name="Ruiyue Ma" userId="S::ruiyue.ma@mail.utoronto.ca::8b45745d-dac7-4197-8484-baf5f4ca719c" providerId="AD" clId="Web-{2B0ACC1F-7CF5-0BFC-C94C-2F1CB3F44378}" dt="2024-01-05T20:15:13.793" v="48"/>
        <pc:sldMkLst>
          <pc:docMk/>
          <pc:sldMk cId="3891985410" sldId="2145706036"/>
        </pc:sldMkLst>
        <pc:picChg chg="mod">
          <ac:chgData name="Ruiyue Ma" userId="S::ruiyue.ma@mail.utoronto.ca::8b45745d-dac7-4197-8484-baf5f4ca719c" providerId="AD" clId="Web-{2B0ACC1F-7CF5-0BFC-C94C-2F1CB3F44378}" dt="2024-01-05T20:15:13.793" v="48"/>
          <ac:picMkLst>
            <pc:docMk/>
            <pc:sldMk cId="3891985410" sldId="2145706036"/>
            <ac:picMk id="5" creationId="{F5F7A7C2-0F49-4427-A172-4008955F9E87}"/>
          </ac:picMkLst>
        </pc:picChg>
      </pc:sldChg>
      <pc:sldChg chg="modSp">
        <pc:chgData name="Ruiyue Ma" userId="S::ruiyue.ma@mail.utoronto.ca::8b45745d-dac7-4197-8484-baf5f4ca719c" providerId="AD" clId="Web-{2B0ACC1F-7CF5-0BFC-C94C-2F1CB3F44378}" dt="2024-01-05T20:15:40.278" v="49"/>
        <pc:sldMkLst>
          <pc:docMk/>
          <pc:sldMk cId="2352960486" sldId="2145706037"/>
        </pc:sldMkLst>
        <pc:picChg chg="mod">
          <ac:chgData name="Ruiyue Ma" userId="S::ruiyue.ma@mail.utoronto.ca::8b45745d-dac7-4197-8484-baf5f4ca719c" providerId="AD" clId="Web-{2B0ACC1F-7CF5-0BFC-C94C-2F1CB3F44378}" dt="2024-01-05T20:15:40.278" v="49"/>
          <ac:picMkLst>
            <pc:docMk/>
            <pc:sldMk cId="2352960486" sldId="2145706037"/>
            <ac:picMk id="5" creationId="{F5F7A7C2-0F49-4427-A172-4008955F9E87}"/>
          </ac:picMkLst>
        </pc:picChg>
      </pc:sldChg>
      <pc:sldChg chg="modSp">
        <pc:chgData name="Ruiyue Ma" userId="S::ruiyue.ma@mail.utoronto.ca::8b45745d-dac7-4197-8484-baf5f4ca719c" providerId="AD" clId="Web-{2B0ACC1F-7CF5-0BFC-C94C-2F1CB3F44378}" dt="2024-01-05T20:17:02.327" v="52"/>
        <pc:sldMkLst>
          <pc:docMk/>
          <pc:sldMk cId="38636857" sldId="2145706038"/>
        </pc:sldMkLst>
        <pc:picChg chg="mod">
          <ac:chgData name="Ruiyue Ma" userId="S::ruiyue.ma@mail.utoronto.ca::8b45745d-dac7-4197-8484-baf5f4ca719c" providerId="AD" clId="Web-{2B0ACC1F-7CF5-0BFC-C94C-2F1CB3F44378}" dt="2024-01-05T20:17:02.327" v="52"/>
          <ac:picMkLst>
            <pc:docMk/>
            <pc:sldMk cId="38636857" sldId="2145706038"/>
            <ac:picMk id="5" creationId="{65192521-7C90-4093-9ED9-AB74FE1CB667}"/>
          </ac:picMkLst>
        </pc:picChg>
      </pc:sldChg>
      <pc:sldChg chg="modSp">
        <pc:chgData name="Ruiyue Ma" userId="S::ruiyue.ma@mail.utoronto.ca::8b45745d-dac7-4197-8484-baf5f4ca719c" providerId="AD" clId="Web-{2B0ACC1F-7CF5-0BFC-C94C-2F1CB3F44378}" dt="2024-01-05T20:17:31.359" v="53"/>
        <pc:sldMkLst>
          <pc:docMk/>
          <pc:sldMk cId="972707406" sldId="2145706039"/>
        </pc:sldMkLst>
        <pc:picChg chg="mod">
          <ac:chgData name="Ruiyue Ma" userId="S::ruiyue.ma@mail.utoronto.ca::8b45745d-dac7-4197-8484-baf5f4ca719c" providerId="AD" clId="Web-{2B0ACC1F-7CF5-0BFC-C94C-2F1CB3F44378}" dt="2024-01-05T20:17:31.359" v="53"/>
          <ac:picMkLst>
            <pc:docMk/>
            <pc:sldMk cId="972707406" sldId="2145706039"/>
            <ac:picMk id="5" creationId="{65192521-7C90-4093-9ED9-AB74FE1CB667}"/>
          </ac:picMkLst>
        </pc:picChg>
      </pc:sldChg>
      <pc:sldChg chg="modSp ord">
        <pc:chgData name="Ruiyue Ma" userId="S::ruiyue.ma@mail.utoronto.ca::8b45745d-dac7-4197-8484-baf5f4ca719c" providerId="AD" clId="Web-{2B0ACC1F-7CF5-0BFC-C94C-2F1CB3F44378}" dt="2024-01-05T20:19:42.706" v="56"/>
        <pc:sldMkLst>
          <pc:docMk/>
          <pc:sldMk cId="810661731" sldId="2145706040"/>
        </pc:sldMkLst>
        <pc:picChg chg="mod">
          <ac:chgData name="Ruiyue Ma" userId="S::ruiyue.ma@mail.utoronto.ca::8b45745d-dac7-4197-8484-baf5f4ca719c" providerId="AD" clId="Web-{2B0ACC1F-7CF5-0BFC-C94C-2F1CB3F44378}" dt="2024-01-05T20:19:42.706" v="56"/>
          <ac:picMkLst>
            <pc:docMk/>
            <pc:sldMk cId="810661731" sldId="2145706040"/>
            <ac:picMk id="5" creationId="{65192521-7C90-4093-9ED9-AB74FE1CB667}"/>
          </ac:picMkLst>
        </pc:picChg>
      </pc:sldChg>
      <pc:sldChg chg="modSp">
        <pc:chgData name="Ruiyue Ma" userId="S::ruiyue.ma@mail.utoronto.ca::8b45745d-dac7-4197-8484-baf5f4ca719c" providerId="AD" clId="Web-{2B0ACC1F-7CF5-0BFC-C94C-2F1CB3F44378}" dt="2024-01-05T20:20:44.082" v="58"/>
        <pc:sldMkLst>
          <pc:docMk/>
          <pc:sldMk cId="3783444805" sldId="2145706041"/>
        </pc:sldMkLst>
        <pc:picChg chg="mod">
          <ac:chgData name="Ruiyue Ma" userId="S::ruiyue.ma@mail.utoronto.ca::8b45745d-dac7-4197-8484-baf5f4ca719c" providerId="AD" clId="Web-{2B0ACC1F-7CF5-0BFC-C94C-2F1CB3F44378}" dt="2024-01-05T20:20:44.082" v="58"/>
          <ac:picMkLst>
            <pc:docMk/>
            <pc:sldMk cId="3783444805" sldId="2145706041"/>
            <ac:picMk id="5" creationId="{AD46258B-DB20-4426-8035-226E9AA3901E}"/>
          </ac:picMkLst>
        </pc:picChg>
      </pc:sldChg>
      <pc:sldChg chg="modSp">
        <pc:chgData name="Ruiyue Ma" userId="S::ruiyue.ma@mail.utoronto.ca::8b45745d-dac7-4197-8484-baf5f4ca719c" providerId="AD" clId="Web-{2B0ACC1F-7CF5-0BFC-C94C-2F1CB3F44378}" dt="2024-01-05T20:21:04.708" v="59"/>
        <pc:sldMkLst>
          <pc:docMk/>
          <pc:sldMk cId="3246325511" sldId="2145706042"/>
        </pc:sldMkLst>
        <pc:picChg chg="mod">
          <ac:chgData name="Ruiyue Ma" userId="S::ruiyue.ma@mail.utoronto.ca::8b45745d-dac7-4197-8484-baf5f4ca719c" providerId="AD" clId="Web-{2B0ACC1F-7CF5-0BFC-C94C-2F1CB3F44378}" dt="2024-01-05T20:21:04.708" v="59"/>
          <ac:picMkLst>
            <pc:docMk/>
            <pc:sldMk cId="3246325511" sldId="2145706042"/>
            <ac:picMk id="5" creationId="{AD46258B-DB20-4426-8035-226E9AA3901E}"/>
          </ac:picMkLst>
        </pc:picChg>
      </pc:sldChg>
      <pc:sldChg chg="modSp">
        <pc:chgData name="Ruiyue Ma" userId="S::ruiyue.ma@mail.utoronto.ca::8b45745d-dac7-4197-8484-baf5f4ca719c" providerId="AD" clId="Web-{2B0ACC1F-7CF5-0BFC-C94C-2F1CB3F44378}" dt="2024-01-05T20:21:34.287" v="60"/>
        <pc:sldMkLst>
          <pc:docMk/>
          <pc:sldMk cId="2547392201" sldId="2145706043"/>
        </pc:sldMkLst>
        <pc:picChg chg="mod">
          <ac:chgData name="Ruiyue Ma" userId="S::ruiyue.ma@mail.utoronto.ca::8b45745d-dac7-4197-8484-baf5f4ca719c" providerId="AD" clId="Web-{2B0ACC1F-7CF5-0BFC-C94C-2F1CB3F44378}" dt="2024-01-05T20:21:34.287" v="60"/>
          <ac:picMkLst>
            <pc:docMk/>
            <pc:sldMk cId="2547392201" sldId="2145706043"/>
            <ac:picMk id="5" creationId="{AD46258B-DB20-4426-8035-226E9AA3901E}"/>
          </ac:picMkLst>
        </pc:picChg>
      </pc:sldChg>
      <pc:sldChg chg="modSp">
        <pc:chgData name="Ruiyue Ma" userId="S::ruiyue.ma@mail.utoronto.ca::8b45745d-dac7-4197-8484-baf5f4ca719c" providerId="AD" clId="Web-{2B0ACC1F-7CF5-0BFC-C94C-2F1CB3F44378}" dt="2024-01-05T20:22:52.023" v="62"/>
        <pc:sldMkLst>
          <pc:docMk/>
          <pc:sldMk cId="2650018604" sldId="2145706044"/>
        </pc:sldMkLst>
        <pc:picChg chg="mod">
          <ac:chgData name="Ruiyue Ma" userId="S::ruiyue.ma@mail.utoronto.ca::8b45745d-dac7-4197-8484-baf5f4ca719c" providerId="AD" clId="Web-{2B0ACC1F-7CF5-0BFC-C94C-2F1CB3F44378}" dt="2024-01-05T20:22:52.023" v="62"/>
          <ac:picMkLst>
            <pc:docMk/>
            <pc:sldMk cId="2650018604" sldId="2145706044"/>
            <ac:picMk id="5" creationId="{70154183-041F-4D5D-992A-54C3C12B7689}"/>
          </ac:picMkLst>
        </pc:picChg>
      </pc:sldChg>
      <pc:sldChg chg="modSp">
        <pc:chgData name="Ruiyue Ma" userId="S::ruiyue.ma@mail.utoronto.ca::8b45745d-dac7-4197-8484-baf5f4ca719c" providerId="AD" clId="Web-{2B0ACC1F-7CF5-0BFC-C94C-2F1CB3F44378}" dt="2024-01-05T20:23:21.774" v="63"/>
        <pc:sldMkLst>
          <pc:docMk/>
          <pc:sldMk cId="864383090" sldId="2145706045"/>
        </pc:sldMkLst>
        <pc:picChg chg="mod">
          <ac:chgData name="Ruiyue Ma" userId="S::ruiyue.ma@mail.utoronto.ca::8b45745d-dac7-4197-8484-baf5f4ca719c" providerId="AD" clId="Web-{2B0ACC1F-7CF5-0BFC-C94C-2F1CB3F44378}" dt="2024-01-05T20:23:21.774" v="63"/>
          <ac:picMkLst>
            <pc:docMk/>
            <pc:sldMk cId="864383090" sldId="2145706045"/>
            <ac:picMk id="5" creationId="{70154183-041F-4D5D-992A-54C3C12B7689}"/>
          </ac:picMkLst>
        </pc:picChg>
      </pc:sldChg>
      <pc:sldChg chg="modSp">
        <pc:chgData name="Ruiyue Ma" userId="S::ruiyue.ma@mail.utoronto.ca::8b45745d-dac7-4197-8484-baf5f4ca719c" providerId="AD" clId="Web-{2B0ACC1F-7CF5-0BFC-C94C-2F1CB3F44378}" dt="2024-01-05T20:24:37.400" v="64"/>
        <pc:sldMkLst>
          <pc:docMk/>
          <pc:sldMk cId="4216681678" sldId="2145706046"/>
        </pc:sldMkLst>
        <pc:picChg chg="mod">
          <ac:chgData name="Ruiyue Ma" userId="S::ruiyue.ma@mail.utoronto.ca::8b45745d-dac7-4197-8484-baf5f4ca719c" providerId="AD" clId="Web-{2B0ACC1F-7CF5-0BFC-C94C-2F1CB3F44378}" dt="2024-01-05T20:24:37.400" v="64"/>
          <ac:picMkLst>
            <pc:docMk/>
            <pc:sldMk cId="4216681678" sldId="2145706046"/>
            <ac:picMk id="5" creationId="{70154183-041F-4D5D-992A-54C3C12B7689}"/>
          </ac:picMkLst>
        </pc:picChg>
      </pc:sldChg>
      <pc:sldChg chg="modSp">
        <pc:chgData name="Ruiyue Ma" userId="S::ruiyue.ma@mail.utoronto.ca::8b45745d-dac7-4197-8484-baf5f4ca719c" providerId="AD" clId="Web-{2B0ACC1F-7CF5-0BFC-C94C-2F1CB3F44378}" dt="2024-01-05T20:25:32.746" v="66"/>
        <pc:sldMkLst>
          <pc:docMk/>
          <pc:sldMk cId="4274295591" sldId="2145706047"/>
        </pc:sldMkLst>
        <pc:picChg chg="mod">
          <ac:chgData name="Ruiyue Ma" userId="S::ruiyue.ma@mail.utoronto.ca::8b45745d-dac7-4197-8484-baf5f4ca719c" providerId="AD" clId="Web-{2B0ACC1F-7CF5-0BFC-C94C-2F1CB3F44378}" dt="2024-01-05T20:25:32.746" v="66"/>
          <ac:picMkLst>
            <pc:docMk/>
            <pc:sldMk cId="4274295591" sldId="2145706047"/>
            <ac:picMk id="5" creationId="{8A219E0F-1D59-4D1F-8CFB-D6B3277333CB}"/>
          </ac:picMkLst>
        </pc:picChg>
      </pc:sldChg>
      <pc:sldChg chg="modSp">
        <pc:chgData name="Ruiyue Ma" userId="S::ruiyue.ma@mail.utoronto.ca::8b45745d-dac7-4197-8484-baf5f4ca719c" providerId="AD" clId="Web-{2B0ACC1F-7CF5-0BFC-C94C-2F1CB3F44378}" dt="2024-01-05T20:25:53.277" v="67"/>
        <pc:sldMkLst>
          <pc:docMk/>
          <pc:sldMk cId="1102513469" sldId="2145706048"/>
        </pc:sldMkLst>
        <pc:picChg chg="mod">
          <ac:chgData name="Ruiyue Ma" userId="S::ruiyue.ma@mail.utoronto.ca::8b45745d-dac7-4197-8484-baf5f4ca719c" providerId="AD" clId="Web-{2B0ACC1F-7CF5-0BFC-C94C-2F1CB3F44378}" dt="2024-01-05T20:25:53.277" v="67"/>
          <ac:picMkLst>
            <pc:docMk/>
            <pc:sldMk cId="1102513469" sldId="2145706048"/>
            <ac:picMk id="5" creationId="{8A219E0F-1D59-4D1F-8CFB-D6B3277333CB}"/>
          </ac:picMkLst>
        </pc:picChg>
      </pc:sldChg>
      <pc:sldChg chg="modSp">
        <pc:chgData name="Ruiyue Ma" userId="S::ruiyue.ma@mail.utoronto.ca::8b45745d-dac7-4197-8484-baf5f4ca719c" providerId="AD" clId="Web-{2B0ACC1F-7CF5-0BFC-C94C-2F1CB3F44378}" dt="2024-01-05T20:26:16.450" v="68"/>
        <pc:sldMkLst>
          <pc:docMk/>
          <pc:sldMk cId="2693564460" sldId="2145706049"/>
        </pc:sldMkLst>
        <pc:picChg chg="mod">
          <ac:chgData name="Ruiyue Ma" userId="S::ruiyue.ma@mail.utoronto.ca::8b45745d-dac7-4197-8484-baf5f4ca719c" providerId="AD" clId="Web-{2B0ACC1F-7CF5-0BFC-C94C-2F1CB3F44378}" dt="2024-01-05T20:26:16.450" v="68"/>
          <ac:picMkLst>
            <pc:docMk/>
            <pc:sldMk cId="2693564460" sldId="2145706049"/>
            <ac:picMk id="5" creationId="{8A219E0F-1D59-4D1F-8CFB-D6B3277333CB}"/>
          </ac:picMkLst>
        </pc:picChg>
      </pc:sldChg>
      <pc:sldChg chg="modSp">
        <pc:chgData name="Ruiyue Ma" userId="S::ruiyue.ma@mail.utoronto.ca::8b45745d-dac7-4197-8484-baf5f4ca719c" providerId="AD" clId="Web-{2B0ACC1F-7CF5-0BFC-C94C-2F1CB3F44378}" dt="2024-01-05T20:27:17.904" v="71"/>
        <pc:sldMkLst>
          <pc:docMk/>
          <pc:sldMk cId="1090974854" sldId="2145706050"/>
        </pc:sldMkLst>
        <pc:picChg chg="mod">
          <ac:chgData name="Ruiyue Ma" userId="S::ruiyue.ma@mail.utoronto.ca::8b45745d-dac7-4197-8484-baf5f4ca719c" providerId="AD" clId="Web-{2B0ACC1F-7CF5-0BFC-C94C-2F1CB3F44378}" dt="2024-01-05T20:27:17.904" v="71"/>
          <ac:picMkLst>
            <pc:docMk/>
            <pc:sldMk cId="1090974854" sldId="2145706050"/>
            <ac:picMk id="9" creationId="{99A1A8E4-7B54-4396-BC49-02DEDAFCE79B}"/>
          </ac:picMkLst>
        </pc:picChg>
      </pc:sldChg>
      <pc:sldChg chg="modSp">
        <pc:chgData name="Ruiyue Ma" userId="S::ruiyue.ma@mail.utoronto.ca::8b45745d-dac7-4197-8484-baf5f4ca719c" providerId="AD" clId="Web-{2B0ACC1F-7CF5-0BFC-C94C-2F1CB3F44378}" dt="2024-01-05T20:27:52.483" v="72"/>
        <pc:sldMkLst>
          <pc:docMk/>
          <pc:sldMk cId="3876548494" sldId="2145706051"/>
        </pc:sldMkLst>
        <pc:picChg chg="mod">
          <ac:chgData name="Ruiyue Ma" userId="S::ruiyue.ma@mail.utoronto.ca::8b45745d-dac7-4197-8484-baf5f4ca719c" providerId="AD" clId="Web-{2B0ACC1F-7CF5-0BFC-C94C-2F1CB3F44378}" dt="2024-01-05T20:27:52.483" v="72"/>
          <ac:picMkLst>
            <pc:docMk/>
            <pc:sldMk cId="3876548494" sldId="2145706051"/>
            <ac:picMk id="9" creationId="{99A1A8E4-7B54-4396-BC49-02DEDAFCE79B}"/>
          </ac:picMkLst>
        </pc:picChg>
      </pc:sldChg>
      <pc:sldChg chg="modSp">
        <pc:chgData name="Ruiyue Ma" userId="S::ruiyue.ma@mail.utoronto.ca::8b45745d-dac7-4197-8484-baf5f4ca719c" providerId="AD" clId="Web-{2B0ACC1F-7CF5-0BFC-C94C-2F1CB3F44378}" dt="2024-01-05T20:28:17.687" v="73"/>
        <pc:sldMkLst>
          <pc:docMk/>
          <pc:sldMk cId="2193863033" sldId="2145706052"/>
        </pc:sldMkLst>
        <pc:picChg chg="mod">
          <ac:chgData name="Ruiyue Ma" userId="S::ruiyue.ma@mail.utoronto.ca::8b45745d-dac7-4197-8484-baf5f4ca719c" providerId="AD" clId="Web-{2B0ACC1F-7CF5-0BFC-C94C-2F1CB3F44378}" dt="2024-01-05T20:28:17.687" v="73"/>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Windsor Essex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39.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39.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148034656"/>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3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9.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39.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39.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9.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a:p>
          <a:p>
            <a:r>
              <a:rPr lang="en-CA" b="1" dirty="0"/>
              <a:t>Sample Interpretation: </a:t>
            </a:r>
            <a:r>
              <a:rPr lang="en-CA" dirty="0"/>
              <a:t>In the most deprived communities (Q5), 553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39.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39.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39.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39.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60%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3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3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9.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11.8%.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3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9.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3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9.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dirty="0"/>
              <a:t>Sample Interpretation: </a:t>
            </a:r>
            <a:r>
              <a:rPr lang="en-CA" dirty="0"/>
              <a:t>47.6%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9.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3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3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9.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53.6%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9.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3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3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9.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11.2%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9.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3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3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9.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living in the neighbourhoods with the highest material deprivation who present to ED with an MHA concern, 18.1%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9.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3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3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9.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29.4%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9.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3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3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9.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25.5%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9.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3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3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9.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58.7%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39.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3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3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39.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3971662"/>
              </p:ext>
            </p:extLst>
          </p:nvPr>
        </p:nvGraphicFramePr>
        <p:xfrm>
          <a:off x="976397" y="11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44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3.2%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39.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32256" y="4539767"/>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39.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3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3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39.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39.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0</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94</cp:revision>
  <dcterms:created xsi:type="dcterms:W3CDTF">2022-01-12T21:19:05Z</dcterms:created>
  <dcterms:modified xsi:type="dcterms:W3CDTF">2024-01-26T20:03:51Z</dcterms:modified>
</cp:coreProperties>
</file>