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0682A-8BC0-2E47-BF95-095130C75915}" v="1" dt="2024-01-26T20:04:49.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9"/>
    <p:restoredTop sz="93354"/>
  </p:normalViewPr>
  <p:slideViewPr>
    <p:cSldViewPr snapToGrid="0">
      <p:cViewPr varScale="1">
        <p:scale>
          <a:sx n="76" d="100"/>
          <a:sy n="76" d="100"/>
        </p:scale>
        <p:origin x="208" y="80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Wodchis" userId="S::walter.wodchis@utoronto.ca::ca455b6e-9d7e-4d29-aa18-0a875ee3e65a" providerId="AD" clId="Web-{19555170-83B9-2645-549A-0D309CC98D09}"/>
    <pc:docChg chg="modSld">
      <pc:chgData name="Walter Wodchis" userId="S::walter.wodchis@utoronto.ca::ca455b6e-9d7e-4d29-aa18-0a875ee3e65a" providerId="AD" clId="Web-{19555170-83B9-2645-549A-0D309CC98D09}" dt="2023-12-21T04:24:19.976" v="282" actId="20577"/>
      <pc:docMkLst>
        <pc:docMk/>
      </pc:docMkLst>
      <pc:sldChg chg="modSp">
        <pc:chgData name="Walter Wodchis" userId="S::walter.wodchis@utoronto.ca::ca455b6e-9d7e-4d29-aa18-0a875ee3e65a" providerId="AD" clId="Web-{19555170-83B9-2645-549A-0D309CC98D09}" dt="2023-12-21T04:19:35.253" v="91" actId="20577"/>
        <pc:sldMkLst>
          <pc:docMk/>
          <pc:sldMk cId="2725022862" sldId="2145706058"/>
        </pc:sldMkLst>
        <pc:spChg chg="mod">
          <ac:chgData name="Walter Wodchis" userId="S::walter.wodchis@utoronto.ca::ca455b6e-9d7e-4d29-aa18-0a875ee3e65a" providerId="AD" clId="Web-{19555170-83B9-2645-549A-0D309CC98D09}" dt="2023-12-21T04:19:35.253" v="91"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19555170-83B9-2645-549A-0D309CC98D09}" dt="2023-12-21T04:20:08.207" v="135" actId="20577"/>
        <pc:sldMkLst>
          <pc:docMk/>
          <pc:sldMk cId="85638082" sldId="2145706059"/>
        </pc:sldMkLst>
        <pc:spChg chg="mod">
          <ac:chgData name="Walter Wodchis" userId="S::walter.wodchis@utoronto.ca::ca455b6e-9d7e-4d29-aa18-0a875ee3e65a" providerId="AD" clId="Web-{19555170-83B9-2645-549A-0D309CC98D09}" dt="2023-12-21T04:20:08.207" v="135" actId="20577"/>
          <ac:spMkLst>
            <pc:docMk/>
            <pc:sldMk cId="85638082" sldId="2145706059"/>
            <ac:spMk id="10" creationId="{74F69AAC-063D-4CAD-8D99-314F67A645D2}"/>
          </ac:spMkLst>
        </pc:spChg>
      </pc:sldChg>
      <pc:sldChg chg="modSp">
        <pc:chgData name="Walter Wodchis" userId="S::walter.wodchis@utoronto.ca::ca455b6e-9d7e-4d29-aa18-0a875ee3e65a" providerId="AD" clId="Web-{19555170-83B9-2645-549A-0D309CC98D09}" dt="2023-12-21T04:20:15.441" v="139" actId="20577"/>
        <pc:sldMkLst>
          <pc:docMk/>
          <pc:sldMk cId="3060131008" sldId="2145706060"/>
        </pc:sldMkLst>
        <pc:spChg chg="mod">
          <ac:chgData name="Walter Wodchis" userId="S::walter.wodchis@utoronto.ca::ca455b6e-9d7e-4d29-aa18-0a875ee3e65a" providerId="AD" clId="Web-{19555170-83B9-2645-549A-0D309CC98D09}" dt="2023-12-21T04:20:15.441" v="139"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19555170-83B9-2645-549A-0D309CC98D09}" dt="2023-12-21T04:21:06.364" v="174" actId="20577"/>
        <pc:sldMkLst>
          <pc:docMk/>
          <pc:sldMk cId="827014832" sldId="2145706061"/>
        </pc:sldMkLst>
        <pc:spChg chg="mod">
          <ac:chgData name="Walter Wodchis" userId="S::walter.wodchis@utoronto.ca::ca455b6e-9d7e-4d29-aa18-0a875ee3e65a" providerId="AD" clId="Web-{19555170-83B9-2645-549A-0D309CC98D09}" dt="2023-12-21T04:21:06.364" v="174" actId="20577"/>
          <ac:spMkLst>
            <pc:docMk/>
            <pc:sldMk cId="827014832" sldId="2145706061"/>
            <ac:spMk id="10" creationId="{74F69AAC-063D-4CAD-8D99-314F67A645D2}"/>
          </ac:spMkLst>
        </pc:spChg>
      </pc:sldChg>
      <pc:sldChg chg="modSp">
        <pc:chgData name="Walter Wodchis" userId="S::walter.wodchis@utoronto.ca::ca455b6e-9d7e-4d29-aa18-0a875ee3e65a" providerId="AD" clId="Web-{19555170-83B9-2645-549A-0D309CC98D09}" dt="2023-12-21T04:21:43.036" v="183" actId="14100"/>
        <pc:sldMkLst>
          <pc:docMk/>
          <pc:sldMk cId="1896356862" sldId="2145706062"/>
        </pc:sldMkLst>
        <pc:spChg chg="mod">
          <ac:chgData name="Walter Wodchis" userId="S::walter.wodchis@utoronto.ca::ca455b6e-9d7e-4d29-aa18-0a875ee3e65a" providerId="AD" clId="Web-{19555170-83B9-2645-549A-0D309CC98D09}" dt="2023-12-21T04:21:43.036" v="183" actId="14100"/>
          <ac:spMkLst>
            <pc:docMk/>
            <pc:sldMk cId="1896356862" sldId="2145706062"/>
            <ac:spMk id="10" creationId="{74F69AAC-063D-4CAD-8D99-314F67A645D2}"/>
          </ac:spMkLst>
        </pc:spChg>
      </pc:sldChg>
      <pc:sldChg chg="modSp">
        <pc:chgData name="Walter Wodchis" userId="S::walter.wodchis@utoronto.ca::ca455b6e-9d7e-4d29-aa18-0a875ee3e65a" providerId="AD" clId="Web-{19555170-83B9-2645-549A-0D309CC98D09}" dt="2023-12-21T04:22:36.178" v="215" actId="1076"/>
        <pc:sldMkLst>
          <pc:docMk/>
          <pc:sldMk cId="2062726242" sldId="2145706063"/>
        </pc:sldMkLst>
        <pc:spChg chg="mod">
          <ac:chgData name="Walter Wodchis" userId="S::walter.wodchis@utoronto.ca::ca455b6e-9d7e-4d29-aa18-0a875ee3e65a" providerId="AD" clId="Web-{19555170-83B9-2645-549A-0D309CC98D09}" dt="2023-12-21T04:22:36.178" v="215" actId="1076"/>
          <ac:spMkLst>
            <pc:docMk/>
            <pc:sldMk cId="2062726242" sldId="2145706063"/>
            <ac:spMk id="10" creationId="{74F69AAC-063D-4CAD-8D99-314F67A645D2}"/>
          </ac:spMkLst>
        </pc:spChg>
      </pc:sldChg>
      <pc:sldChg chg="modSp">
        <pc:chgData name="Walter Wodchis" userId="S::walter.wodchis@utoronto.ca::ca455b6e-9d7e-4d29-aa18-0a875ee3e65a" providerId="AD" clId="Web-{19555170-83B9-2645-549A-0D309CC98D09}" dt="2023-12-21T04:23:39.210" v="269" actId="20577"/>
        <pc:sldMkLst>
          <pc:docMk/>
          <pc:sldMk cId="4249287565" sldId="2145706064"/>
        </pc:sldMkLst>
        <pc:spChg chg="mod">
          <ac:chgData name="Walter Wodchis" userId="S::walter.wodchis@utoronto.ca::ca455b6e-9d7e-4d29-aa18-0a875ee3e65a" providerId="AD" clId="Web-{19555170-83B9-2645-549A-0D309CC98D09}" dt="2023-12-21T04:23:39.210" v="269"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19555170-83B9-2645-549A-0D309CC98D09}" dt="2023-12-21T04:24:03.554" v="277" actId="1076"/>
        <pc:sldMkLst>
          <pc:docMk/>
          <pc:sldMk cId="1520170389" sldId="2145706065"/>
        </pc:sldMkLst>
        <pc:spChg chg="mod">
          <ac:chgData name="Walter Wodchis" userId="S::walter.wodchis@utoronto.ca::ca455b6e-9d7e-4d29-aa18-0a875ee3e65a" providerId="AD" clId="Web-{19555170-83B9-2645-549A-0D309CC98D09}" dt="2023-12-21T04:24:03.554" v="277" actId="1076"/>
          <ac:spMkLst>
            <pc:docMk/>
            <pc:sldMk cId="1520170389" sldId="2145706065"/>
            <ac:spMk id="10" creationId="{74F69AAC-063D-4CAD-8D99-314F67A645D2}"/>
          </ac:spMkLst>
        </pc:spChg>
      </pc:sldChg>
      <pc:sldChg chg="modSp">
        <pc:chgData name="Walter Wodchis" userId="S::walter.wodchis@utoronto.ca::ca455b6e-9d7e-4d29-aa18-0a875ee3e65a" providerId="AD" clId="Web-{19555170-83B9-2645-549A-0D309CC98D09}" dt="2023-12-21T04:24:19.976" v="282" actId="20577"/>
        <pc:sldMkLst>
          <pc:docMk/>
          <pc:sldMk cId="3770930259" sldId="2145706066"/>
        </pc:sldMkLst>
        <pc:spChg chg="mod">
          <ac:chgData name="Walter Wodchis" userId="S::walter.wodchis@utoronto.ca::ca455b6e-9d7e-4d29-aa18-0a875ee3e65a" providerId="AD" clId="Web-{19555170-83B9-2645-549A-0D309CC98D09}" dt="2023-12-21T04:24:19.976" v="282"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Laraib Abrar" userId="896418e6-4c8a-471a-bec6-eeb9012decd5" providerId="ADAL" clId="{0FEB9093-0C23-DE41-865A-777A22D0E3E3}"/>
    <pc:docChg chg="undo custSel modSld">
      <pc:chgData name="Laraib Abrar" userId="896418e6-4c8a-471a-bec6-eeb9012decd5" providerId="ADAL" clId="{0FEB9093-0C23-DE41-865A-777A22D0E3E3}" dt="2024-01-01T05:52:25.658" v="19" actId="14826"/>
      <pc:docMkLst>
        <pc:docMk/>
      </pc:docMkLst>
      <pc:sldChg chg="modSp mod">
        <pc:chgData name="Laraib Abrar" userId="896418e6-4c8a-471a-bec6-eeb9012decd5" providerId="ADAL" clId="{0FEB9093-0C23-DE41-865A-777A22D0E3E3}" dt="2024-01-01T03:53:24.834" v="17" actId="20577"/>
        <pc:sldMkLst>
          <pc:docMk/>
          <pc:sldMk cId="1854821880" sldId="267"/>
        </pc:sldMkLst>
        <pc:spChg chg="mod">
          <ac:chgData name="Laraib Abrar" userId="896418e6-4c8a-471a-bec6-eeb9012decd5" providerId="ADAL" clId="{0FEB9093-0C23-DE41-865A-777A22D0E3E3}" dt="2024-01-01T03:53:24.834" v="17" actId="20577"/>
          <ac:spMkLst>
            <pc:docMk/>
            <pc:sldMk cId="1854821880" sldId="267"/>
            <ac:spMk id="4" creationId="{00000000-0000-0000-0000-000000000000}"/>
          </ac:spMkLst>
        </pc:spChg>
      </pc:sldChg>
      <pc:sldChg chg="modSp">
        <pc:chgData name="Laraib Abrar" userId="896418e6-4c8a-471a-bec6-eeb9012decd5" providerId="ADAL" clId="{0FEB9093-0C23-DE41-865A-777A22D0E3E3}" dt="2024-01-01T05:52:25.658" v="19" actId="14826"/>
        <pc:sldMkLst>
          <pc:docMk/>
          <pc:sldMk cId="1349373594" sldId="2145705990"/>
        </pc:sldMkLst>
        <pc:picChg chg="mod">
          <ac:chgData name="Laraib Abrar" userId="896418e6-4c8a-471a-bec6-eeb9012decd5" providerId="ADAL" clId="{0FEB9093-0C23-DE41-865A-777A22D0E3E3}" dt="2024-01-01T05:52:25.658" v="19" actId="14826"/>
          <ac:picMkLst>
            <pc:docMk/>
            <pc:sldMk cId="1349373594" sldId="2145705990"/>
            <ac:picMk id="5" creationId="{F9C117A2-18D7-4BD8-93E3-74AF870F2378}"/>
          </ac:picMkLst>
        </pc:picChg>
      </pc:sldChg>
      <pc:sldChg chg="modSp">
        <pc:chgData name="Laraib Abrar" userId="896418e6-4c8a-471a-bec6-eeb9012decd5" providerId="ADAL" clId="{0FEB9093-0C23-DE41-865A-777A22D0E3E3}" dt="2024-01-01T05:50:43.679" v="18" actId="14826"/>
        <pc:sldMkLst>
          <pc:docMk/>
          <pc:sldMk cId="2150844214" sldId="2145706019"/>
        </pc:sldMkLst>
        <pc:picChg chg="mod">
          <ac:chgData name="Laraib Abrar" userId="896418e6-4c8a-471a-bec6-eeb9012decd5" providerId="ADAL" clId="{0FEB9093-0C23-DE41-865A-777A22D0E3E3}" dt="2024-01-01T05:50:43.679" v="18" actId="14826"/>
          <ac:picMkLst>
            <pc:docMk/>
            <pc:sldMk cId="2150844214" sldId="2145706019"/>
            <ac:picMk id="5" creationId="{27D2E60E-A7CD-4645-93CD-D84F03E36508}"/>
          </ac:picMkLst>
        </pc:pic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4-01-09T05:55:41.303" v="2758" actId="107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8T03:40:28.122" v="2558" actId="20577"/>
        <pc:sldMkLst>
          <pc:docMk/>
          <pc:sldMk cId="3735515027" sldId="2145705976"/>
        </pc:sldMkLst>
        <pc:spChg chg="mod">
          <ac:chgData name="Vijay Kunaratnam" userId="775577e4-abc3-4e58-9833-58198037c244" providerId="ADAL" clId="{003BC92C-069F-4686-9E9E-85D9DB9236B4}" dt="2023-12-18T03:40:28.122" v="2558" actId="20577"/>
          <ac:spMkLst>
            <pc:docMk/>
            <pc:sldMk cId="3735515027" sldId="2145705976"/>
            <ac:spMk id="3" creationId="{B44B5254-1E0A-45C0-81B6-B3094A2775BE}"/>
          </ac:spMkLst>
        </pc:sp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addSp delSp modSp mod modNotesTx">
        <pc:chgData name="Vijay Kunaratnam" userId="775577e4-abc3-4e58-9833-58198037c244" providerId="ADAL" clId="{003BC92C-069F-4686-9E9E-85D9DB9236B4}" dt="2023-12-20T02:51:28.268" v="2748" actId="20577"/>
        <pc:sldMkLst>
          <pc:docMk/>
          <pc:sldMk cId="2430284717" sldId="2145705985"/>
        </pc:sldMkLst>
        <pc:picChg chg="mod">
          <ac:chgData name="Vijay Kunaratnam" userId="775577e4-abc3-4e58-9833-58198037c244" providerId="ADAL" clId="{003BC92C-069F-4686-9E9E-85D9DB9236B4}" dt="2023-12-19T03:01:03.998" v="2575" actId="1076"/>
          <ac:picMkLst>
            <pc:docMk/>
            <pc:sldMk cId="2430284717" sldId="2145705985"/>
            <ac:picMk id="5" creationId="{F5F7A7C2-0F49-4427-A172-4008955F9E87}"/>
          </ac:picMkLst>
        </pc:picChg>
        <pc:picChg chg="add del mod">
          <ac:chgData name="Vijay Kunaratnam" userId="775577e4-abc3-4e58-9833-58198037c244" providerId="ADAL" clId="{003BC92C-069F-4686-9E9E-85D9DB9236B4}" dt="2023-12-19T02:59:46.319" v="2564" actId="21"/>
          <ac:picMkLst>
            <pc:docMk/>
            <pc:sldMk cId="2430284717" sldId="2145705985"/>
            <ac:picMk id="8" creationId="{3CC43C7B-26D3-4BD9-A568-710CEACB8654}"/>
          </ac:picMkLst>
        </pc:picChg>
        <pc:picChg chg="add del mod">
          <ac:chgData name="Vijay Kunaratnam" userId="775577e4-abc3-4e58-9833-58198037c244" providerId="ADAL" clId="{003BC92C-069F-4686-9E9E-85D9DB9236B4}" dt="2023-12-19T03:01:12.860" v="2577" actId="478"/>
          <ac:picMkLst>
            <pc:docMk/>
            <pc:sldMk cId="2430284717" sldId="2145705985"/>
            <ac:picMk id="10" creationId="{F8252E8D-B506-498C-AEDF-6BE78172110D}"/>
          </ac:picMkLst>
        </pc:picChg>
      </pc:sldChg>
      <pc:sldChg chg="addSp delSp modSp mod">
        <pc:chgData name="Vijay Kunaratnam" userId="775577e4-abc3-4e58-9833-58198037c244" providerId="ADAL" clId="{003BC92C-069F-4686-9E9E-85D9DB9236B4}" dt="2023-12-19T22:49:16.618" v="2726" actId="14826"/>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spChg chg="mod">
          <ac:chgData name="Vijay Kunaratnam" userId="775577e4-abc3-4e58-9833-58198037c244" providerId="ADAL" clId="{003BC92C-069F-4686-9E9E-85D9DB9236B4}" dt="2023-12-19T15:59:56.737" v="2628" actId="1076"/>
          <ac:spMkLst>
            <pc:docMk/>
            <pc:sldMk cId="2553211071" sldId="2145705987"/>
            <ac:spMk id="6" creationId="{3B203843-466C-E341-B0CC-895EED9CB157}"/>
          </ac:spMkLst>
        </pc:spChg>
        <pc:picChg chg="add mod ord">
          <ac:chgData name="Vijay Kunaratnam" userId="775577e4-abc3-4e58-9833-58198037c244" providerId="ADAL" clId="{003BC92C-069F-4686-9E9E-85D9DB9236B4}" dt="2023-12-19T22:49:16.618" v="2726" actId="14826"/>
          <ac:picMkLst>
            <pc:docMk/>
            <pc:sldMk cId="2553211071" sldId="2145705987"/>
            <ac:picMk id="5" creationId="{2DC9AF45-EF8F-4A68-8F25-FFD7629AA773}"/>
          </ac:picMkLst>
        </pc:pic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9T16:00:32.554" v="2650" actId="1076"/>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spChg chg="mod">
          <ac:chgData name="Vijay Kunaratnam" userId="775577e4-abc3-4e58-9833-58198037c244" providerId="ADAL" clId="{003BC92C-069F-4686-9E9E-85D9DB9236B4}" dt="2023-12-19T16:00:32.554" v="2650" actId="1076"/>
          <ac:spMkLst>
            <pc:docMk/>
            <pc:sldMk cId="3372501302" sldId="2145705988"/>
            <ac:spMk id="13" creationId="{DF4E0F38-43EE-4049-AD14-CDFDF486DC5E}"/>
          </ac:spMkLst>
        </pc:spChg>
        <pc:picChg chg="add mod ord">
          <ac:chgData name="Vijay Kunaratnam" userId="775577e4-abc3-4e58-9833-58198037c244" providerId="ADAL" clId="{003BC92C-069F-4686-9E9E-85D9DB9236B4}" dt="2023-12-19T16:00:26.807" v="2649" actId="1076"/>
          <ac:picMkLst>
            <pc:docMk/>
            <pc:sldMk cId="3372501302" sldId="2145705988"/>
            <ac:picMk id="5" creationId="{04B061E3-59CB-495C-AC3E-BA868D6D6F07}"/>
          </ac:picMkLst>
        </pc:pic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9T16:01:01.824" v="2665" actId="1037"/>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add mod ord">
          <ac:chgData name="Vijay Kunaratnam" userId="775577e4-abc3-4e58-9833-58198037c244" providerId="ADAL" clId="{003BC92C-069F-4686-9E9E-85D9DB9236B4}" dt="2023-12-19T16:01:01.824" v="2665" actId="1037"/>
          <ac:picMkLst>
            <pc:docMk/>
            <pc:sldMk cId="2098748951" sldId="2145705989"/>
            <ac:picMk id="5" creationId="{1E12BC96-235F-4C44-8158-3508A3160643}"/>
          </ac:picMkLst>
        </pc:pic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9T22:50:41.497" v="2744" actId="14826"/>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add mod ord">
          <ac:chgData name="Vijay Kunaratnam" userId="775577e4-abc3-4e58-9833-58198037c244" providerId="ADAL" clId="{003BC92C-069F-4686-9E9E-85D9DB9236B4}" dt="2023-12-19T22:50:41.497" v="2744" actId="14826"/>
          <ac:picMkLst>
            <pc:docMk/>
            <pc:sldMk cId="1349373594" sldId="2145705990"/>
            <ac:picMk id="5" creationId="{F9C117A2-18D7-4BD8-93E3-74AF870F2378}"/>
          </ac:picMkLst>
        </pc:pic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mod">
        <pc:chgData name="Vijay Kunaratnam" userId="775577e4-abc3-4e58-9833-58198037c244" providerId="ADAL" clId="{003BC92C-069F-4686-9E9E-85D9DB9236B4}" dt="2023-12-19T22:42:30.552" v="2676" actId="20577"/>
        <pc:sldMkLst>
          <pc:docMk/>
          <pc:sldMk cId="2397832724" sldId="2145705991"/>
        </pc:sldMkLst>
        <pc:spChg chg="mod">
          <ac:chgData name="Vijay Kunaratnam" userId="775577e4-abc3-4e58-9833-58198037c244" providerId="ADAL" clId="{003BC92C-069F-4686-9E9E-85D9DB9236B4}" dt="2023-12-19T22:42:30.552" v="2676" actId="20577"/>
          <ac:spMkLst>
            <pc:docMk/>
            <pc:sldMk cId="2397832724" sldId="2145705991"/>
            <ac:spMk id="6" creationId="{4965C329-F2F3-CB43-A410-6A0F2E902264}"/>
          </ac:spMkLst>
        </pc:sp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addSp delSp modSp mod">
        <pc:chgData name="Vijay Kunaratnam" userId="775577e4-abc3-4e58-9833-58198037c244" providerId="ADAL" clId="{003BC92C-069F-4686-9E9E-85D9DB9236B4}" dt="2023-12-19T22:46:07.303" v="2700"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add mod ord">
          <ac:chgData name="Vijay Kunaratnam" userId="775577e4-abc3-4e58-9833-58198037c244" providerId="ADAL" clId="{003BC92C-069F-4686-9E9E-85D9DB9236B4}" dt="2023-12-19T22:46:07.303" v="2700" actId="14826"/>
          <ac:picMkLst>
            <pc:docMk/>
            <pc:sldMk cId="2688015001" sldId="2145706014"/>
            <ac:picMk id="7" creationId="{6B430791-FDED-48D1-ACC8-7FA8510D700E}"/>
          </ac:picMkLst>
        </pc:picChg>
        <pc:picChg chg="del mod">
          <ac:chgData name="Vijay Kunaratnam" userId="775577e4-abc3-4e58-9833-58198037c244" providerId="ADAL" clId="{003BC92C-069F-4686-9E9E-85D9DB9236B4}" dt="2023-12-16T19:04:08.952" v="2557" actId="478"/>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addSp delSp modSp mod">
        <pc:chgData name="Vijay Kunaratnam" userId="775577e4-abc3-4e58-9833-58198037c244" providerId="ADAL" clId="{003BC92C-069F-4686-9E9E-85D9DB9236B4}" dt="2023-12-19T22:48:12.327" v="2717" actId="14826"/>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picChg chg="add mod ord">
          <ac:chgData name="Vijay Kunaratnam" userId="775577e4-abc3-4e58-9833-58198037c244" providerId="ADAL" clId="{003BC92C-069F-4686-9E9E-85D9DB9236B4}" dt="2023-12-19T22:48:12.327" v="2717" actId="14826"/>
          <ac:picMkLst>
            <pc:docMk/>
            <pc:sldMk cId="1898988213" sldId="2145706016"/>
            <ac:picMk id="5" creationId="{8B10E9B7-1FEC-4460-B5B3-6664FD48F91F}"/>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9T22:43:52.654" v="2696" actId="1037"/>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9T22:43:52.654" v="2696" actId="1037"/>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9T22:43:48.616" v="2686" actId="1037"/>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addSp delSp modSp add mod">
        <pc:chgData name="Vijay Kunaratnam" userId="775577e4-abc3-4e58-9833-58198037c244" providerId="ADAL" clId="{003BC92C-069F-4686-9E9E-85D9DB9236B4}" dt="2023-12-19T22:45:42.323" v="2699"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add mod ord">
          <ac:chgData name="Vijay Kunaratnam" userId="775577e4-abc3-4e58-9833-58198037c244" providerId="ADAL" clId="{003BC92C-069F-4686-9E9E-85D9DB9236B4}" dt="2023-12-19T22:45:42.323" v="2699" actId="14826"/>
          <ac:picMkLst>
            <pc:docMk/>
            <pc:sldMk cId="2860827661" sldId="2145706026"/>
            <ac:picMk id="5" creationId="{68CFA313-C0F6-4268-BAF5-30F907882059}"/>
          </ac:picMkLst>
        </pc:picChg>
        <pc:picChg chg="del mod">
          <ac:chgData name="Vijay Kunaratnam" userId="775577e4-abc3-4e58-9833-58198037c244" providerId="ADAL" clId="{003BC92C-069F-4686-9E9E-85D9DB9236B4}" dt="2023-12-16T19:03:58.381" v="2556" actId="478"/>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addSp delSp modSp add mod">
        <pc:chgData name="Vijay Kunaratnam" userId="775577e4-abc3-4e58-9833-58198037c244" providerId="ADAL" clId="{003BC92C-069F-4686-9E9E-85D9DB9236B4}" dt="2023-12-19T22:46:41.577" v="2701" actId="14826"/>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add mod ord">
          <ac:chgData name="Vijay Kunaratnam" userId="775577e4-abc3-4e58-9833-58198037c244" providerId="ADAL" clId="{003BC92C-069F-4686-9E9E-85D9DB9236B4}" dt="2023-12-19T22:46:41.577" v="2701" actId="14826"/>
          <ac:picMkLst>
            <pc:docMk/>
            <pc:sldMk cId="603201134" sldId="2145706032"/>
            <ac:picMk id="7" creationId="{8AF2F3D5-F3A8-401D-8DBC-6C4B777F2042}"/>
          </ac:picMkLst>
        </pc:pic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addSp delSp modSp add mod modNotesTx">
        <pc:chgData name="Vijay Kunaratnam" userId="775577e4-abc3-4e58-9833-58198037c244" providerId="ADAL" clId="{003BC92C-069F-4686-9E9E-85D9DB9236B4}" dt="2023-12-20T02:51:20.671" v="2745" actId="20577"/>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add mod ord">
          <ac:chgData name="Vijay Kunaratnam" userId="775577e4-abc3-4e58-9833-58198037c244" providerId="ADAL" clId="{003BC92C-069F-4686-9E9E-85D9DB9236B4}" dt="2023-12-19T22:47:30.167" v="2709" actId="14826"/>
          <ac:picMkLst>
            <pc:docMk/>
            <pc:sldMk cId="3357886841" sldId="2145706035"/>
            <ac:picMk id="5" creationId="{39D26DC2-0597-4995-8900-5F181C4EE4C7}"/>
          </ac:picMkLst>
        </pc:pic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modNotesTx">
        <pc:chgData name="Vijay Kunaratnam" userId="775577e4-abc3-4e58-9833-58198037c244" providerId="ADAL" clId="{003BC92C-069F-4686-9E9E-85D9DB9236B4}" dt="2023-12-20T02:51:23.309" v="2746" actId="20577"/>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modNotesTx">
        <pc:chgData name="Vijay Kunaratnam" userId="775577e4-abc3-4e58-9833-58198037c244" providerId="ADAL" clId="{003BC92C-069F-4686-9E9E-85D9DB9236B4}" dt="2023-12-20T02:51:25.677" v="2747" actId="20577"/>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4-01-09T05:55:41.303" v="2758" actId="1076"/>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spChg chg="mod">
          <ac:chgData name="Vijay Kunaratnam" userId="775577e4-abc3-4e58-9833-58198037c244" providerId="ADAL" clId="{003BC92C-069F-4686-9E9E-85D9DB9236B4}" dt="2024-01-09T05:55:41.303" v="2758" actId="1076"/>
          <ac:spMkLst>
            <pc:docMk/>
            <pc:sldMk cId="864383090" sldId="2145706045"/>
            <ac:spMk id="13" creationId="{DF4E0F38-43EE-4049-AD14-CDFDF486DC5E}"/>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9T22:46:49.783" v="2708" actId="113"/>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9T22:46:49.783" v="2708" actId="113"/>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9T22:47:36.985" v="2716" actId="113"/>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9T22:47:36.985" v="2716" actId="113"/>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9T22:48:19.859" v="2725"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9T22:48:19.859" v="2725"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20T20:29:48.225" v="2757" actId="1036"/>
        <pc:sldMkLst>
          <pc:docMk/>
          <pc:sldMk cId="2062726242" sldId="2145706063"/>
        </pc:sldMkLst>
        <pc:spChg chg="mod">
          <ac:chgData name="Vijay Kunaratnam" userId="775577e4-abc3-4e58-9833-58198037c244" providerId="ADAL" clId="{003BC92C-069F-4686-9E9E-85D9DB9236B4}" dt="2023-12-20T20:29:48.225" v="2757" actId="1036"/>
          <ac:spMkLst>
            <pc:docMk/>
            <pc:sldMk cId="2062726242" sldId="2145706063"/>
            <ac:spMk id="3" creationId="{114F98F8-739F-964C-A534-3836E8D18612}"/>
          </ac:spMkLst>
        </pc:spChg>
        <pc:spChg chg="mod">
          <ac:chgData name="Vijay Kunaratnam" userId="775577e4-abc3-4e58-9833-58198037c244" providerId="ADAL" clId="{003BC92C-069F-4686-9E9E-85D9DB9236B4}" dt="2023-12-19T22:49:22.702" v="2732"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9T22:50:03.120" v="2739" actId="113"/>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9T22:50:03.120" v="2739" actId="113"/>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9T22:50:15.406" v="2743"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9T22:50:15.406" v="2743"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20T18:28:38.482" v="2749" actId="113"/>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20T18:28:38.482" v="2749" actId="113"/>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sldChg chg="addSp delSp modSp new del mod">
        <pc:chgData name="Vijay Kunaratnam" userId="775577e4-abc3-4e58-9833-58198037c244" providerId="ADAL" clId="{003BC92C-069F-4686-9E9E-85D9DB9236B4}" dt="2023-12-19T15:58:37.450" v="2612" actId="47"/>
        <pc:sldMkLst>
          <pc:docMk/>
          <pc:sldMk cId="3861783087" sldId="2145706075"/>
        </pc:sldMkLst>
        <pc:picChg chg="add del mod">
          <ac:chgData name="Vijay Kunaratnam" userId="775577e4-abc3-4e58-9833-58198037c244" providerId="ADAL" clId="{003BC92C-069F-4686-9E9E-85D9DB9236B4}" dt="2023-12-19T03:00:54.633" v="2570" actId="21"/>
          <ac:picMkLst>
            <pc:docMk/>
            <pc:sldMk cId="3861783087" sldId="2145706075"/>
            <ac:picMk id="3" creationId="{C48D4529-FF5D-4AD5-85CB-242991427208}"/>
          </ac:picMkLst>
        </pc:picChg>
      </pc:sldChg>
      <pc:sldChg chg="add del">
        <pc:chgData name="Vijay Kunaratnam" userId="775577e4-abc3-4e58-9833-58198037c244" providerId="ADAL" clId="{003BC92C-069F-4686-9E9E-85D9DB9236B4}" dt="2023-12-20T19:50:48.286" v="2751" actId="2890"/>
        <pc:sldMkLst>
          <pc:docMk/>
          <pc:sldMk cId="2740730527" sldId="2145706076"/>
        </pc:sldMkLst>
      </pc:sldChg>
      <pc:sldChg chg="add del">
        <pc:chgData name="Vijay Kunaratnam" userId="775577e4-abc3-4e58-9833-58198037c244" providerId="ADAL" clId="{003BC92C-069F-4686-9E9E-85D9DB9236B4}" dt="2023-12-20T19:54:18.271" v="2753" actId="2890"/>
        <pc:sldMkLst>
          <pc:docMk/>
          <pc:sldMk cId="3426126289" sldId="2145706076"/>
        </pc:sldMkLst>
      </pc:sldChg>
    </pc:docChg>
  </pc:docChgLst>
  <pc:docChgLst>
    <pc:chgData name="Walter Wodchis" userId="S::walter.wodchis@utoronto.ca::ca455b6e-9d7e-4d29-aa18-0a875ee3e65a" providerId="AD" clId="Web-{7E801500-A620-6E3D-CD21-8E95CC5A223A}"/>
    <pc:docChg chg="modSld">
      <pc:chgData name="Walter Wodchis" userId="S::walter.wodchis@utoronto.ca::ca455b6e-9d7e-4d29-aa18-0a875ee3e65a" providerId="AD" clId="Web-{7E801500-A620-6E3D-CD21-8E95CC5A223A}" dt="2023-12-19T22:34:47.772" v="0" actId="20577"/>
      <pc:docMkLst>
        <pc:docMk/>
      </pc:docMkLst>
      <pc:sldChg chg="modSp">
        <pc:chgData name="Walter Wodchis" userId="S::walter.wodchis@utoronto.ca::ca455b6e-9d7e-4d29-aa18-0a875ee3e65a" providerId="AD" clId="Web-{7E801500-A620-6E3D-CD21-8E95CC5A223A}" dt="2023-12-19T22:34:47.772" v="0" actId="20577"/>
        <pc:sldMkLst>
          <pc:docMk/>
          <pc:sldMk cId="345134898" sldId="2145705980"/>
        </pc:sldMkLst>
        <pc:graphicFrameChg chg="modGraphic">
          <ac:chgData name="Walter Wodchis" userId="S::walter.wodchis@utoronto.ca::ca455b6e-9d7e-4d29-aa18-0a875ee3e65a" providerId="AD" clId="Web-{7E801500-A620-6E3D-CD21-8E95CC5A223A}" dt="2023-12-19T22:34:47.772" v="0" actId="20577"/>
          <ac:graphicFrameMkLst>
            <pc:docMk/>
            <pc:sldMk cId="345134898" sldId="2145705980"/>
            <ac:graphicFrameMk id="68" creationId="{E27A2468-F227-4FE7-BC8E-87B3D7FA2129}"/>
          </ac:graphicFrameMkLst>
        </pc:graphicFrameChg>
      </pc:sldChg>
    </pc:docChg>
  </pc:docChgLst>
  <pc:docChgLst>
    <pc:chgData name="Walter Wodchis" userId="S::walter.wodchis@utoronto.ca::ca455b6e-9d7e-4d29-aa18-0a875ee3e65a" providerId="AD" clId="Web-{61B49644-7C56-B6AE-C748-368D0379DEA5}"/>
    <pc:docChg chg="modSld">
      <pc:chgData name="Walter Wodchis" userId="S::walter.wodchis@utoronto.ca::ca455b6e-9d7e-4d29-aa18-0a875ee3e65a" providerId="AD" clId="Web-{61B49644-7C56-B6AE-C748-368D0379DEA5}" dt="2023-12-19T22:34:14.647" v="734" actId="20577"/>
      <pc:docMkLst>
        <pc:docMk/>
      </pc:docMkLst>
      <pc:sldChg chg="modSp">
        <pc:chgData name="Walter Wodchis" userId="S::walter.wodchis@utoronto.ca::ca455b6e-9d7e-4d29-aa18-0a875ee3e65a" providerId="AD" clId="Web-{61B49644-7C56-B6AE-C748-368D0379DEA5}" dt="2023-12-19T22:34:14.647" v="734" actId="20577"/>
        <pc:sldMkLst>
          <pc:docMk/>
          <pc:sldMk cId="345134898" sldId="2145705980"/>
        </pc:sldMkLst>
        <pc:graphicFrameChg chg="modGraphic">
          <ac:chgData name="Walter Wodchis" userId="S::walter.wodchis@utoronto.ca::ca455b6e-9d7e-4d29-aa18-0a875ee3e65a" providerId="AD" clId="Web-{61B49644-7C56-B6AE-C748-368D0379DEA5}" dt="2023-12-19T22:34:14.647" v="734" actId="20577"/>
          <ac:graphicFrameMkLst>
            <pc:docMk/>
            <pc:sldMk cId="345134898" sldId="2145705980"/>
            <ac:graphicFrameMk id="68" creationId="{E27A2468-F227-4FE7-BC8E-87B3D7FA2129}"/>
          </ac:graphicFrameMkLst>
        </pc:graphicFrameChg>
      </pc:sldChg>
      <pc:sldChg chg="modSp">
        <pc:chgData name="Walter Wodchis" userId="S::walter.wodchis@utoronto.ca::ca455b6e-9d7e-4d29-aa18-0a875ee3e65a" providerId="AD" clId="Web-{61B49644-7C56-B6AE-C748-368D0379DEA5}" dt="2023-12-19T22:33:55.771" v="733" actId="20577"/>
        <pc:sldMkLst>
          <pc:docMk/>
          <pc:sldMk cId="2605331272" sldId="2145705983"/>
        </pc:sldMkLst>
        <pc:spChg chg="mod">
          <ac:chgData name="Walter Wodchis" userId="S::walter.wodchis@utoronto.ca::ca455b6e-9d7e-4d29-aa18-0a875ee3e65a" providerId="AD" clId="Web-{61B49644-7C56-B6AE-C748-368D0379DEA5}" dt="2023-12-19T22:33:55.771" v="733" actId="20577"/>
          <ac:spMkLst>
            <pc:docMk/>
            <pc:sldMk cId="2605331272" sldId="2145705983"/>
            <ac:spMk id="3" creationId="{B44B5254-1E0A-45C0-81B6-B3094A2775BE}"/>
          </ac:spMkLst>
        </pc:spChg>
      </pc:sldChg>
    </pc:docChg>
  </pc:docChgLst>
  <pc:docChgLst>
    <pc:chgData name="Walter Wodchis" userId="S::walter.wodchis@utoronto.ca::ca455b6e-9d7e-4d29-aa18-0a875ee3e65a" providerId="AD" clId="Web-{A185D224-A7F4-83AC-3BEC-A8619ACB239E}"/>
    <pc:docChg chg="addSld delSld">
      <pc:chgData name="Walter Wodchis" userId="S::walter.wodchis@utoronto.ca::ca455b6e-9d7e-4d29-aa18-0a875ee3e65a" providerId="AD" clId="Web-{A185D224-A7F4-83AC-3BEC-A8619ACB239E}" dt="2023-12-19T22:45:26.416" v="3"/>
      <pc:docMkLst>
        <pc:docMk/>
      </pc:docMkLst>
      <pc:sldChg chg="del">
        <pc:chgData name="Walter Wodchis" userId="S::walter.wodchis@utoronto.ca::ca455b6e-9d7e-4d29-aa18-0a875ee3e65a" providerId="AD" clId="Web-{A185D224-A7F4-83AC-3BEC-A8619ACB239E}" dt="2023-12-19T22:45:26.416" v="3"/>
        <pc:sldMkLst>
          <pc:docMk/>
          <pc:sldMk cId="345134898" sldId="2145705980"/>
        </pc:sldMkLst>
      </pc:sldChg>
      <pc:sldChg chg="add del">
        <pc:chgData name="Walter Wodchis" userId="S::walter.wodchis@utoronto.ca::ca455b6e-9d7e-4d29-aa18-0a875ee3e65a" providerId="AD" clId="Web-{A185D224-A7F4-83AC-3BEC-A8619ACB239E}" dt="2023-12-19T22:45:22.103" v="2"/>
        <pc:sldMkLst>
          <pc:docMk/>
          <pc:sldMk cId="1562477464" sldId="2145706075"/>
        </pc:sldMkLst>
      </pc:sldChg>
    </pc:docChg>
  </pc:docChgLst>
  <pc:docChgLst>
    <pc:chgData name="Walter Wodchis" userId="S::walter.wodchis@utoronto.ca::ca455b6e-9d7e-4d29-aa18-0a875ee3e65a" providerId="AD" clId="Web-{2794EA79-167A-E1CC-A0D2-3102998DC9D4}"/>
    <pc:docChg chg="modSld">
      <pc:chgData name="Walter Wodchis" userId="S::walter.wodchis@utoronto.ca::ca455b6e-9d7e-4d29-aa18-0a875ee3e65a" providerId="AD" clId="Web-{2794EA79-167A-E1CC-A0D2-3102998DC9D4}" dt="2023-12-20T17:10:13.738" v="1450" actId="1076"/>
      <pc:docMkLst>
        <pc:docMk/>
      </pc:docMkLst>
      <pc:sldChg chg="modSp">
        <pc:chgData name="Walter Wodchis" userId="S::walter.wodchis@utoronto.ca::ca455b6e-9d7e-4d29-aa18-0a875ee3e65a" providerId="AD" clId="Web-{2794EA79-167A-E1CC-A0D2-3102998DC9D4}" dt="2023-12-20T17:09:41.956" v="1449" actId="20577"/>
        <pc:sldMkLst>
          <pc:docMk/>
          <pc:sldMk cId="2461015028" sldId="4298"/>
        </pc:sldMkLst>
        <pc:spChg chg="mod">
          <ac:chgData name="Walter Wodchis" userId="S::walter.wodchis@utoronto.ca::ca455b6e-9d7e-4d29-aa18-0a875ee3e65a" providerId="AD" clId="Web-{2794EA79-167A-E1CC-A0D2-3102998DC9D4}" dt="2023-12-20T17:09:41.956" v="1449" actId="20577"/>
          <ac:spMkLst>
            <pc:docMk/>
            <pc:sldMk cId="2461015028" sldId="4298"/>
            <ac:spMk id="4" creationId="{C3C3394E-E02D-4041-85BB-A382BDFCDC0D}"/>
          </ac:spMkLst>
        </pc:spChg>
      </pc:sldChg>
      <pc:sldChg chg="modSp">
        <pc:chgData name="Walter Wodchis" userId="S::walter.wodchis@utoronto.ca::ca455b6e-9d7e-4d29-aa18-0a875ee3e65a" providerId="AD" clId="Web-{2794EA79-167A-E1CC-A0D2-3102998DC9D4}" dt="2023-12-20T16:36:44.450" v="1"/>
        <pc:sldMkLst>
          <pc:docMk/>
          <pc:sldMk cId="2605331272" sldId="2145705983"/>
        </pc:sldMkLst>
        <pc:spChg chg="mod">
          <ac:chgData name="Walter Wodchis" userId="S::walter.wodchis@utoronto.ca::ca455b6e-9d7e-4d29-aa18-0a875ee3e65a" providerId="AD" clId="Web-{2794EA79-167A-E1CC-A0D2-3102998DC9D4}" dt="2023-12-20T16:36:44.450" v="1"/>
          <ac:spMkLst>
            <pc:docMk/>
            <pc:sldMk cId="2605331272" sldId="2145705983"/>
            <ac:spMk id="3" creationId="{B44B5254-1E0A-45C0-81B6-B3094A2775BE}"/>
          </ac:spMkLst>
        </pc:spChg>
      </pc:sldChg>
      <pc:sldChg chg="modSp">
        <pc:chgData name="Walter Wodchis" userId="S::walter.wodchis@utoronto.ca::ca455b6e-9d7e-4d29-aa18-0a875ee3e65a" providerId="AD" clId="Web-{2794EA79-167A-E1CC-A0D2-3102998DC9D4}" dt="2023-12-20T16:59:39.241" v="848" actId="20577"/>
        <pc:sldMkLst>
          <pc:docMk/>
          <pc:sldMk cId="2430284717" sldId="2145705985"/>
        </pc:sldMkLst>
        <pc:spChg chg="mod">
          <ac:chgData name="Walter Wodchis" userId="S::walter.wodchis@utoronto.ca::ca455b6e-9d7e-4d29-aa18-0a875ee3e65a" providerId="AD" clId="Web-{2794EA79-167A-E1CC-A0D2-3102998DC9D4}" dt="2023-12-20T16:59:39.241" v="848" actId="20577"/>
          <ac:spMkLst>
            <pc:docMk/>
            <pc:sldMk cId="2430284717" sldId="2145705985"/>
            <ac:spMk id="6" creationId="{3B203843-466C-E341-B0CC-895EED9CB157}"/>
          </ac:spMkLst>
        </pc:spChg>
      </pc:sldChg>
      <pc:sldChg chg="modSp">
        <pc:chgData name="Walter Wodchis" userId="S::walter.wodchis@utoronto.ca::ca455b6e-9d7e-4d29-aa18-0a875ee3e65a" providerId="AD" clId="Web-{2794EA79-167A-E1CC-A0D2-3102998DC9D4}" dt="2023-12-20T17:10:13.738" v="1450" actId="1076"/>
        <pc:sldMkLst>
          <pc:docMk/>
          <pc:sldMk cId="1349373594" sldId="2145705990"/>
        </pc:sldMkLst>
        <pc:spChg chg="mod">
          <ac:chgData name="Walter Wodchis" userId="S::walter.wodchis@utoronto.ca::ca455b6e-9d7e-4d29-aa18-0a875ee3e65a" providerId="AD" clId="Web-{2794EA79-167A-E1CC-A0D2-3102998DC9D4}" dt="2023-12-20T17:10:13.738" v="1450" actId="1076"/>
          <ac:spMkLst>
            <pc:docMk/>
            <pc:sldMk cId="1349373594" sldId="2145705990"/>
            <ac:spMk id="13" creationId="{DF4E0F38-43EE-4049-AD14-CDFDF486DC5E}"/>
          </ac:spMkLst>
        </pc:spChg>
      </pc:sldChg>
      <pc:sldChg chg="modSp">
        <pc:chgData name="Walter Wodchis" userId="S::walter.wodchis@utoronto.ca::ca455b6e-9d7e-4d29-aa18-0a875ee3e65a" providerId="AD" clId="Web-{2794EA79-167A-E1CC-A0D2-3102998DC9D4}" dt="2023-12-20T16:38:59.796" v="76" actId="20577"/>
        <pc:sldMkLst>
          <pc:docMk/>
          <pc:sldMk cId="2022376663" sldId="2145706010"/>
        </pc:sldMkLst>
        <pc:spChg chg="mod">
          <ac:chgData name="Walter Wodchis" userId="S::walter.wodchis@utoronto.ca::ca455b6e-9d7e-4d29-aa18-0a875ee3e65a" providerId="AD" clId="Web-{2794EA79-167A-E1CC-A0D2-3102998DC9D4}" dt="2023-12-20T16:38:59.796" v="76" actId="20577"/>
          <ac:spMkLst>
            <pc:docMk/>
            <pc:sldMk cId="2022376663" sldId="2145706010"/>
            <ac:spMk id="3" creationId="{114F98F8-739F-964C-A534-3836E8D18612}"/>
          </ac:spMkLst>
        </pc:spChg>
      </pc:sldChg>
      <pc:sldChg chg="modSp">
        <pc:chgData name="Walter Wodchis" userId="S::walter.wodchis@utoronto.ca::ca455b6e-9d7e-4d29-aa18-0a875ee3e65a" providerId="AD" clId="Web-{2794EA79-167A-E1CC-A0D2-3102998DC9D4}" dt="2023-12-20T16:59:25.960" v="836" actId="20577"/>
        <pc:sldMkLst>
          <pc:docMk/>
          <pc:sldMk cId="2294197848" sldId="2145706015"/>
        </pc:sldMkLst>
        <pc:spChg chg="mod">
          <ac:chgData name="Walter Wodchis" userId="S::walter.wodchis@utoronto.ca::ca455b6e-9d7e-4d29-aa18-0a875ee3e65a" providerId="AD" clId="Web-{2794EA79-167A-E1CC-A0D2-3102998DC9D4}" dt="2023-12-20T16:59:25.960" v="836" actId="20577"/>
          <ac:spMkLst>
            <pc:docMk/>
            <pc:sldMk cId="2294197848" sldId="2145706015"/>
            <ac:spMk id="6" creationId="{14EAE109-A5E7-9740-B69E-BD0EEFBD2605}"/>
          </ac:spMkLst>
        </pc:spChg>
      </pc:sldChg>
      <pc:sldChg chg="modSp">
        <pc:chgData name="Walter Wodchis" userId="S::walter.wodchis@utoronto.ca::ca455b6e-9d7e-4d29-aa18-0a875ee3e65a" providerId="AD" clId="Web-{2794EA79-167A-E1CC-A0D2-3102998DC9D4}" dt="2023-12-20T16:38:46.468" v="73" actId="20577"/>
        <pc:sldMkLst>
          <pc:docMk/>
          <pc:sldMk cId="749718581" sldId="2145706017"/>
        </pc:sldMkLst>
        <pc:spChg chg="mod">
          <ac:chgData name="Walter Wodchis" userId="S::walter.wodchis@utoronto.ca::ca455b6e-9d7e-4d29-aa18-0a875ee3e65a" providerId="AD" clId="Web-{2794EA79-167A-E1CC-A0D2-3102998DC9D4}" dt="2023-12-20T16:38:46.468" v="73" actId="20577"/>
          <ac:spMkLst>
            <pc:docMk/>
            <pc:sldMk cId="749718581" sldId="2145706017"/>
            <ac:spMk id="3" creationId="{114F98F8-739F-964C-A534-3836E8D18612}"/>
          </ac:spMkLst>
        </pc:spChg>
      </pc:sldChg>
      <pc:sldChg chg="modSp">
        <pc:chgData name="Walter Wodchis" userId="S::walter.wodchis@utoronto.ca::ca455b6e-9d7e-4d29-aa18-0a875ee3e65a" providerId="AD" clId="Web-{2794EA79-167A-E1CC-A0D2-3102998DC9D4}" dt="2023-12-20T16:38:54.890" v="75" actId="20577"/>
        <pc:sldMkLst>
          <pc:docMk/>
          <pc:sldMk cId="3697992228" sldId="2145706018"/>
        </pc:sldMkLst>
        <pc:spChg chg="mod">
          <ac:chgData name="Walter Wodchis" userId="S::walter.wodchis@utoronto.ca::ca455b6e-9d7e-4d29-aa18-0a875ee3e65a" providerId="AD" clId="Web-{2794EA79-167A-E1CC-A0D2-3102998DC9D4}" dt="2023-12-20T16:38:54.890" v="75" actId="20577"/>
          <ac:spMkLst>
            <pc:docMk/>
            <pc:sldMk cId="3697992228" sldId="2145706018"/>
            <ac:spMk id="3" creationId="{114F98F8-739F-964C-A534-3836E8D18612}"/>
          </ac:spMkLst>
        </pc:spChg>
      </pc:sldChg>
      <pc:sldChg chg="modSp">
        <pc:chgData name="Walter Wodchis" userId="S::walter.wodchis@utoronto.ca::ca455b6e-9d7e-4d29-aa18-0a875ee3e65a" providerId="AD" clId="Web-{2794EA79-167A-E1CC-A0D2-3102998DC9D4}" dt="2023-12-20T16:38:50.171" v="74" actId="20577"/>
        <pc:sldMkLst>
          <pc:docMk/>
          <pc:sldMk cId="2150844214" sldId="2145706019"/>
        </pc:sldMkLst>
        <pc:spChg chg="mod">
          <ac:chgData name="Walter Wodchis" userId="S::walter.wodchis@utoronto.ca::ca455b6e-9d7e-4d29-aa18-0a875ee3e65a" providerId="AD" clId="Web-{2794EA79-167A-E1CC-A0D2-3102998DC9D4}" dt="2023-12-20T16:38:50.171" v="74" actId="20577"/>
          <ac:spMkLst>
            <pc:docMk/>
            <pc:sldMk cId="2150844214" sldId="2145706019"/>
            <ac:spMk id="3" creationId="{114F98F8-739F-964C-A534-3836E8D18612}"/>
          </ac:spMkLst>
        </pc:spChg>
      </pc:sldChg>
      <pc:sldChg chg="modSp">
        <pc:chgData name="Walter Wodchis" userId="S::walter.wodchis@utoronto.ca::ca455b6e-9d7e-4d29-aa18-0a875ee3e65a" providerId="AD" clId="Web-{2794EA79-167A-E1CC-A0D2-3102998DC9D4}" dt="2023-12-20T16:59:12.975" v="827" actId="20577"/>
        <pc:sldMkLst>
          <pc:docMk/>
          <pc:sldMk cId="603201134" sldId="2145706032"/>
        </pc:sldMkLst>
        <pc:spChg chg="mod">
          <ac:chgData name="Walter Wodchis" userId="S::walter.wodchis@utoronto.ca::ca455b6e-9d7e-4d29-aa18-0a875ee3e65a" providerId="AD" clId="Web-{2794EA79-167A-E1CC-A0D2-3102998DC9D4}" dt="2023-12-20T16:59:12.975" v="827" actId="20577"/>
          <ac:spMkLst>
            <pc:docMk/>
            <pc:sldMk cId="603201134" sldId="2145706032"/>
            <ac:spMk id="6" creationId="{14EAE109-A5E7-9740-B69E-BD0EEFBD2605}"/>
          </ac:spMkLst>
        </pc:spChg>
      </pc:sldChg>
      <pc:sldChg chg="modSp">
        <pc:chgData name="Walter Wodchis" userId="S::walter.wodchis@utoronto.ca::ca455b6e-9d7e-4d29-aa18-0a875ee3e65a" providerId="AD" clId="Web-{2794EA79-167A-E1CC-A0D2-3102998DC9D4}" dt="2023-12-20T16:59:16.225" v="830" actId="20577"/>
        <pc:sldMkLst>
          <pc:docMk/>
          <pc:sldMk cId="2434483580" sldId="2145706033"/>
        </pc:sldMkLst>
        <pc:spChg chg="mod">
          <ac:chgData name="Walter Wodchis" userId="S::walter.wodchis@utoronto.ca::ca455b6e-9d7e-4d29-aa18-0a875ee3e65a" providerId="AD" clId="Web-{2794EA79-167A-E1CC-A0D2-3102998DC9D4}" dt="2023-12-20T16:59:16.225" v="830" actId="20577"/>
          <ac:spMkLst>
            <pc:docMk/>
            <pc:sldMk cId="2434483580" sldId="2145706033"/>
            <ac:spMk id="6" creationId="{14EAE109-A5E7-9740-B69E-BD0EEFBD2605}"/>
          </ac:spMkLst>
        </pc:spChg>
      </pc:sldChg>
      <pc:sldChg chg="modSp">
        <pc:chgData name="Walter Wodchis" userId="S::walter.wodchis@utoronto.ca::ca455b6e-9d7e-4d29-aa18-0a875ee3e65a" providerId="AD" clId="Web-{2794EA79-167A-E1CC-A0D2-3102998DC9D4}" dt="2023-12-20T16:59:21.616" v="833" actId="20577"/>
        <pc:sldMkLst>
          <pc:docMk/>
          <pc:sldMk cId="2786559792" sldId="2145706034"/>
        </pc:sldMkLst>
        <pc:spChg chg="mod">
          <ac:chgData name="Walter Wodchis" userId="S::walter.wodchis@utoronto.ca::ca455b6e-9d7e-4d29-aa18-0a875ee3e65a" providerId="AD" clId="Web-{2794EA79-167A-E1CC-A0D2-3102998DC9D4}" dt="2023-12-20T16:59:21.616" v="833" actId="20577"/>
          <ac:spMkLst>
            <pc:docMk/>
            <pc:sldMk cId="2786559792" sldId="2145706034"/>
            <ac:spMk id="6" creationId="{14EAE109-A5E7-9740-B69E-BD0EEFBD2605}"/>
          </ac:spMkLst>
        </pc:spChg>
      </pc:sldChg>
      <pc:sldChg chg="modSp">
        <pc:chgData name="Walter Wodchis" userId="S::walter.wodchis@utoronto.ca::ca455b6e-9d7e-4d29-aa18-0a875ee3e65a" providerId="AD" clId="Web-{2794EA79-167A-E1CC-A0D2-3102998DC9D4}" dt="2023-12-20T16:59:29.101" v="839" actId="20577"/>
        <pc:sldMkLst>
          <pc:docMk/>
          <pc:sldMk cId="3357886841" sldId="2145706035"/>
        </pc:sldMkLst>
        <pc:spChg chg="mod">
          <ac:chgData name="Walter Wodchis" userId="S::walter.wodchis@utoronto.ca::ca455b6e-9d7e-4d29-aa18-0a875ee3e65a" providerId="AD" clId="Web-{2794EA79-167A-E1CC-A0D2-3102998DC9D4}" dt="2023-12-20T16:59:29.101" v="839" actId="20577"/>
          <ac:spMkLst>
            <pc:docMk/>
            <pc:sldMk cId="3357886841" sldId="2145706035"/>
            <ac:spMk id="6" creationId="{3B203843-466C-E341-B0CC-895EED9CB157}"/>
          </ac:spMkLst>
        </pc:spChg>
      </pc:sldChg>
      <pc:sldChg chg="modSp">
        <pc:chgData name="Walter Wodchis" userId="S::walter.wodchis@utoronto.ca::ca455b6e-9d7e-4d29-aa18-0a875ee3e65a" providerId="AD" clId="Web-{2794EA79-167A-E1CC-A0D2-3102998DC9D4}" dt="2023-12-20T16:59:32.413" v="842" actId="20577"/>
        <pc:sldMkLst>
          <pc:docMk/>
          <pc:sldMk cId="3891985410" sldId="2145706036"/>
        </pc:sldMkLst>
        <pc:spChg chg="mod">
          <ac:chgData name="Walter Wodchis" userId="S::walter.wodchis@utoronto.ca::ca455b6e-9d7e-4d29-aa18-0a875ee3e65a" providerId="AD" clId="Web-{2794EA79-167A-E1CC-A0D2-3102998DC9D4}" dt="2023-12-20T16:59:32.413" v="842" actId="20577"/>
          <ac:spMkLst>
            <pc:docMk/>
            <pc:sldMk cId="3891985410" sldId="2145706036"/>
            <ac:spMk id="6" creationId="{3B203843-466C-E341-B0CC-895EED9CB157}"/>
          </ac:spMkLst>
        </pc:spChg>
      </pc:sldChg>
      <pc:sldChg chg="modSp">
        <pc:chgData name="Walter Wodchis" userId="S::walter.wodchis@utoronto.ca::ca455b6e-9d7e-4d29-aa18-0a875ee3e65a" providerId="AD" clId="Web-{2794EA79-167A-E1CC-A0D2-3102998DC9D4}" dt="2023-12-20T16:59:35.382" v="845" actId="20577"/>
        <pc:sldMkLst>
          <pc:docMk/>
          <pc:sldMk cId="2352960486" sldId="2145706037"/>
        </pc:sldMkLst>
        <pc:spChg chg="mod">
          <ac:chgData name="Walter Wodchis" userId="S::walter.wodchis@utoronto.ca::ca455b6e-9d7e-4d29-aa18-0a875ee3e65a" providerId="AD" clId="Web-{2794EA79-167A-E1CC-A0D2-3102998DC9D4}" dt="2023-12-20T16:59:35.382" v="845" actId="20577"/>
          <ac:spMkLst>
            <pc:docMk/>
            <pc:sldMk cId="2352960486" sldId="2145706037"/>
            <ac:spMk id="6" creationId="{3B203843-466C-E341-B0CC-895EED9CB157}"/>
          </ac:spMkLst>
        </pc:spChg>
      </pc:sldChg>
      <pc:sldChg chg="modSp">
        <pc:chgData name="Walter Wodchis" userId="S::walter.wodchis@utoronto.ca::ca455b6e-9d7e-4d29-aa18-0a875ee3e65a" providerId="AD" clId="Web-{2794EA79-167A-E1CC-A0D2-3102998DC9D4}" dt="2023-12-20T16:53:57.860" v="695" actId="20577"/>
        <pc:sldMkLst>
          <pc:docMk/>
          <pc:sldMk cId="1488346169" sldId="2145706055"/>
        </pc:sldMkLst>
        <pc:spChg chg="mod">
          <ac:chgData name="Walter Wodchis" userId="S::walter.wodchis@utoronto.ca::ca455b6e-9d7e-4d29-aa18-0a875ee3e65a" providerId="AD" clId="Web-{2794EA79-167A-E1CC-A0D2-3102998DC9D4}" dt="2023-12-20T16:38:23.139" v="68" actId="20577"/>
          <ac:spMkLst>
            <pc:docMk/>
            <pc:sldMk cId="1488346169" sldId="2145706055"/>
            <ac:spMk id="3" creationId="{114F98F8-739F-964C-A534-3836E8D18612}"/>
          </ac:spMkLst>
        </pc:spChg>
        <pc:spChg chg="mod">
          <ac:chgData name="Walter Wodchis" userId="S::walter.wodchis@utoronto.ca::ca455b6e-9d7e-4d29-aa18-0a875ee3e65a" providerId="AD" clId="Web-{2794EA79-167A-E1CC-A0D2-3102998DC9D4}" dt="2023-12-20T16:53:57.860" v="695"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2794EA79-167A-E1CC-A0D2-3102998DC9D4}" dt="2023-12-20T16:38:15.154" v="64"/>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4:07.188" v="697" actId="20577"/>
        <pc:sldMkLst>
          <pc:docMk/>
          <pc:sldMk cId="2850936706" sldId="2145706056"/>
        </pc:sldMkLst>
        <pc:spChg chg="mod">
          <ac:chgData name="Walter Wodchis" userId="S::walter.wodchis@utoronto.ca::ca455b6e-9d7e-4d29-aa18-0a875ee3e65a" providerId="AD" clId="Web-{2794EA79-167A-E1CC-A0D2-3102998DC9D4}" dt="2023-12-20T16:54:07.188" v="697" actId="20577"/>
          <ac:spMkLst>
            <pc:docMk/>
            <pc:sldMk cId="2850936706" sldId="2145706056"/>
            <ac:spMk id="10" creationId="{74F69AAC-063D-4CAD-8D99-314F67A645D2}"/>
          </ac:spMkLst>
        </pc:spChg>
        <pc:graphicFrameChg chg="mod modGraphic">
          <ac:chgData name="Walter Wodchis" userId="S::walter.wodchis@utoronto.ca::ca455b6e-9d7e-4d29-aa18-0a875ee3e65a" providerId="AD" clId="Web-{2794EA79-167A-E1CC-A0D2-3102998DC9D4}" dt="2023-12-20T16:52:32.530" v="691"/>
          <ac:graphicFrameMkLst>
            <pc:docMk/>
            <pc:sldMk cId="2850936706" sldId="2145706056"/>
            <ac:graphicFrameMk id="8" creationId="{C128B61C-6BB0-4082-9861-FB6F37DC1A81}"/>
          </ac:graphicFrameMkLst>
        </pc:graphicFrameChg>
      </pc:sldChg>
      <pc:sldChg chg="modSp">
        <pc:chgData name="Walter Wodchis" userId="S::walter.wodchis@utoronto.ca::ca455b6e-9d7e-4d29-aa18-0a875ee3e65a" providerId="AD" clId="Web-{2794EA79-167A-E1CC-A0D2-3102998DC9D4}" dt="2023-12-20T16:51:44.170" v="684" actId="20577"/>
        <pc:sldMkLst>
          <pc:docMk/>
          <pc:sldMk cId="135765560" sldId="2145706057"/>
        </pc:sldMkLst>
        <pc:spChg chg="mod">
          <ac:chgData name="Walter Wodchis" userId="S::walter.wodchis@utoronto.ca::ca455b6e-9d7e-4d29-aa18-0a875ee3e65a" providerId="AD" clId="Web-{2794EA79-167A-E1CC-A0D2-3102998DC9D4}" dt="2023-12-20T16:43:22.332" v="411" actId="20577"/>
          <ac:spMkLst>
            <pc:docMk/>
            <pc:sldMk cId="135765560" sldId="2145706057"/>
            <ac:spMk id="3" creationId="{114F98F8-739F-964C-A534-3836E8D18612}"/>
          </ac:spMkLst>
        </pc:spChg>
        <pc:spChg chg="mod">
          <ac:chgData name="Walter Wodchis" userId="S::walter.wodchis@utoronto.ca::ca455b6e-9d7e-4d29-aa18-0a875ee3e65a" providerId="AD" clId="Web-{2794EA79-167A-E1CC-A0D2-3102998DC9D4}" dt="2023-12-20T16:51:44.170" v="684" actId="20577"/>
          <ac:spMkLst>
            <pc:docMk/>
            <pc:sldMk cId="135765560" sldId="2145706057"/>
            <ac:spMk id="10" creationId="{74F69AAC-063D-4CAD-8D99-314F67A645D2}"/>
          </ac:spMkLst>
        </pc:spChg>
      </pc:sldChg>
      <pc:sldChg chg="modSp">
        <pc:chgData name="Walter Wodchis" userId="S::walter.wodchis@utoronto.ca::ca455b6e-9d7e-4d29-aa18-0a875ee3e65a" providerId="AD" clId="Web-{2794EA79-167A-E1CC-A0D2-3102998DC9D4}" dt="2023-12-20T16:51:36.076" v="682" actId="20577"/>
        <pc:sldMkLst>
          <pc:docMk/>
          <pc:sldMk cId="2725022862" sldId="2145706058"/>
        </pc:sldMkLst>
        <pc:spChg chg="mod">
          <ac:chgData name="Walter Wodchis" userId="S::walter.wodchis@utoronto.ca::ca455b6e-9d7e-4d29-aa18-0a875ee3e65a" providerId="AD" clId="Web-{2794EA79-167A-E1CC-A0D2-3102998DC9D4}" dt="2023-12-20T16:51:36.076" v="682"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2794EA79-167A-E1CC-A0D2-3102998DC9D4}" dt="2023-12-20T16:56:18.831" v="793" actId="20577"/>
        <pc:sldMkLst>
          <pc:docMk/>
          <pc:sldMk cId="85638082" sldId="2145706059"/>
        </pc:sldMkLst>
        <pc:spChg chg="mod">
          <ac:chgData name="Walter Wodchis" userId="S::walter.wodchis@utoronto.ca::ca455b6e-9d7e-4d29-aa18-0a875ee3e65a" providerId="AD" clId="Web-{2794EA79-167A-E1CC-A0D2-3102998DC9D4}" dt="2023-12-20T16:56:18.831" v="793" actId="20577"/>
          <ac:spMkLst>
            <pc:docMk/>
            <pc:sldMk cId="85638082" sldId="2145706059"/>
            <ac:spMk id="10" creationId="{74F69AAC-063D-4CAD-8D99-314F67A645D2}"/>
          </ac:spMkLst>
        </pc:spChg>
      </pc:sldChg>
      <pc:sldChg chg="modSp">
        <pc:chgData name="Walter Wodchis" userId="S::walter.wodchis@utoronto.ca::ca455b6e-9d7e-4d29-aa18-0a875ee3e65a" providerId="AD" clId="Web-{2794EA79-167A-E1CC-A0D2-3102998DC9D4}" dt="2023-12-20T16:56:59.941" v="824" actId="20577"/>
        <pc:sldMkLst>
          <pc:docMk/>
          <pc:sldMk cId="3060131008" sldId="2145706060"/>
        </pc:sldMkLst>
        <pc:spChg chg="mod">
          <ac:chgData name="Walter Wodchis" userId="S::walter.wodchis@utoronto.ca::ca455b6e-9d7e-4d29-aa18-0a875ee3e65a" providerId="AD" clId="Web-{2794EA79-167A-E1CC-A0D2-3102998DC9D4}" dt="2023-12-20T16:56:59.941" v="824"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2794EA79-167A-E1CC-A0D2-3102998DC9D4}" dt="2023-12-20T17:01:26.415" v="962" actId="20577"/>
        <pc:sldMkLst>
          <pc:docMk/>
          <pc:sldMk cId="827014832" sldId="2145706061"/>
        </pc:sldMkLst>
        <pc:spChg chg="mod">
          <ac:chgData name="Walter Wodchis" userId="S::walter.wodchis@utoronto.ca::ca455b6e-9d7e-4d29-aa18-0a875ee3e65a" providerId="AD" clId="Web-{2794EA79-167A-E1CC-A0D2-3102998DC9D4}" dt="2023-12-20T17:01:26.415" v="962" actId="20577"/>
          <ac:spMkLst>
            <pc:docMk/>
            <pc:sldMk cId="827014832" sldId="2145706061"/>
            <ac:spMk id="10" creationId="{74F69AAC-063D-4CAD-8D99-314F67A645D2}"/>
          </ac:spMkLst>
        </pc:spChg>
      </pc:sldChg>
      <pc:sldChg chg="modSp">
        <pc:chgData name="Walter Wodchis" userId="S::walter.wodchis@utoronto.ca::ca455b6e-9d7e-4d29-aa18-0a875ee3e65a" providerId="AD" clId="Web-{2794EA79-167A-E1CC-A0D2-3102998DC9D4}" dt="2023-12-20T17:03:55.699" v="1098" actId="20577"/>
        <pc:sldMkLst>
          <pc:docMk/>
          <pc:sldMk cId="1896356862" sldId="2145706062"/>
        </pc:sldMkLst>
        <pc:spChg chg="mod">
          <ac:chgData name="Walter Wodchis" userId="S::walter.wodchis@utoronto.ca::ca455b6e-9d7e-4d29-aa18-0a875ee3e65a" providerId="AD" clId="Web-{2794EA79-167A-E1CC-A0D2-3102998DC9D4}" dt="2023-12-20T17:03:55.699" v="1098"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2794EA79-167A-E1CC-A0D2-3102998DC9D4}" dt="2023-12-20T17:04:06.153" v="1104" actId="1076"/>
        <pc:sldMkLst>
          <pc:docMk/>
          <pc:sldMk cId="2062726242" sldId="2145706063"/>
        </pc:sldMkLst>
        <pc:spChg chg="mod">
          <ac:chgData name="Walter Wodchis" userId="S::walter.wodchis@utoronto.ca::ca455b6e-9d7e-4d29-aa18-0a875ee3e65a" providerId="AD" clId="Web-{2794EA79-167A-E1CC-A0D2-3102998DC9D4}" dt="2023-12-20T17:04:06.153" v="1104" actId="1076"/>
          <ac:spMkLst>
            <pc:docMk/>
            <pc:sldMk cId="2062726242" sldId="2145706063"/>
            <ac:spMk id="10" creationId="{74F69AAC-063D-4CAD-8D99-314F67A645D2}"/>
          </ac:spMkLst>
        </pc:spChg>
      </pc:sldChg>
      <pc:sldChg chg="modSp">
        <pc:chgData name="Walter Wodchis" userId="S::walter.wodchis@utoronto.ca::ca455b6e-9d7e-4d29-aa18-0a875ee3e65a" providerId="AD" clId="Web-{2794EA79-167A-E1CC-A0D2-3102998DC9D4}" dt="2023-12-20T17:05:05.607" v="1183" actId="20577"/>
        <pc:sldMkLst>
          <pc:docMk/>
          <pc:sldMk cId="4249287565" sldId="2145706064"/>
        </pc:sldMkLst>
        <pc:spChg chg="mod">
          <ac:chgData name="Walter Wodchis" userId="S::walter.wodchis@utoronto.ca::ca455b6e-9d7e-4d29-aa18-0a875ee3e65a" providerId="AD" clId="Web-{2794EA79-167A-E1CC-A0D2-3102998DC9D4}" dt="2023-12-20T17:05:05.607" v="1183"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2794EA79-167A-E1CC-A0D2-3102998DC9D4}" dt="2023-12-20T17:06:32.359" v="1234" actId="20577"/>
        <pc:sldMkLst>
          <pc:docMk/>
          <pc:sldMk cId="1520170389" sldId="2145706065"/>
        </pc:sldMkLst>
        <pc:spChg chg="mod">
          <ac:chgData name="Walter Wodchis" userId="S::walter.wodchis@utoronto.ca::ca455b6e-9d7e-4d29-aa18-0a875ee3e65a" providerId="AD" clId="Web-{2794EA79-167A-E1CC-A0D2-3102998DC9D4}" dt="2023-12-20T17:06:32.359" v="1234" actId="20577"/>
          <ac:spMkLst>
            <pc:docMk/>
            <pc:sldMk cId="1520170389" sldId="2145706065"/>
            <ac:spMk id="10" creationId="{74F69AAC-063D-4CAD-8D99-314F67A645D2}"/>
          </ac:spMkLst>
        </pc:spChg>
      </pc:sldChg>
      <pc:sldChg chg="modSp">
        <pc:chgData name="Walter Wodchis" userId="S::walter.wodchis@utoronto.ca::ca455b6e-9d7e-4d29-aa18-0a875ee3e65a" providerId="AD" clId="Web-{2794EA79-167A-E1CC-A0D2-3102998DC9D4}" dt="2023-12-20T17:08:43.611" v="1379" actId="20577"/>
        <pc:sldMkLst>
          <pc:docMk/>
          <pc:sldMk cId="3770930259" sldId="2145706066"/>
        </pc:sldMkLst>
        <pc:spChg chg="mod">
          <ac:chgData name="Walter Wodchis" userId="S::walter.wodchis@utoronto.ca::ca455b6e-9d7e-4d29-aa18-0a875ee3e65a" providerId="AD" clId="Web-{2794EA79-167A-E1CC-A0D2-3102998DC9D4}" dt="2023-12-20T17:08:43.611" v="1379" actId="20577"/>
          <ac:spMkLst>
            <pc:docMk/>
            <pc:sldMk cId="3770930259" sldId="2145706066"/>
            <ac:spMk id="10" creationId="{74F69AAC-063D-4CAD-8D99-314F67A645D2}"/>
          </ac:spMkLst>
        </pc:spChg>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Sophia Witterick-Laskin" userId="S::s.wittericklaskin@mail.utoronto.ca::3e00bf42-de8c-424f-8180-3a4a3b33702f" providerId="AD" clId="Web-{051EA42C-E89B-0365-A9CA-88FE95859B9B}"/>
    <pc:docChg chg="modSld">
      <pc:chgData name="Sophia Witterick-Laskin" userId="S::s.wittericklaskin@mail.utoronto.ca::3e00bf42-de8c-424f-8180-3a4a3b33702f" providerId="AD" clId="Web-{051EA42C-E89B-0365-A9CA-88FE95859B9B}" dt="2024-01-15T13:34:35.874" v="60"/>
      <pc:docMkLst>
        <pc:docMk/>
      </pc:docMkLst>
      <pc:sldChg chg="modSp">
        <pc:chgData name="Sophia Witterick-Laskin" userId="S::s.wittericklaskin@mail.utoronto.ca::3e00bf42-de8c-424f-8180-3a4a3b33702f" providerId="AD" clId="Web-{051EA42C-E89B-0365-A9CA-88FE95859B9B}" dt="2024-01-15T13:05:47.224" v="7" actId="20577"/>
        <pc:sldMkLst>
          <pc:docMk/>
          <pc:sldMk cId="1854821880" sldId="267"/>
        </pc:sldMkLst>
        <pc:spChg chg="mod">
          <ac:chgData name="Sophia Witterick-Laskin" userId="S::s.wittericklaskin@mail.utoronto.ca::3e00bf42-de8c-424f-8180-3a4a3b33702f" providerId="AD" clId="Web-{051EA42C-E89B-0365-A9CA-88FE95859B9B}" dt="2024-01-15T13:05:47.224" v="7" actId="20577"/>
          <ac:spMkLst>
            <pc:docMk/>
            <pc:sldMk cId="1854821880" sldId="267"/>
            <ac:spMk id="4" creationId="{00000000-0000-0000-0000-000000000000}"/>
          </ac:spMkLst>
        </pc:spChg>
      </pc:sldChg>
      <pc:sldChg chg="modSp">
        <pc:chgData name="Sophia Witterick-Laskin" userId="S::s.wittericklaskin@mail.utoronto.ca::3e00bf42-de8c-424f-8180-3a4a3b33702f" providerId="AD" clId="Web-{051EA42C-E89B-0365-A9CA-88FE95859B9B}" dt="2024-01-15T13:06:13.069" v="8"/>
        <pc:sldMkLst>
          <pc:docMk/>
          <pc:sldMk cId="37686884" sldId="2145705972"/>
        </pc:sldMkLst>
        <pc:picChg chg="mod">
          <ac:chgData name="Sophia Witterick-Laskin" userId="S::s.wittericklaskin@mail.utoronto.ca::3e00bf42-de8c-424f-8180-3a4a3b33702f" providerId="AD" clId="Web-{051EA42C-E89B-0365-A9CA-88FE95859B9B}" dt="2024-01-15T13:06:13.069" v="8"/>
          <ac:picMkLst>
            <pc:docMk/>
            <pc:sldMk cId="37686884" sldId="2145705972"/>
            <ac:picMk id="4" creationId="{19A73D34-0309-4A3E-820F-03EB8DFB87CD}"/>
          </ac:picMkLst>
        </pc:picChg>
      </pc:sldChg>
      <pc:sldChg chg="modSp">
        <pc:chgData name="Sophia Witterick-Laskin" userId="S::s.wittericklaskin@mail.utoronto.ca::3e00bf42-de8c-424f-8180-3a4a3b33702f" providerId="AD" clId="Web-{051EA42C-E89B-0365-A9CA-88FE95859B9B}" dt="2024-01-15T13:06:54.288" v="10"/>
        <pc:sldMkLst>
          <pc:docMk/>
          <pc:sldMk cId="3939394359" sldId="2145705974"/>
        </pc:sldMkLst>
        <pc:picChg chg="mod">
          <ac:chgData name="Sophia Witterick-Laskin" userId="S::s.wittericklaskin@mail.utoronto.ca::3e00bf42-de8c-424f-8180-3a4a3b33702f" providerId="AD" clId="Web-{051EA42C-E89B-0365-A9CA-88FE95859B9B}" dt="2024-01-15T13:06:54.288" v="10"/>
          <ac:picMkLst>
            <pc:docMk/>
            <pc:sldMk cId="3939394359" sldId="2145705974"/>
            <ac:picMk id="9" creationId="{B30A52BE-095A-4379-A938-F5D75CD39D93}"/>
          </ac:picMkLst>
        </pc:picChg>
      </pc:sldChg>
      <pc:sldChg chg="modSp">
        <pc:chgData name="Sophia Witterick-Laskin" userId="S::s.wittericklaskin@mail.utoronto.ca::3e00bf42-de8c-424f-8180-3a4a3b33702f" providerId="AD" clId="Web-{051EA42C-E89B-0365-A9CA-88FE95859B9B}" dt="2024-01-15T13:27:08.988" v="39"/>
        <pc:sldMkLst>
          <pc:docMk/>
          <pc:sldMk cId="2430284717" sldId="2145705985"/>
        </pc:sldMkLst>
        <pc:picChg chg="mod">
          <ac:chgData name="Sophia Witterick-Laskin" userId="S::s.wittericklaskin@mail.utoronto.ca::3e00bf42-de8c-424f-8180-3a4a3b33702f" providerId="AD" clId="Web-{051EA42C-E89B-0365-A9CA-88FE95859B9B}" dt="2024-01-15T13:27:08.988" v="39"/>
          <ac:picMkLst>
            <pc:docMk/>
            <pc:sldMk cId="2430284717" sldId="2145705985"/>
            <ac:picMk id="5" creationId="{F5F7A7C2-0F49-4427-A172-4008955F9E87}"/>
          </ac:picMkLst>
        </pc:picChg>
      </pc:sldChg>
      <pc:sldChg chg="modSp">
        <pc:chgData name="Sophia Witterick-Laskin" userId="S::s.wittericklaskin@mail.utoronto.ca::3e00bf42-de8c-424f-8180-3a4a3b33702f" providerId="AD" clId="Web-{051EA42C-E89B-0365-A9CA-88FE95859B9B}" dt="2024-01-15T13:29:13.554" v="44"/>
        <pc:sldMkLst>
          <pc:docMk/>
          <pc:sldMk cId="2553211071" sldId="2145705987"/>
        </pc:sldMkLst>
        <pc:picChg chg="mod">
          <ac:chgData name="Sophia Witterick-Laskin" userId="S::s.wittericklaskin@mail.utoronto.ca::3e00bf42-de8c-424f-8180-3a4a3b33702f" providerId="AD" clId="Web-{051EA42C-E89B-0365-A9CA-88FE95859B9B}" dt="2024-01-15T13:29:13.554" v="44"/>
          <ac:picMkLst>
            <pc:docMk/>
            <pc:sldMk cId="2553211071" sldId="2145705987"/>
            <ac:picMk id="5" creationId="{2DC9AF45-EF8F-4A68-8F25-FFD7629AA773}"/>
          </ac:picMkLst>
        </pc:picChg>
      </pc:sldChg>
      <pc:sldChg chg="modSp">
        <pc:chgData name="Sophia Witterick-Laskin" userId="S::s.wittericklaskin@mail.utoronto.ca::3e00bf42-de8c-424f-8180-3a4a3b33702f" providerId="AD" clId="Web-{051EA42C-E89B-0365-A9CA-88FE95859B9B}" dt="2024-01-15T13:30:29.181" v="48"/>
        <pc:sldMkLst>
          <pc:docMk/>
          <pc:sldMk cId="3372501302" sldId="2145705988"/>
        </pc:sldMkLst>
        <pc:picChg chg="mod">
          <ac:chgData name="Sophia Witterick-Laskin" userId="S::s.wittericklaskin@mail.utoronto.ca::3e00bf42-de8c-424f-8180-3a4a3b33702f" providerId="AD" clId="Web-{051EA42C-E89B-0365-A9CA-88FE95859B9B}" dt="2024-01-15T13:30:29.181" v="48"/>
          <ac:picMkLst>
            <pc:docMk/>
            <pc:sldMk cId="3372501302" sldId="2145705988"/>
            <ac:picMk id="5" creationId="{04B061E3-59CB-495C-AC3E-BA868D6D6F07}"/>
          </ac:picMkLst>
        </pc:picChg>
      </pc:sldChg>
      <pc:sldChg chg="modSp">
        <pc:chgData name="Sophia Witterick-Laskin" userId="S::s.wittericklaskin@mail.utoronto.ca::3e00bf42-de8c-424f-8180-3a4a3b33702f" providerId="AD" clId="Web-{051EA42C-E89B-0365-A9CA-88FE95859B9B}" dt="2024-01-15T13:32:03.355" v="52"/>
        <pc:sldMkLst>
          <pc:docMk/>
          <pc:sldMk cId="2098748951" sldId="2145705989"/>
        </pc:sldMkLst>
        <pc:picChg chg="mod">
          <ac:chgData name="Sophia Witterick-Laskin" userId="S::s.wittericklaskin@mail.utoronto.ca::3e00bf42-de8c-424f-8180-3a4a3b33702f" providerId="AD" clId="Web-{051EA42C-E89B-0365-A9CA-88FE95859B9B}" dt="2024-01-15T13:32:03.355" v="52"/>
          <ac:picMkLst>
            <pc:docMk/>
            <pc:sldMk cId="2098748951" sldId="2145705989"/>
            <ac:picMk id="5" creationId="{1E12BC96-235F-4C44-8158-3508A3160643}"/>
          </ac:picMkLst>
        </pc:picChg>
      </pc:sldChg>
      <pc:sldChg chg="modSp">
        <pc:chgData name="Sophia Witterick-Laskin" userId="S::s.wittericklaskin@mail.utoronto.ca::3e00bf42-de8c-424f-8180-3a4a3b33702f" providerId="AD" clId="Web-{051EA42C-E89B-0365-A9CA-88FE95859B9B}" dt="2024-01-15T13:33:31.575" v="57"/>
        <pc:sldMkLst>
          <pc:docMk/>
          <pc:sldMk cId="1349373594" sldId="2145705990"/>
        </pc:sldMkLst>
        <pc:spChg chg="mod">
          <ac:chgData name="Sophia Witterick-Laskin" userId="S::s.wittericklaskin@mail.utoronto.ca::3e00bf42-de8c-424f-8180-3a4a3b33702f" providerId="AD" clId="Web-{051EA42C-E89B-0365-A9CA-88FE95859B9B}" dt="2024-01-15T13:33:14.919" v="56" actId="1076"/>
          <ac:spMkLst>
            <pc:docMk/>
            <pc:sldMk cId="1349373594" sldId="2145705990"/>
            <ac:spMk id="13" creationId="{DF4E0F38-43EE-4049-AD14-CDFDF486DC5E}"/>
          </ac:spMkLst>
        </pc:spChg>
        <pc:picChg chg="mod">
          <ac:chgData name="Sophia Witterick-Laskin" userId="S::s.wittericklaskin@mail.utoronto.ca::3e00bf42-de8c-424f-8180-3a4a3b33702f" providerId="AD" clId="Web-{051EA42C-E89B-0365-A9CA-88FE95859B9B}" dt="2024-01-15T13:33:31.575" v="57"/>
          <ac:picMkLst>
            <pc:docMk/>
            <pc:sldMk cId="1349373594" sldId="2145705990"/>
            <ac:picMk id="5" creationId="{F9C117A2-18D7-4BD8-93E3-74AF870F2378}"/>
          </ac:picMkLst>
        </pc:picChg>
      </pc:sldChg>
      <pc:sldChg chg="modSp">
        <pc:chgData name="Sophia Witterick-Laskin" userId="S::s.wittericklaskin@mail.utoronto.ca::3e00bf42-de8c-424f-8180-3a4a3b33702f" providerId="AD" clId="Web-{051EA42C-E89B-0365-A9CA-88FE95859B9B}" dt="2024-01-15T13:06:29.991" v="9"/>
        <pc:sldMkLst>
          <pc:docMk/>
          <pc:sldMk cId="2843147832" sldId="2145706002"/>
        </pc:sldMkLst>
        <pc:picChg chg="mod">
          <ac:chgData name="Sophia Witterick-Laskin" userId="S::s.wittericklaskin@mail.utoronto.ca::3e00bf42-de8c-424f-8180-3a4a3b33702f" providerId="AD" clId="Web-{051EA42C-E89B-0365-A9CA-88FE95859B9B}" dt="2024-01-15T13:06:29.991" v="9"/>
          <ac:picMkLst>
            <pc:docMk/>
            <pc:sldMk cId="2843147832" sldId="2145706002"/>
            <ac:picMk id="6" creationId="{18D5237A-BF22-448C-98D0-2A0874021FAD}"/>
          </ac:picMkLst>
        </pc:picChg>
      </pc:sldChg>
      <pc:sldChg chg="modSp">
        <pc:chgData name="Sophia Witterick-Laskin" userId="S::s.wittericklaskin@mail.utoronto.ca::3e00bf42-de8c-424f-8180-3a4a3b33702f" providerId="AD" clId="Web-{051EA42C-E89B-0365-A9CA-88FE95859B9B}" dt="2024-01-15T13:07:13.476" v="11"/>
        <pc:sldMkLst>
          <pc:docMk/>
          <pc:sldMk cId="3648120818" sldId="2145706004"/>
        </pc:sldMkLst>
        <pc:picChg chg="mod">
          <ac:chgData name="Sophia Witterick-Laskin" userId="S::s.wittericklaskin@mail.utoronto.ca::3e00bf42-de8c-424f-8180-3a4a3b33702f" providerId="AD" clId="Web-{051EA42C-E89B-0365-A9CA-88FE95859B9B}" dt="2024-01-15T13:07:13.476" v="11"/>
          <ac:picMkLst>
            <pc:docMk/>
            <pc:sldMk cId="3648120818" sldId="2145706004"/>
            <ac:picMk id="5" creationId="{11BE70E3-A4FE-4376-B503-1A356ACF54C5}"/>
          </ac:picMkLst>
        </pc:picChg>
      </pc:sldChg>
      <pc:sldChg chg="modSp">
        <pc:chgData name="Sophia Witterick-Laskin" userId="S::s.wittericklaskin@mail.utoronto.ca::3e00bf42-de8c-424f-8180-3a4a3b33702f" providerId="AD" clId="Web-{051EA42C-E89B-0365-A9CA-88FE95859B9B}" dt="2024-01-15T13:14:03.673" v="15"/>
        <pc:sldMkLst>
          <pc:docMk/>
          <pc:sldMk cId="2022376663" sldId="2145706010"/>
        </pc:sldMkLst>
        <pc:picChg chg="mod">
          <ac:chgData name="Sophia Witterick-Laskin" userId="S::s.wittericklaskin@mail.utoronto.ca::3e00bf42-de8c-424f-8180-3a4a3b33702f" providerId="AD" clId="Web-{051EA42C-E89B-0365-A9CA-88FE95859B9B}" dt="2024-01-15T13:14:03.673" v="15"/>
          <ac:picMkLst>
            <pc:docMk/>
            <pc:sldMk cId="2022376663" sldId="2145706010"/>
            <ac:picMk id="5" creationId="{4B2E622C-A82E-4DC2-8AB9-BBD9AFB1A39D}"/>
          </ac:picMkLst>
        </pc:picChg>
      </pc:sldChg>
      <pc:sldChg chg="modSp">
        <pc:chgData name="Sophia Witterick-Laskin" userId="S::s.wittericklaskin@mail.utoronto.ca::3e00bf42-de8c-424f-8180-3a4a3b33702f" providerId="AD" clId="Web-{051EA42C-E89B-0365-A9CA-88FE95859B9B}" dt="2024-01-15T13:15:48.691" v="19"/>
        <pc:sldMkLst>
          <pc:docMk/>
          <pc:sldMk cId="1324297427" sldId="2145706011"/>
        </pc:sldMkLst>
        <pc:picChg chg="mod">
          <ac:chgData name="Sophia Witterick-Laskin" userId="S::s.wittericklaskin@mail.utoronto.ca::3e00bf42-de8c-424f-8180-3a4a3b33702f" providerId="AD" clId="Web-{051EA42C-E89B-0365-A9CA-88FE95859B9B}" dt="2024-01-15T13:15:48.691" v="19"/>
          <ac:picMkLst>
            <pc:docMk/>
            <pc:sldMk cId="1324297427" sldId="2145706011"/>
            <ac:picMk id="5" creationId="{78997D79-D397-44DA-9626-FD4F28802D02}"/>
          </ac:picMkLst>
        </pc:picChg>
      </pc:sldChg>
      <pc:sldChg chg="modSp">
        <pc:chgData name="Sophia Witterick-Laskin" userId="S::s.wittericklaskin@mail.utoronto.ca::3e00bf42-de8c-424f-8180-3a4a3b33702f" providerId="AD" clId="Web-{051EA42C-E89B-0365-A9CA-88FE95859B9B}" dt="2024-01-15T13:19:36.478" v="23"/>
        <pc:sldMkLst>
          <pc:docMk/>
          <pc:sldMk cId="491162313" sldId="2145706012"/>
        </pc:sldMkLst>
        <pc:picChg chg="mod">
          <ac:chgData name="Sophia Witterick-Laskin" userId="S::s.wittericklaskin@mail.utoronto.ca::3e00bf42-de8c-424f-8180-3a4a3b33702f" providerId="AD" clId="Web-{051EA42C-E89B-0365-A9CA-88FE95859B9B}" dt="2024-01-15T13:19:36.478" v="23"/>
          <ac:picMkLst>
            <pc:docMk/>
            <pc:sldMk cId="491162313" sldId="2145706012"/>
            <ac:picMk id="5" creationId="{E8E13107-FC41-48B1-9C1D-55FDAAA0509A}"/>
          </ac:picMkLst>
        </pc:picChg>
      </pc:sldChg>
      <pc:sldChg chg="modSp">
        <pc:chgData name="Sophia Witterick-Laskin" userId="S::s.wittericklaskin@mail.utoronto.ca::3e00bf42-de8c-424f-8180-3a4a3b33702f" providerId="AD" clId="Web-{051EA42C-E89B-0365-A9CA-88FE95859B9B}" dt="2024-01-15T13:20:53.730" v="27"/>
        <pc:sldMkLst>
          <pc:docMk/>
          <pc:sldMk cId="2374218833" sldId="2145706013"/>
        </pc:sldMkLst>
        <pc:picChg chg="mod">
          <ac:chgData name="Sophia Witterick-Laskin" userId="S::s.wittericklaskin@mail.utoronto.ca::3e00bf42-de8c-424f-8180-3a4a3b33702f" providerId="AD" clId="Web-{051EA42C-E89B-0365-A9CA-88FE95859B9B}" dt="2024-01-15T13:20:53.730" v="27"/>
          <ac:picMkLst>
            <pc:docMk/>
            <pc:sldMk cId="2374218833" sldId="2145706013"/>
            <ac:picMk id="5" creationId="{9A6E90BA-39D4-4861-B3CD-756A14A74CAB}"/>
          </ac:picMkLst>
        </pc:picChg>
      </pc:sldChg>
      <pc:sldChg chg="modSp">
        <pc:chgData name="Sophia Witterick-Laskin" userId="S::s.wittericklaskin@mail.utoronto.ca::3e00bf42-de8c-424f-8180-3a4a3b33702f" providerId="AD" clId="Web-{051EA42C-E89B-0365-A9CA-88FE95859B9B}" dt="2024-01-15T13:22:01.387" v="28"/>
        <pc:sldMkLst>
          <pc:docMk/>
          <pc:sldMk cId="2688015001" sldId="2145706014"/>
        </pc:sldMkLst>
        <pc:picChg chg="mod">
          <ac:chgData name="Sophia Witterick-Laskin" userId="S::s.wittericklaskin@mail.utoronto.ca::3e00bf42-de8c-424f-8180-3a4a3b33702f" providerId="AD" clId="Web-{051EA42C-E89B-0365-A9CA-88FE95859B9B}" dt="2024-01-15T13:22:01.387" v="28"/>
          <ac:picMkLst>
            <pc:docMk/>
            <pc:sldMk cId="2688015001" sldId="2145706014"/>
            <ac:picMk id="7" creationId="{6B430791-FDED-48D1-ACC8-7FA8510D700E}"/>
          </ac:picMkLst>
        </pc:picChg>
      </pc:sldChg>
      <pc:sldChg chg="modSp">
        <pc:chgData name="Sophia Witterick-Laskin" userId="S::s.wittericklaskin@mail.utoronto.ca::3e00bf42-de8c-424f-8180-3a4a3b33702f" providerId="AD" clId="Web-{051EA42C-E89B-0365-A9CA-88FE95859B9B}" dt="2024-01-15T13:25:14.173" v="35"/>
        <pc:sldMkLst>
          <pc:docMk/>
          <pc:sldMk cId="2294197848" sldId="2145706015"/>
        </pc:sldMkLst>
        <pc:picChg chg="mod">
          <ac:chgData name="Sophia Witterick-Laskin" userId="S::s.wittericklaskin@mail.utoronto.ca::3e00bf42-de8c-424f-8180-3a4a3b33702f" providerId="AD" clId="Web-{051EA42C-E89B-0365-A9CA-88FE95859B9B}" dt="2024-01-15T13:25:14.173" v="35"/>
          <ac:picMkLst>
            <pc:docMk/>
            <pc:sldMk cId="2294197848" sldId="2145706015"/>
            <ac:picMk id="7" creationId="{DC954D06-189F-4E5B-94D9-0CB7A6718CD9}"/>
          </ac:picMkLst>
        </pc:picChg>
      </pc:sldChg>
      <pc:sldChg chg="modSp">
        <pc:chgData name="Sophia Witterick-Laskin" userId="S::s.wittericklaskin@mail.utoronto.ca::3e00bf42-de8c-424f-8180-3a4a3b33702f" providerId="AD" clId="Web-{051EA42C-E89B-0365-A9CA-88FE95859B9B}" dt="2024-01-15T13:27:40.349" v="40"/>
        <pc:sldMkLst>
          <pc:docMk/>
          <pc:sldMk cId="1898988213" sldId="2145706016"/>
        </pc:sldMkLst>
        <pc:picChg chg="mod">
          <ac:chgData name="Sophia Witterick-Laskin" userId="S::s.wittericklaskin@mail.utoronto.ca::3e00bf42-de8c-424f-8180-3a4a3b33702f" providerId="AD" clId="Web-{051EA42C-E89B-0365-A9CA-88FE95859B9B}" dt="2024-01-15T13:27:40.349" v="40"/>
          <ac:picMkLst>
            <pc:docMk/>
            <pc:sldMk cId="1898988213" sldId="2145706016"/>
            <ac:picMk id="5" creationId="{8B10E9B7-1FEC-4460-B5B3-6664FD48F91F}"/>
          </ac:picMkLst>
        </pc:picChg>
      </pc:sldChg>
      <pc:sldChg chg="modSp">
        <pc:chgData name="Sophia Witterick-Laskin" userId="S::s.wittericklaskin@mail.utoronto.ca::3e00bf42-de8c-424f-8180-3a4a3b33702f" providerId="AD" clId="Web-{051EA42C-E89B-0365-A9CA-88FE95859B9B}" dt="2024-01-15T13:12:22.718" v="12"/>
        <pc:sldMkLst>
          <pc:docMk/>
          <pc:sldMk cId="749718581" sldId="2145706017"/>
        </pc:sldMkLst>
        <pc:picChg chg="mod">
          <ac:chgData name="Sophia Witterick-Laskin" userId="S::s.wittericklaskin@mail.utoronto.ca::3e00bf42-de8c-424f-8180-3a4a3b33702f" providerId="AD" clId="Web-{051EA42C-E89B-0365-A9CA-88FE95859B9B}" dt="2024-01-15T13:12:22.718" v="12"/>
          <ac:picMkLst>
            <pc:docMk/>
            <pc:sldMk cId="749718581" sldId="2145706017"/>
            <ac:picMk id="5" creationId="{54302890-8708-4912-8195-62F7A3DC1E4F}"/>
          </ac:picMkLst>
        </pc:picChg>
      </pc:sldChg>
      <pc:sldChg chg="modSp">
        <pc:chgData name="Sophia Witterick-Laskin" userId="S::s.wittericklaskin@mail.utoronto.ca::3e00bf42-de8c-424f-8180-3a4a3b33702f" providerId="AD" clId="Web-{051EA42C-E89B-0365-A9CA-88FE95859B9B}" dt="2024-01-15T13:13:42.501" v="14"/>
        <pc:sldMkLst>
          <pc:docMk/>
          <pc:sldMk cId="3697992228" sldId="2145706018"/>
        </pc:sldMkLst>
        <pc:picChg chg="mod">
          <ac:chgData name="Sophia Witterick-Laskin" userId="S::s.wittericklaskin@mail.utoronto.ca::3e00bf42-de8c-424f-8180-3a4a3b33702f" providerId="AD" clId="Web-{051EA42C-E89B-0365-A9CA-88FE95859B9B}" dt="2024-01-15T13:13:42.501" v="14"/>
          <ac:picMkLst>
            <pc:docMk/>
            <pc:sldMk cId="3697992228" sldId="2145706018"/>
            <ac:picMk id="5" creationId="{CED9392B-758D-41D3-9E95-85C013F49D05}"/>
          </ac:picMkLst>
        </pc:picChg>
      </pc:sldChg>
      <pc:sldChg chg="modSp">
        <pc:chgData name="Sophia Witterick-Laskin" userId="S::s.wittericklaskin@mail.utoronto.ca::3e00bf42-de8c-424f-8180-3a4a3b33702f" providerId="AD" clId="Web-{051EA42C-E89B-0365-A9CA-88FE95859B9B}" dt="2024-01-15T13:12:44.843" v="13"/>
        <pc:sldMkLst>
          <pc:docMk/>
          <pc:sldMk cId="2150844214" sldId="2145706019"/>
        </pc:sldMkLst>
        <pc:picChg chg="mod">
          <ac:chgData name="Sophia Witterick-Laskin" userId="S::s.wittericklaskin@mail.utoronto.ca::3e00bf42-de8c-424f-8180-3a4a3b33702f" providerId="AD" clId="Web-{051EA42C-E89B-0365-A9CA-88FE95859B9B}" dt="2024-01-15T13:12:44.843" v="13"/>
          <ac:picMkLst>
            <pc:docMk/>
            <pc:sldMk cId="2150844214" sldId="2145706019"/>
            <ac:picMk id="5" creationId="{27D2E60E-A7CD-4645-93CD-D84F03E36508}"/>
          </ac:picMkLst>
        </pc:picChg>
      </pc:sldChg>
      <pc:sldChg chg="modSp">
        <pc:chgData name="Sophia Witterick-Laskin" userId="S::s.wittericklaskin@mail.utoronto.ca::3e00bf42-de8c-424f-8180-3a4a3b33702f" providerId="AD" clId="Web-{051EA42C-E89B-0365-A9CA-88FE95859B9B}" dt="2024-01-15T13:14:43.987" v="16"/>
        <pc:sldMkLst>
          <pc:docMk/>
          <pc:sldMk cId="1842479642" sldId="2145706020"/>
        </pc:sldMkLst>
        <pc:picChg chg="mod">
          <ac:chgData name="Sophia Witterick-Laskin" userId="S::s.wittericklaskin@mail.utoronto.ca::3e00bf42-de8c-424f-8180-3a4a3b33702f" providerId="AD" clId="Web-{051EA42C-E89B-0365-A9CA-88FE95859B9B}" dt="2024-01-15T13:14:43.987" v="16"/>
          <ac:picMkLst>
            <pc:docMk/>
            <pc:sldMk cId="1842479642" sldId="2145706020"/>
            <ac:picMk id="10" creationId="{DF5876F2-DECF-4CAB-93C9-EA185A518574}"/>
          </ac:picMkLst>
        </pc:picChg>
      </pc:sldChg>
      <pc:sldChg chg="modSp">
        <pc:chgData name="Sophia Witterick-Laskin" userId="S::s.wittericklaskin@mail.utoronto.ca::3e00bf42-de8c-424f-8180-3a4a3b33702f" providerId="AD" clId="Web-{051EA42C-E89B-0365-A9CA-88FE95859B9B}" dt="2024-01-15T13:15:25.019" v="18"/>
        <pc:sldMkLst>
          <pc:docMk/>
          <pc:sldMk cId="2005040338" sldId="2145706021"/>
        </pc:sldMkLst>
        <pc:picChg chg="mod">
          <ac:chgData name="Sophia Witterick-Laskin" userId="S::s.wittericklaskin@mail.utoronto.ca::3e00bf42-de8c-424f-8180-3a4a3b33702f" providerId="AD" clId="Web-{051EA42C-E89B-0365-A9CA-88FE95859B9B}" dt="2024-01-15T13:15:25.019" v="18"/>
          <ac:picMkLst>
            <pc:docMk/>
            <pc:sldMk cId="2005040338" sldId="2145706021"/>
            <ac:picMk id="5" creationId="{32E5D897-73E9-4FC6-B23D-8EB536E1EC41}"/>
          </ac:picMkLst>
        </pc:picChg>
      </pc:sldChg>
      <pc:sldChg chg="modSp">
        <pc:chgData name="Sophia Witterick-Laskin" userId="S::s.wittericklaskin@mail.utoronto.ca::3e00bf42-de8c-424f-8180-3a4a3b33702f" providerId="AD" clId="Web-{051EA42C-E89B-0365-A9CA-88FE95859B9B}" dt="2024-01-15T13:15:04.690" v="17"/>
        <pc:sldMkLst>
          <pc:docMk/>
          <pc:sldMk cId="3264786710" sldId="2145706022"/>
        </pc:sldMkLst>
        <pc:picChg chg="mod">
          <ac:chgData name="Sophia Witterick-Laskin" userId="S::s.wittericklaskin@mail.utoronto.ca::3e00bf42-de8c-424f-8180-3a4a3b33702f" providerId="AD" clId="Web-{051EA42C-E89B-0365-A9CA-88FE95859B9B}" dt="2024-01-15T13:15:04.690" v="17"/>
          <ac:picMkLst>
            <pc:docMk/>
            <pc:sldMk cId="3264786710" sldId="2145706022"/>
            <ac:picMk id="8" creationId="{8DFA3F16-E87A-481A-A9A9-0D792363871D}"/>
          </ac:picMkLst>
        </pc:picChg>
      </pc:sldChg>
      <pc:sldChg chg="modSp">
        <pc:chgData name="Sophia Witterick-Laskin" userId="S::s.wittericklaskin@mail.utoronto.ca::3e00bf42-de8c-424f-8180-3a4a3b33702f" providerId="AD" clId="Web-{051EA42C-E89B-0365-A9CA-88FE95859B9B}" dt="2024-01-15T13:18:19.882" v="20"/>
        <pc:sldMkLst>
          <pc:docMk/>
          <pc:sldMk cId="2440108064" sldId="2145706023"/>
        </pc:sldMkLst>
        <pc:picChg chg="mod">
          <ac:chgData name="Sophia Witterick-Laskin" userId="S::s.wittericklaskin@mail.utoronto.ca::3e00bf42-de8c-424f-8180-3a4a3b33702f" providerId="AD" clId="Web-{051EA42C-E89B-0365-A9CA-88FE95859B9B}" dt="2024-01-15T13:18:19.882" v="20"/>
          <ac:picMkLst>
            <pc:docMk/>
            <pc:sldMk cId="2440108064" sldId="2145706023"/>
            <ac:picMk id="5" creationId="{E8E13107-FC41-48B1-9C1D-55FDAAA0509A}"/>
          </ac:picMkLst>
        </pc:picChg>
      </pc:sldChg>
      <pc:sldChg chg="modSp">
        <pc:chgData name="Sophia Witterick-Laskin" userId="S::s.wittericklaskin@mail.utoronto.ca::3e00bf42-de8c-424f-8180-3a4a3b33702f" providerId="AD" clId="Web-{051EA42C-E89B-0365-A9CA-88FE95859B9B}" dt="2024-01-15T13:18:43.024" v="21"/>
        <pc:sldMkLst>
          <pc:docMk/>
          <pc:sldMk cId="2625319900" sldId="2145706024"/>
        </pc:sldMkLst>
        <pc:picChg chg="mod">
          <ac:chgData name="Sophia Witterick-Laskin" userId="S::s.wittericklaskin@mail.utoronto.ca::3e00bf42-de8c-424f-8180-3a4a3b33702f" providerId="AD" clId="Web-{051EA42C-E89B-0365-A9CA-88FE95859B9B}" dt="2024-01-15T13:18:43.024" v="21"/>
          <ac:picMkLst>
            <pc:docMk/>
            <pc:sldMk cId="2625319900" sldId="2145706024"/>
            <ac:picMk id="5" creationId="{E8E13107-FC41-48B1-9C1D-55FDAAA0509A}"/>
          </ac:picMkLst>
        </pc:picChg>
      </pc:sldChg>
      <pc:sldChg chg="modSp">
        <pc:chgData name="Sophia Witterick-Laskin" userId="S::s.wittericklaskin@mail.utoronto.ca::3e00bf42-de8c-424f-8180-3a4a3b33702f" providerId="AD" clId="Web-{051EA42C-E89B-0365-A9CA-88FE95859B9B}" dt="2024-01-15T13:19:19.368" v="22"/>
        <pc:sldMkLst>
          <pc:docMk/>
          <pc:sldMk cId="675589504" sldId="2145706025"/>
        </pc:sldMkLst>
        <pc:picChg chg="mod">
          <ac:chgData name="Sophia Witterick-Laskin" userId="S::s.wittericklaskin@mail.utoronto.ca::3e00bf42-de8c-424f-8180-3a4a3b33702f" providerId="AD" clId="Web-{051EA42C-E89B-0365-A9CA-88FE95859B9B}" dt="2024-01-15T13:19:19.368" v="22"/>
          <ac:picMkLst>
            <pc:docMk/>
            <pc:sldMk cId="675589504" sldId="2145706025"/>
            <ac:picMk id="5" creationId="{E8E13107-FC41-48B1-9C1D-55FDAAA0509A}"/>
          </ac:picMkLst>
        </pc:picChg>
      </pc:sldChg>
      <pc:sldChg chg="modSp">
        <pc:chgData name="Sophia Witterick-Laskin" userId="S::s.wittericklaskin@mail.utoronto.ca::3e00bf42-de8c-424f-8180-3a4a3b33702f" providerId="AD" clId="Web-{051EA42C-E89B-0365-A9CA-88FE95859B9B}" dt="2024-01-15T13:19:54.635" v="24"/>
        <pc:sldMkLst>
          <pc:docMk/>
          <pc:sldMk cId="2860827661" sldId="2145706026"/>
        </pc:sldMkLst>
        <pc:picChg chg="mod">
          <ac:chgData name="Sophia Witterick-Laskin" userId="S::s.wittericklaskin@mail.utoronto.ca::3e00bf42-de8c-424f-8180-3a4a3b33702f" providerId="AD" clId="Web-{051EA42C-E89B-0365-A9CA-88FE95859B9B}" dt="2024-01-15T13:19:54.635" v="24"/>
          <ac:picMkLst>
            <pc:docMk/>
            <pc:sldMk cId="2860827661" sldId="2145706026"/>
            <ac:picMk id="5" creationId="{68CFA313-C0F6-4268-BAF5-30F907882059}"/>
          </ac:picMkLst>
        </pc:picChg>
      </pc:sldChg>
      <pc:sldChg chg="modSp">
        <pc:chgData name="Sophia Witterick-Laskin" userId="S::s.wittericklaskin@mail.utoronto.ca::3e00bf42-de8c-424f-8180-3a4a3b33702f" providerId="AD" clId="Web-{051EA42C-E89B-0365-A9CA-88FE95859B9B}" dt="2024-01-15T13:20:19.088" v="25"/>
        <pc:sldMkLst>
          <pc:docMk/>
          <pc:sldMk cId="3301483294" sldId="2145706027"/>
        </pc:sldMkLst>
        <pc:picChg chg="mod">
          <ac:chgData name="Sophia Witterick-Laskin" userId="S::s.wittericklaskin@mail.utoronto.ca::3e00bf42-de8c-424f-8180-3a4a3b33702f" providerId="AD" clId="Web-{051EA42C-E89B-0365-A9CA-88FE95859B9B}" dt="2024-01-15T13:20:19.088" v="25"/>
          <ac:picMkLst>
            <pc:docMk/>
            <pc:sldMk cId="3301483294" sldId="2145706027"/>
            <ac:picMk id="5" creationId="{9A6E90BA-39D4-4861-B3CD-756A14A74CAB}"/>
          </ac:picMkLst>
        </pc:picChg>
      </pc:sldChg>
      <pc:sldChg chg="modSp">
        <pc:chgData name="Sophia Witterick-Laskin" userId="S::s.wittericklaskin@mail.utoronto.ca::3e00bf42-de8c-424f-8180-3a4a3b33702f" providerId="AD" clId="Web-{051EA42C-E89B-0365-A9CA-88FE95859B9B}" dt="2024-01-15T13:20:36.636" v="26"/>
        <pc:sldMkLst>
          <pc:docMk/>
          <pc:sldMk cId="1292816694" sldId="2145706028"/>
        </pc:sldMkLst>
        <pc:picChg chg="mod">
          <ac:chgData name="Sophia Witterick-Laskin" userId="S::s.wittericklaskin@mail.utoronto.ca::3e00bf42-de8c-424f-8180-3a4a3b33702f" providerId="AD" clId="Web-{051EA42C-E89B-0365-A9CA-88FE95859B9B}" dt="2024-01-15T13:20:36.636" v="26"/>
          <ac:picMkLst>
            <pc:docMk/>
            <pc:sldMk cId="1292816694" sldId="2145706028"/>
            <ac:picMk id="5" creationId="{9A6E90BA-39D4-4861-B3CD-756A14A74CAB}"/>
          </ac:picMkLst>
        </pc:picChg>
      </pc:sldChg>
      <pc:sldChg chg="modSp">
        <pc:chgData name="Sophia Witterick-Laskin" userId="S::s.wittericklaskin@mail.utoronto.ca::3e00bf42-de8c-424f-8180-3a4a3b33702f" providerId="AD" clId="Web-{051EA42C-E89B-0365-A9CA-88FE95859B9B}" dt="2024-01-15T13:23:10.748" v="29"/>
        <pc:sldMkLst>
          <pc:docMk/>
          <pc:sldMk cId="1160220387" sldId="2145706029"/>
        </pc:sldMkLst>
        <pc:picChg chg="mod">
          <ac:chgData name="Sophia Witterick-Laskin" userId="S::s.wittericklaskin@mail.utoronto.ca::3e00bf42-de8c-424f-8180-3a4a3b33702f" providerId="AD" clId="Web-{051EA42C-E89B-0365-A9CA-88FE95859B9B}" dt="2024-01-15T13:23:10.748" v="29"/>
          <ac:picMkLst>
            <pc:docMk/>
            <pc:sldMk cId="1160220387" sldId="2145706029"/>
            <ac:picMk id="7" creationId="{9ABAF4DB-2FC9-47BE-B426-194BE5452158}"/>
          </ac:picMkLst>
        </pc:picChg>
      </pc:sldChg>
      <pc:sldChg chg="modSp">
        <pc:chgData name="Sophia Witterick-Laskin" userId="S::s.wittericklaskin@mail.utoronto.ca::3e00bf42-de8c-424f-8180-3a4a3b33702f" providerId="AD" clId="Web-{051EA42C-E89B-0365-A9CA-88FE95859B9B}" dt="2024-01-15T13:23:29.280" v="30"/>
        <pc:sldMkLst>
          <pc:docMk/>
          <pc:sldMk cId="4079941585" sldId="2145706030"/>
        </pc:sldMkLst>
        <pc:picChg chg="mod">
          <ac:chgData name="Sophia Witterick-Laskin" userId="S::s.wittericklaskin@mail.utoronto.ca::3e00bf42-de8c-424f-8180-3a4a3b33702f" providerId="AD" clId="Web-{051EA42C-E89B-0365-A9CA-88FE95859B9B}" dt="2024-01-15T13:23:29.280" v="30"/>
          <ac:picMkLst>
            <pc:docMk/>
            <pc:sldMk cId="4079941585" sldId="2145706030"/>
            <ac:picMk id="7" creationId="{9ABAF4DB-2FC9-47BE-B426-194BE5452158}"/>
          </ac:picMkLst>
        </pc:picChg>
      </pc:sldChg>
      <pc:sldChg chg="modSp">
        <pc:chgData name="Sophia Witterick-Laskin" userId="S::s.wittericklaskin@mail.utoronto.ca::3e00bf42-de8c-424f-8180-3a4a3b33702f" providerId="AD" clId="Web-{051EA42C-E89B-0365-A9CA-88FE95859B9B}" dt="2024-01-15T13:23:47.452" v="31"/>
        <pc:sldMkLst>
          <pc:docMk/>
          <pc:sldMk cId="3821899295" sldId="2145706031"/>
        </pc:sldMkLst>
        <pc:picChg chg="mod">
          <ac:chgData name="Sophia Witterick-Laskin" userId="S::s.wittericklaskin@mail.utoronto.ca::3e00bf42-de8c-424f-8180-3a4a3b33702f" providerId="AD" clId="Web-{051EA42C-E89B-0365-A9CA-88FE95859B9B}" dt="2024-01-15T13:23:47.452" v="31"/>
          <ac:picMkLst>
            <pc:docMk/>
            <pc:sldMk cId="3821899295" sldId="2145706031"/>
            <ac:picMk id="7" creationId="{9ABAF4DB-2FC9-47BE-B426-194BE5452158}"/>
          </ac:picMkLst>
        </pc:picChg>
      </pc:sldChg>
      <pc:sldChg chg="modSp">
        <pc:chgData name="Sophia Witterick-Laskin" userId="S::s.wittericklaskin@mail.utoronto.ca::3e00bf42-de8c-424f-8180-3a4a3b33702f" providerId="AD" clId="Web-{051EA42C-E89B-0365-A9CA-88FE95859B9B}" dt="2024-01-15T13:24:18.344" v="32"/>
        <pc:sldMkLst>
          <pc:docMk/>
          <pc:sldMk cId="603201134" sldId="2145706032"/>
        </pc:sldMkLst>
        <pc:picChg chg="mod">
          <ac:chgData name="Sophia Witterick-Laskin" userId="S::s.wittericklaskin@mail.utoronto.ca::3e00bf42-de8c-424f-8180-3a4a3b33702f" providerId="AD" clId="Web-{051EA42C-E89B-0365-A9CA-88FE95859B9B}" dt="2024-01-15T13:24:18.344" v="32"/>
          <ac:picMkLst>
            <pc:docMk/>
            <pc:sldMk cId="603201134" sldId="2145706032"/>
            <ac:picMk id="7" creationId="{8AF2F3D5-F3A8-401D-8DBC-6C4B777F2042}"/>
          </ac:picMkLst>
        </pc:picChg>
      </pc:sldChg>
      <pc:sldChg chg="modSp">
        <pc:chgData name="Sophia Witterick-Laskin" userId="S::s.wittericklaskin@mail.utoronto.ca::3e00bf42-de8c-424f-8180-3a4a3b33702f" providerId="AD" clId="Web-{051EA42C-E89B-0365-A9CA-88FE95859B9B}" dt="2024-01-15T13:24:39.751" v="33"/>
        <pc:sldMkLst>
          <pc:docMk/>
          <pc:sldMk cId="2434483580" sldId="2145706033"/>
        </pc:sldMkLst>
        <pc:picChg chg="mod">
          <ac:chgData name="Sophia Witterick-Laskin" userId="S::s.wittericklaskin@mail.utoronto.ca::3e00bf42-de8c-424f-8180-3a4a3b33702f" providerId="AD" clId="Web-{051EA42C-E89B-0365-A9CA-88FE95859B9B}" dt="2024-01-15T13:24:39.751" v="33"/>
          <ac:picMkLst>
            <pc:docMk/>
            <pc:sldMk cId="2434483580" sldId="2145706033"/>
            <ac:picMk id="7" creationId="{DC954D06-189F-4E5B-94D9-0CB7A6718CD9}"/>
          </ac:picMkLst>
        </pc:picChg>
      </pc:sldChg>
      <pc:sldChg chg="modSp">
        <pc:chgData name="Sophia Witterick-Laskin" userId="S::s.wittericklaskin@mail.utoronto.ca::3e00bf42-de8c-424f-8180-3a4a3b33702f" providerId="AD" clId="Web-{051EA42C-E89B-0365-A9CA-88FE95859B9B}" dt="2024-01-15T13:24:56.938" v="34"/>
        <pc:sldMkLst>
          <pc:docMk/>
          <pc:sldMk cId="2786559792" sldId="2145706034"/>
        </pc:sldMkLst>
        <pc:picChg chg="mod">
          <ac:chgData name="Sophia Witterick-Laskin" userId="S::s.wittericklaskin@mail.utoronto.ca::3e00bf42-de8c-424f-8180-3a4a3b33702f" providerId="AD" clId="Web-{051EA42C-E89B-0365-A9CA-88FE95859B9B}" dt="2024-01-15T13:24:56.938" v="34"/>
          <ac:picMkLst>
            <pc:docMk/>
            <pc:sldMk cId="2786559792" sldId="2145706034"/>
            <ac:picMk id="7" creationId="{DC954D06-189F-4E5B-94D9-0CB7A6718CD9}"/>
          </ac:picMkLst>
        </pc:picChg>
      </pc:sldChg>
      <pc:sldChg chg="modSp">
        <pc:chgData name="Sophia Witterick-Laskin" userId="S::s.wittericklaskin@mail.utoronto.ca::3e00bf42-de8c-424f-8180-3a4a3b33702f" providerId="AD" clId="Web-{051EA42C-E89B-0365-A9CA-88FE95859B9B}" dt="2024-01-15T13:26:02.424" v="36"/>
        <pc:sldMkLst>
          <pc:docMk/>
          <pc:sldMk cId="3357886841" sldId="2145706035"/>
        </pc:sldMkLst>
        <pc:picChg chg="mod">
          <ac:chgData name="Sophia Witterick-Laskin" userId="S::s.wittericklaskin@mail.utoronto.ca::3e00bf42-de8c-424f-8180-3a4a3b33702f" providerId="AD" clId="Web-{051EA42C-E89B-0365-A9CA-88FE95859B9B}" dt="2024-01-15T13:26:02.424" v="36"/>
          <ac:picMkLst>
            <pc:docMk/>
            <pc:sldMk cId="3357886841" sldId="2145706035"/>
            <ac:picMk id="5" creationId="{39D26DC2-0597-4995-8900-5F181C4EE4C7}"/>
          </ac:picMkLst>
        </pc:picChg>
      </pc:sldChg>
      <pc:sldChg chg="modSp">
        <pc:chgData name="Sophia Witterick-Laskin" userId="S::s.wittericklaskin@mail.utoronto.ca::3e00bf42-de8c-424f-8180-3a4a3b33702f" providerId="AD" clId="Web-{051EA42C-E89B-0365-A9CA-88FE95859B9B}" dt="2024-01-15T13:26:24.800" v="37"/>
        <pc:sldMkLst>
          <pc:docMk/>
          <pc:sldMk cId="3891985410" sldId="2145706036"/>
        </pc:sldMkLst>
        <pc:picChg chg="mod">
          <ac:chgData name="Sophia Witterick-Laskin" userId="S::s.wittericklaskin@mail.utoronto.ca::3e00bf42-de8c-424f-8180-3a4a3b33702f" providerId="AD" clId="Web-{051EA42C-E89B-0365-A9CA-88FE95859B9B}" dt="2024-01-15T13:26:24.800" v="37"/>
          <ac:picMkLst>
            <pc:docMk/>
            <pc:sldMk cId="3891985410" sldId="2145706036"/>
            <ac:picMk id="5" creationId="{F5F7A7C2-0F49-4427-A172-4008955F9E87}"/>
          </ac:picMkLst>
        </pc:picChg>
      </pc:sldChg>
      <pc:sldChg chg="modSp">
        <pc:chgData name="Sophia Witterick-Laskin" userId="S::s.wittericklaskin@mail.utoronto.ca::3e00bf42-de8c-424f-8180-3a4a3b33702f" providerId="AD" clId="Web-{051EA42C-E89B-0365-A9CA-88FE95859B9B}" dt="2024-01-15T13:26:45.879" v="38"/>
        <pc:sldMkLst>
          <pc:docMk/>
          <pc:sldMk cId="2352960486" sldId="2145706037"/>
        </pc:sldMkLst>
        <pc:picChg chg="mod">
          <ac:chgData name="Sophia Witterick-Laskin" userId="S::s.wittericklaskin@mail.utoronto.ca::3e00bf42-de8c-424f-8180-3a4a3b33702f" providerId="AD" clId="Web-{051EA42C-E89B-0365-A9CA-88FE95859B9B}" dt="2024-01-15T13:26:45.879" v="38"/>
          <ac:picMkLst>
            <pc:docMk/>
            <pc:sldMk cId="2352960486" sldId="2145706037"/>
            <ac:picMk id="5" creationId="{F5F7A7C2-0F49-4427-A172-4008955F9E87}"/>
          </ac:picMkLst>
        </pc:picChg>
      </pc:sldChg>
      <pc:sldChg chg="modSp">
        <pc:chgData name="Sophia Witterick-Laskin" userId="S::s.wittericklaskin@mail.utoronto.ca::3e00bf42-de8c-424f-8180-3a4a3b33702f" providerId="AD" clId="Web-{051EA42C-E89B-0365-A9CA-88FE95859B9B}" dt="2024-01-15T13:28:02.271" v="41"/>
        <pc:sldMkLst>
          <pc:docMk/>
          <pc:sldMk cId="38636857" sldId="2145706038"/>
        </pc:sldMkLst>
        <pc:picChg chg="mod">
          <ac:chgData name="Sophia Witterick-Laskin" userId="S::s.wittericklaskin@mail.utoronto.ca::3e00bf42-de8c-424f-8180-3a4a3b33702f" providerId="AD" clId="Web-{051EA42C-E89B-0365-A9CA-88FE95859B9B}" dt="2024-01-15T13:28:02.271" v="41"/>
          <ac:picMkLst>
            <pc:docMk/>
            <pc:sldMk cId="38636857" sldId="2145706038"/>
            <ac:picMk id="5" creationId="{65192521-7C90-4093-9ED9-AB74FE1CB667}"/>
          </ac:picMkLst>
        </pc:picChg>
      </pc:sldChg>
      <pc:sldChg chg="modSp">
        <pc:chgData name="Sophia Witterick-Laskin" userId="S::s.wittericklaskin@mail.utoronto.ca::3e00bf42-de8c-424f-8180-3a4a3b33702f" providerId="AD" clId="Web-{051EA42C-E89B-0365-A9CA-88FE95859B9B}" dt="2024-01-15T13:28:25.631" v="42"/>
        <pc:sldMkLst>
          <pc:docMk/>
          <pc:sldMk cId="972707406" sldId="2145706039"/>
        </pc:sldMkLst>
        <pc:picChg chg="mod">
          <ac:chgData name="Sophia Witterick-Laskin" userId="S::s.wittericklaskin@mail.utoronto.ca::3e00bf42-de8c-424f-8180-3a4a3b33702f" providerId="AD" clId="Web-{051EA42C-E89B-0365-A9CA-88FE95859B9B}" dt="2024-01-15T13:28:25.631" v="42"/>
          <ac:picMkLst>
            <pc:docMk/>
            <pc:sldMk cId="972707406" sldId="2145706039"/>
            <ac:picMk id="5" creationId="{65192521-7C90-4093-9ED9-AB74FE1CB667}"/>
          </ac:picMkLst>
        </pc:picChg>
      </pc:sldChg>
      <pc:sldChg chg="modSp">
        <pc:chgData name="Sophia Witterick-Laskin" userId="S::s.wittericklaskin@mail.utoronto.ca::3e00bf42-de8c-424f-8180-3a4a3b33702f" providerId="AD" clId="Web-{051EA42C-E89B-0365-A9CA-88FE95859B9B}" dt="2024-01-15T13:28:44.897" v="43"/>
        <pc:sldMkLst>
          <pc:docMk/>
          <pc:sldMk cId="810661731" sldId="2145706040"/>
        </pc:sldMkLst>
        <pc:picChg chg="mod">
          <ac:chgData name="Sophia Witterick-Laskin" userId="S::s.wittericklaskin@mail.utoronto.ca::3e00bf42-de8c-424f-8180-3a4a3b33702f" providerId="AD" clId="Web-{051EA42C-E89B-0365-A9CA-88FE95859B9B}" dt="2024-01-15T13:28:44.897" v="43"/>
          <ac:picMkLst>
            <pc:docMk/>
            <pc:sldMk cId="810661731" sldId="2145706040"/>
            <ac:picMk id="5" creationId="{65192521-7C90-4093-9ED9-AB74FE1CB667}"/>
          </ac:picMkLst>
        </pc:picChg>
      </pc:sldChg>
      <pc:sldChg chg="modSp">
        <pc:chgData name="Sophia Witterick-Laskin" userId="S::s.wittericklaskin@mail.utoronto.ca::3e00bf42-de8c-424f-8180-3a4a3b33702f" providerId="AD" clId="Web-{051EA42C-E89B-0365-A9CA-88FE95859B9B}" dt="2024-01-15T13:29:30.367" v="45"/>
        <pc:sldMkLst>
          <pc:docMk/>
          <pc:sldMk cId="3783444805" sldId="2145706041"/>
        </pc:sldMkLst>
        <pc:picChg chg="mod">
          <ac:chgData name="Sophia Witterick-Laskin" userId="S::s.wittericklaskin@mail.utoronto.ca::3e00bf42-de8c-424f-8180-3a4a3b33702f" providerId="AD" clId="Web-{051EA42C-E89B-0365-A9CA-88FE95859B9B}" dt="2024-01-15T13:29:30.367" v="45"/>
          <ac:picMkLst>
            <pc:docMk/>
            <pc:sldMk cId="3783444805" sldId="2145706041"/>
            <ac:picMk id="5" creationId="{AD46258B-DB20-4426-8035-226E9AA3901E}"/>
          </ac:picMkLst>
        </pc:picChg>
      </pc:sldChg>
      <pc:sldChg chg="modSp">
        <pc:chgData name="Sophia Witterick-Laskin" userId="S::s.wittericklaskin@mail.utoronto.ca::3e00bf42-de8c-424f-8180-3a4a3b33702f" providerId="AD" clId="Web-{051EA42C-E89B-0365-A9CA-88FE95859B9B}" dt="2024-01-15T13:29:49.023" v="46"/>
        <pc:sldMkLst>
          <pc:docMk/>
          <pc:sldMk cId="3246325511" sldId="2145706042"/>
        </pc:sldMkLst>
        <pc:picChg chg="mod">
          <ac:chgData name="Sophia Witterick-Laskin" userId="S::s.wittericklaskin@mail.utoronto.ca::3e00bf42-de8c-424f-8180-3a4a3b33702f" providerId="AD" clId="Web-{051EA42C-E89B-0365-A9CA-88FE95859B9B}" dt="2024-01-15T13:29:49.023" v="46"/>
          <ac:picMkLst>
            <pc:docMk/>
            <pc:sldMk cId="3246325511" sldId="2145706042"/>
            <ac:picMk id="5" creationId="{AD46258B-DB20-4426-8035-226E9AA3901E}"/>
          </ac:picMkLst>
        </pc:picChg>
      </pc:sldChg>
      <pc:sldChg chg="modSp">
        <pc:chgData name="Sophia Witterick-Laskin" userId="S::s.wittericklaskin@mail.utoronto.ca::3e00bf42-de8c-424f-8180-3a4a3b33702f" providerId="AD" clId="Web-{051EA42C-E89B-0365-A9CA-88FE95859B9B}" dt="2024-01-15T13:30:09.305" v="47"/>
        <pc:sldMkLst>
          <pc:docMk/>
          <pc:sldMk cId="2547392201" sldId="2145706043"/>
        </pc:sldMkLst>
        <pc:picChg chg="mod">
          <ac:chgData name="Sophia Witterick-Laskin" userId="S::s.wittericklaskin@mail.utoronto.ca::3e00bf42-de8c-424f-8180-3a4a3b33702f" providerId="AD" clId="Web-{051EA42C-E89B-0365-A9CA-88FE95859B9B}" dt="2024-01-15T13:30:09.305" v="47"/>
          <ac:picMkLst>
            <pc:docMk/>
            <pc:sldMk cId="2547392201" sldId="2145706043"/>
            <ac:picMk id="5" creationId="{AD46258B-DB20-4426-8035-226E9AA3901E}"/>
          </ac:picMkLst>
        </pc:picChg>
      </pc:sldChg>
      <pc:sldChg chg="modSp">
        <pc:chgData name="Sophia Witterick-Laskin" userId="S::s.wittericklaskin@mail.utoronto.ca::3e00bf42-de8c-424f-8180-3a4a3b33702f" providerId="AD" clId="Web-{051EA42C-E89B-0365-A9CA-88FE95859B9B}" dt="2024-01-15T13:30:47.244" v="49"/>
        <pc:sldMkLst>
          <pc:docMk/>
          <pc:sldMk cId="2650018604" sldId="2145706044"/>
        </pc:sldMkLst>
        <pc:picChg chg="mod">
          <ac:chgData name="Sophia Witterick-Laskin" userId="S::s.wittericklaskin@mail.utoronto.ca::3e00bf42-de8c-424f-8180-3a4a3b33702f" providerId="AD" clId="Web-{051EA42C-E89B-0365-A9CA-88FE95859B9B}" dt="2024-01-15T13:30:47.244" v="49"/>
          <ac:picMkLst>
            <pc:docMk/>
            <pc:sldMk cId="2650018604" sldId="2145706044"/>
            <ac:picMk id="5" creationId="{70154183-041F-4D5D-992A-54C3C12B7689}"/>
          </ac:picMkLst>
        </pc:picChg>
      </pc:sldChg>
      <pc:sldChg chg="modSp">
        <pc:chgData name="Sophia Witterick-Laskin" userId="S::s.wittericklaskin@mail.utoronto.ca::3e00bf42-de8c-424f-8180-3a4a3b33702f" providerId="AD" clId="Web-{051EA42C-E89B-0365-A9CA-88FE95859B9B}" dt="2024-01-15T13:31:09.432" v="50"/>
        <pc:sldMkLst>
          <pc:docMk/>
          <pc:sldMk cId="864383090" sldId="2145706045"/>
        </pc:sldMkLst>
        <pc:picChg chg="mod">
          <ac:chgData name="Sophia Witterick-Laskin" userId="S::s.wittericklaskin@mail.utoronto.ca::3e00bf42-de8c-424f-8180-3a4a3b33702f" providerId="AD" clId="Web-{051EA42C-E89B-0365-A9CA-88FE95859B9B}" dt="2024-01-15T13:31:09.432" v="50"/>
          <ac:picMkLst>
            <pc:docMk/>
            <pc:sldMk cId="864383090" sldId="2145706045"/>
            <ac:picMk id="5" creationId="{70154183-041F-4D5D-992A-54C3C12B7689}"/>
          </ac:picMkLst>
        </pc:picChg>
      </pc:sldChg>
      <pc:sldChg chg="modSp">
        <pc:chgData name="Sophia Witterick-Laskin" userId="S::s.wittericklaskin@mail.utoronto.ca::3e00bf42-de8c-424f-8180-3a4a3b33702f" providerId="AD" clId="Web-{051EA42C-E89B-0365-A9CA-88FE95859B9B}" dt="2024-01-15T13:31:38.026" v="51"/>
        <pc:sldMkLst>
          <pc:docMk/>
          <pc:sldMk cId="4216681678" sldId="2145706046"/>
        </pc:sldMkLst>
        <pc:picChg chg="mod">
          <ac:chgData name="Sophia Witterick-Laskin" userId="S::s.wittericklaskin@mail.utoronto.ca::3e00bf42-de8c-424f-8180-3a4a3b33702f" providerId="AD" clId="Web-{051EA42C-E89B-0365-A9CA-88FE95859B9B}" dt="2024-01-15T13:31:38.026" v="51"/>
          <ac:picMkLst>
            <pc:docMk/>
            <pc:sldMk cId="4216681678" sldId="2145706046"/>
            <ac:picMk id="5" creationId="{70154183-041F-4D5D-992A-54C3C12B7689}"/>
          </ac:picMkLst>
        </pc:picChg>
      </pc:sldChg>
      <pc:sldChg chg="modSp">
        <pc:chgData name="Sophia Witterick-Laskin" userId="S::s.wittericklaskin@mail.utoronto.ca::3e00bf42-de8c-424f-8180-3a4a3b33702f" providerId="AD" clId="Web-{051EA42C-E89B-0365-A9CA-88FE95859B9B}" dt="2024-01-15T13:32:23.433" v="53"/>
        <pc:sldMkLst>
          <pc:docMk/>
          <pc:sldMk cId="4274295591" sldId="2145706047"/>
        </pc:sldMkLst>
        <pc:picChg chg="mod">
          <ac:chgData name="Sophia Witterick-Laskin" userId="S::s.wittericklaskin@mail.utoronto.ca::3e00bf42-de8c-424f-8180-3a4a3b33702f" providerId="AD" clId="Web-{051EA42C-E89B-0365-A9CA-88FE95859B9B}" dt="2024-01-15T13:32:23.433" v="53"/>
          <ac:picMkLst>
            <pc:docMk/>
            <pc:sldMk cId="4274295591" sldId="2145706047"/>
            <ac:picMk id="5" creationId="{8A219E0F-1D59-4D1F-8CFB-D6B3277333CB}"/>
          </ac:picMkLst>
        </pc:picChg>
      </pc:sldChg>
      <pc:sldChg chg="modSp">
        <pc:chgData name="Sophia Witterick-Laskin" userId="S::s.wittericklaskin@mail.utoronto.ca::3e00bf42-de8c-424f-8180-3a4a3b33702f" providerId="AD" clId="Web-{051EA42C-E89B-0365-A9CA-88FE95859B9B}" dt="2024-01-15T13:32:46.559" v="54"/>
        <pc:sldMkLst>
          <pc:docMk/>
          <pc:sldMk cId="1102513469" sldId="2145706048"/>
        </pc:sldMkLst>
        <pc:picChg chg="mod">
          <ac:chgData name="Sophia Witterick-Laskin" userId="S::s.wittericklaskin@mail.utoronto.ca::3e00bf42-de8c-424f-8180-3a4a3b33702f" providerId="AD" clId="Web-{051EA42C-E89B-0365-A9CA-88FE95859B9B}" dt="2024-01-15T13:32:46.559" v="54"/>
          <ac:picMkLst>
            <pc:docMk/>
            <pc:sldMk cId="1102513469" sldId="2145706048"/>
            <ac:picMk id="5" creationId="{8A219E0F-1D59-4D1F-8CFB-D6B3277333CB}"/>
          </ac:picMkLst>
        </pc:picChg>
      </pc:sldChg>
      <pc:sldChg chg="modSp">
        <pc:chgData name="Sophia Witterick-Laskin" userId="S::s.wittericklaskin@mail.utoronto.ca::3e00bf42-de8c-424f-8180-3a4a3b33702f" providerId="AD" clId="Web-{051EA42C-E89B-0365-A9CA-88FE95859B9B}" dt="2024-01-15T13:33:06.559" v="55"/>
        <pc:sldMkLst>
          <pc:docMk/>
          <pc:sldMk cId="2693564460" sldId="2145706049"/>
        </pc:sldMkLst>
        <pc:picChg chg="mod">
          <ac:chgData name="Sophia Witterick-Laskin" userId="S::s.wittericklaskin@mail.utoronto.ca::3e00bf42-de8c-424f-8180-3a4a3b33702f" providerId="AD" clId="Web-{051EA42C-E89B-0365-A9CA-88FE95859B9B}" dt="2024-01-15T13:33:06.559" v="55"/>
          <ac:picMkLst>
            <pc:docMk/>
            <pc:sldMk cId="2693564460" sldId="2145706049"/>
            <ac:picMk id="5" creationId="{8A219E0F-1D59-4D1F-8CFB-D6B3277333CB}"/>
          </ac:picMkLst>
        </pc:picChg>
      </pc:sldChg>
      <pc:sldChg chg="modSp">
        <pc:chgData name="Sophia Witterick-Laskin" userId="S::s.wittericklaskin@mail.utoronto.ca::3e00bf42-de8c-424f-8180-3a4a3b33702f" providerId="AD" clId="Web-{051EA42C-E89B-0365-A9CA-88FE95859B9B}" dt="2024-01-15T13:33:56.435" v="58"/>
        <pc:sldMkLst>
          <pc:docMk/>
          <pc:sldMk cId="1090974854" sldId="2145706050"/>
        </pc:sldMkLst>
        <pc:picChg chg="mod">
          <ac:chgData name="Sophia Witterick-Laskin" userId="S::s.wittericklaskin@mail.utoronto.ca::3e00bf42-de8c-424f-8180-3a4a3b33702f" providerId="AD" clId="Web-{051EA42C-E89B-0365-A9CA-88FE95859B9B}" dt="2024-01-15T13:33:56.435" v="58"/>
          <ac:picMkLst>
            <pc:docMk/>
            <pc:sldMk cId="1090974854" sldId="2145706050"/>
            <ac:picMk id="9" creationId="{99A1A8E4-7B54-4396-BC49-02DEDAFCE79B}"/>
          </ac:picMkLst>
        </pc:picChg>
      </pc:sldChg>
      <pc:sldChg chg="modSp">
        <pc:chgData name="Sophia Witterick-Laskin" userId="S::s.wittericklaskin@mail.utoronto.ca::3e00bf42-de8c-424f-8180-3a4a3b33702f" providerId="AD" clId="Web-{051EA42C-E89B-0365-A9CA-88FE95859B9B}" dt="2024-01-15T13:34:15.076" v="59"/>
        <pc:sldMkLst>
          <pc:docMk/>
          <pc:sldMk cId="3876548494" sldId="2145706051"/>
        </pc:sldMkLst>
        <pc:picChg chg="mod">
          <ac:chgData name="Sophia Witterick-Laskin" userId="S::s.wittericklaskin@mail.utoronto.ca::3e00bf42-de8c-424f-8180-3a4a3b33702f" providerId="AD" clId="Web-{051EA42C-E89B-0365-A9CA-88FE95859B9B}" dt="2024-01-15T13:34:15.076" v="59"/>
          <ac:picMkLst>
            <pc:docMk/>
            <pc:sldMk cId="3876548494" sldId="2145706051"/>
            <ac:picMk id="9" creationId="{99A1A8E4-7B54-4396-BC49-02DEDAFCE79B}"/>
          </ac:picMkLst>
        </pc:picChg>
      </pc:sldChg>
      <pc:sldChg chg="modSp">
        <pc:chgData name="Sophia Witterick-Laskin" userId="S::s.wittericklaskin@mail.utoronto.ca::3e00bf42-de8c-424f-8180-3a4a3b33702f" providerId="AD" clId="Web-{051EA42C-E89B-0365-A9CA-88FE95859B9B}" dt="2024-01-15T13:34:35.874" v="60"/>
        <pc:sldMkLst>
          <pc:docMk/>
          <pc:sldMk cId="2193863033" sldId="2145706052"/>
        </pc:sldMkLst>
        <pc:picChg chg="mod">
          <ac:chgData name="Sophia Witterick-Laskin" userId="S::s.wittericklaskin@mail.utoronto.ca::3e00bf42-de8c-424f-8180-3a4a3b33702f" providerId="AD" clId="Web-{051EA42C-E89B-0365-A9CA-88FE95859B9B}" dt="2024-01-15T13:34:35.874" v="60"/>
          <ac:picMkLst>
            <pc:docMk/>
            <pc:sldMk cId="2193863033" sldId="2145706052"/>
            <ac:picMk id="9" creationId="{99A1A8E4-7B54-4396-BC49-02DEDAFCE79B}"/>
          </ac:picMkLst>
        </pc:picChg>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Laraib Abrar" userId="896418e6-4c8a-471a-bec6-eeb9012decd5" providerId="ADAL" clId="{08D0682A-8BC0-2E47-BF95-095130C75915}"/>
    <pc:docChg chg="modSld">
      <pc:chgData name="Laraib Abrar" userId="896418e6-4c8a-471a-bec6-eeb9012decd5" providerId="ADAL" clId="{08D0682A-8BC0-2E47-BF95-095130C75915}" dt="2024-01-26T20:04:49.085" v="0"/>
      <pc:docMkLst>
        <pc:docMk/>
      </pc:docMkLst>
      <pc:sldChg chg="modSp">
        <pc:chgData name="Laraib Abrar" userId="896418e6-4c8a-471a-bec6-eeb9012decd5" providerId="ADAL" clId="{08D0682A-8BC0-2E47-BF95-095130C75915}" dt="2024-01-26T20:04:49.085" v="0"/>
        <pc:sldMkLst>
          <pc:docMk/>
          <pc:sldMk cId="3372501302" sldId="2145705988"/>
        </pc:sldMkLst>
        <pc:spChg chg="mod">
          <ac:chgData name="Laraib Abrar" userId="896418e6-4c8a-471a-bec6-eeb9012decd5" providerId="ADAL" clId="{08D0682A-8BC0-2E47-BF95-095130C75915}" dt="2024-01-26T20:04:49.085" v="0"/>
          <ac:spMkLst>
            <pc:docMk/>
            <pc:sldMk cId="3372501302" sldId="2145705988"/>
            <ac:spMk id="3" creationId="{114F98F8-739F-964C-A534-3836E8D18612}"/>
          </ac:spMkLst>
        </pc:spChg>
      </pc:sldChg>
      <pc:sldChg chg="modSp">
        <pc:chgData name="Laraib Abrar" userId="896418e6-4c8a-471a-bec6-eeb9012decd5" providerId="ADAL" clId="{08D0682A-8BC0-2E47-BF95-095130C75915}" dt="2024-01-26T20:04:49.085" v="0"/>
        <pc:sldMkLst>
          <pc:docMk/>
          <pc:sldMk cId="2098748951" sldId="2145705989"/>
        </pc:sldMkLst>
        <pc:spChg chg="mod">
          <ac:chgData name="Laraib Abrar" userId="896418e6-4c8a-471a-bec6-eeb9012decd5" providerId="ADAL" clId="{08D0682A-8BC0-2E47-BF95-095130C75915}" dt="2024-01-26T20:04:49.085" v="0"/>
          <ac:spMkLst>
            <pc:docMk/>
            <pc:sldMk cId="2098748951" sldId="2145705989"/>
            <ac:spMk id="3" creationId="{114F98F8-739F-964C-A534-3836E8D18612}"/>
          </ac:spMkLst>
        </pc:spChg>
      </pc:sldChg>
      <pc:sldChg chg="modSp">
        <pc:chgData name="Laraib Abrar" userId="896418e6-4c8a-471a-bec6-eeb9012decd5" providerId="ADAL" clId="{08D0682A-8BC0-2E47-BF95-095130C75915}" dt="2024-01-26T20:04:49.085" v="0"/>
        <pc:sldMkLst>
          <pc:docMk/>
          <pc:sldMk cId="2650018604" sldId="2145706044"/>
        </pc:sldMkLst>
        <pc:spChg chg="mod">
          <ac:chgData name="Laraib Abrar" userId="896418e6-4c8a-471a-bec6-eeb9012decd5" providerId="ADAL" clId="{08D0682A-8BC0-2E47-BF95-095130C75915}" dt="2024-01-26T20:04:49.085" v="0"/>
          <ac:spMkLst>
            <pc:docMk/>
            <pc:sldMk cId="2650018604" sldId="2145706044"/>
            <ac:spMk id="3" creationId="{114F98F8-739F-964C-A534-3836E8D18612}"/>
          </ac:spMkLst>
        </pc:spChg>
      </pc:sldChg>
      <pc:sldChg chg="modSp">
        <pc:chgData name="Laraib Abrar" userId="896418e6-4c8a-471a-bec6-eeb9012decd5" providerId="ADAL" clId="{08D0682A-8BC0-2E47-BF95-095130C75915}" dt="2024-01-26T20:04:49.085" v="0"/>
        <pc:sldMkLst>
          <pc:docMk/>
          <pc:sldMk cId="864383090" sldId="2145706045"/>
        </pc:sldMkLst>
        <pc:spChg chg="mod">
          <ac:chgData name="Laraib Abrar" userId="896418e6-4c8a-471a-bec6-eeb9012decd5" providerId="ADAL" clId="{08D0682A-8BC0-2E47-BF95-095130C75915}" dt="2024-01-26T20:04:49.085" v="0"/>
          <ac:spMkLst>
            <pc:docMk/>
            <pc:sldMk cId="864383090" sldId="2145706045"/>
            <ac:spMk id="3" creationId="{114F98F8-739F-964C-A534-3836E8D18612}"/>
          </ac:spMkLst>
        </pc:spChg>
      </pc:sldChg>
      <pc:sldChg chg="modSp">
        <pc:chgData name="Laraib Abrar" userId="896418e6-4c8a-471a-bec6-eeb9012decd5" providerId="ADAL" clId="{08D0682A-8BC0-2E47-BF95-095130C75915}" dt="2024-01-26T20:04:49.085" v="0"/>
        <pc:sldMkLst>
          <pc:docMk/>
          <pc:sldMk cId="4216681678" sldId="2145706046"/>
        </pc:sldMkLst>
        <pc:spChg chg="mod">
          <ac:chgData name="Laraib Abrar" userId="896418e6-4c8a-471a-bec6-eeb9012decd5" providerId="ADAL" clId="{08D0682A-8BC0-2E47-BF95-095130C75915}" dt="2024-01-26T20:04:49.085" v="0"/>
          <ac:spMkLst>
            <pc:docMk/>
            <pc:sldMk cId="4216681678" sldId="2145706046"/>
            <ac:spMk id="3" creationId="{114F98F8-739F-964C-A534-3836E8D18612}"/>
          </ac:spMkLst>
        </pc:spChg>
      </pc:sldChg>
      <pc:sldChg chg="modSp">
        <pc:chgData name="Laraib Abrar" userId="896418e6-4c8a-471a-bec6-eeb9012decd5" providerId="ADAL" clId="{08D0682A-8BC0-2E47-BF95-095130C75915}" dt="2024-01-26T20:04:49.085" v="0"/>
        <pc:sldMkLst>
          <pc:docMk/>
          <pc:sldMk cId="4274295591" sldId="2145706047"/>
        </pc:sldMkLst>
        <pc:spChg chg="mod">
          <ac:chgData name="Laraib Abrar" userId="896418e6-4c8a-471a-bec6-eeb9012decd5" providerId="ADAL" clId="{08D0682A-8BC0-2E47-BF95-095130C75915}" dt="2024-01-26T20:04:49.085" v="0"/>
          <ac:spMkLst>
            <pc:docMk/>
            <pc:sldMk cId="4274295591" sldId="2145706047"/>
            <ac:spMk id="3" creationId="{114F98F8-739F-964C-A534-3836E8D18612}"/>
          </ac:spMkLst>
        </pc:spChg>
      </pc:sldChg>
      <pc:sldChg chg="modSp">
        <pc:chgData name="Laraib Abrar" userId="896418e6-4c8a-471a-bec6-eeb9012decd5" providerId="ADAL" clId="{08D0682A-8BC0-2E47-BF95-095130C75915}" dt="2024-01-26T20:04:49.085" v="0"/>
        <pc:sldMkLst>
          <pc:docMk/>
          <pc:sldMk cId="1102513469" sldId="2145706048"/>
        </pc:sldMkLst>
        <pc:spChg chg="mod">
          <ac:chgData name="Laraib Abrar" userId="896418e6-4c8a-471a-bec6-eeb9012decd5" providerId="ADAL" clId="{08D0682A-8BC0-2E47-BF95-095130C75915}" dt="2024-01-26T20:04:49.085" v="0"/>
          <ac:spMkLst>
            <pc:docMk/>
            <pc:sldMk cId="1102513469" sldId="2145706048"/>
            <ac:spMk id="3" creationId="{114F98F8-739F-964C-A534-3836E8D18612}"/>
          </ac:spMkLst>
        </pc:spChg>
      </pc:sldChg>
      <pc:sldChg chg="modSp">
        <pc:chgData name="Laraib Abrar" userId="896418e6-4c8a-471a-bec6-eeb9012decd5" providerId="ADAL" clId="{08D0682A-8BC0-2E47-BF95-095130C75915}" dt="2024-01-26T20:04:49.085" v="0"/>
        <pc:sldMkLst>
          <pc:docMk/>
          <pc:sldMk cId="2693564460" sldId="2145706049"/>
        </pc:sldMkLst>
        <pc:spChg chg="mod">
          <ac:chgData name="Laraib Abrar" userId="896418e6-4c8a-471a-bec6-eeb9012decd5" providerId="ADAL" clId="{08D0682A-8BC0-2E47-BF95-095130C75915}" dt="2024-01-26T20:04:49.085"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67BC3B30-B0F3-09CE-7306-8A1C318F3801}"/>
    <pc:docChg chg="modSld">
      <pc:chgData name="Walter Wodchis" userId="S::walter.wodchis@utoronto.ca::ca455b6e-9d7e-4d29-aa18-0a875ee3e65a" providerId="AD" clId="Web-{67BC3B30-B0F3-09CE-7306-8A1C318F3801}" dt="2023-12-19T22:43:59.364" v="263" actId="20577"/>
      <pc:docMkLst>
        <pc:docMk/>
      </pc:docMkLst>
      <pc:sldChg chg="modSp">
        <pc:chgData name="Walter Wodchis" userId="S::walter.wodchis@utoronto.ca::ca455b6e-9d7e-4d29-aa18-0a875ee3e65a" providerId="AD" clId="Web-{67BC3B30-B0F3-09CE-7306-8A1C318F3801}" dt="2023-12-19T22:43:59.364" v="263" actId="20577"/>
        <pc:sldMkLst>
          <pc:docMk/>
          <pc:sldMk cId="2605331272" sldId="2145705983"/>
        </pc:sldMkLst>
        <pc:spChg chg="mod">
          <ac:chgData name="Walter Wodchis" userId="S::walter.wodchis@utoronto.ca::ca455b6e-9d7e-4d29-aa18-0a875ee3e65a" providerId="AD" clId="Web-{67BC3B30-B0F3-09CE-7306-8A1C318F3801}" dt="2023-12-19T22:43:59.364" v="263" actId="20577"/>
          <ac:spMkLst>
            <pc:docMk/>
            <pc:sldMk cId="2605331272" sldId="2145705983"/>
            <ac:spMk id="3" creationId="{B44B5254-1E0A-45C0-81B6-B3094A2775BE}"/>
          </ac:spMkLst>
        </pc:spChg>
      </pc:sldChg>
    </pc:docChg>
  </pc:docChgLst>
  <pc:docChgLst>
    <pc:chgData name="Julianna Hill" userId="S::julianna.hill@mail.utoronto.ca::a510bc0e-2d94-40fa-a4e7-e98ae5260a41" providerId="AD" clId="Web-{8C2FB9B5-2EE8-31BD-80F2-51B1694B53C4}"/>
    <pc:docChg chg="modSld">
      <pc:chgData name="Julianna Hill" userId="S::julianna.hill@mail.utoronto.ca::a510bc0e-2d94-40fa-a4e7-e98ae5260a41" providerId="AD" clId="Web-{8C2FB9B5-2EE8-31BD-80F2-51B1694B53C4}" dt="2024-01-09T01:23:51.647" v="3" actId="20577"/>
      <pc:docMkLst>
        <pc:docMk/>
      </pc:docMkLst>
      <pc:sldChg chg="modSp">
        <pc:chgData name="Julianna Hill" userId="S::julianna.hill@mail.utoronto.ca::a510bc0e-2d94-40fa-a4e7-e98ae5260a41" providerId="AD" clId="Web-{8C2FB9B5-2EE8-31BD-80F2-51B1694B53C4}" dt="2024-01-09T01:23:51.647" v="3" actId="20577"/>
        <pc:sldMkLst>
          <pc:docMk/>
          <pc:sldMk cId="1349373594" sldId="2145705990"/>
        </pc:sldMkLst>
        <pc:spChg chg="mod">
          <ac:chgData name="Julianna Hill" userId="S::julianna.hill@mail.utoronto.ca::a510bc0e-2d94-40fa-a4e7-e98ae5260a41" providerId="AD" clId="Web-{8C2FB9B5-2EE8-31BD-80F2-51B1694B53C4}" dt="2024-01-09T01:23:51.647" v="3" actId="20577"/>
          <ac:spMkLst>
            <pc:docMk/>
            <pc:sldMk cId="1349373594" sldId="2145705990"/>
            <ac:spMk id="13" creationId="{DF4E0F38-43EE-4049-AD14-CDFDF486DC5E}"/>
          </ac:spMkLst>
        </pc:spChg>
      </pc:sldChg>
    </pc:docChg>
  </pc:docChgLst>
  <pc:docChgLst>
    <pc:chgData name="Walter Wodchis" userId="S::walter.wodchis@utoronto.ca::ca455b6e-9d7e-4d29-aa18-0a875ee3e65a" providerId="AD" clId="Web-{DE219B6F-4763-E820-0645-96F4D9D48E79}"/>
    <pc:docChg chg="modSld">
      <pc:chgData name="Walter Wodchis" userId="S::walter.wodchis@utoronto.ca::ca455b6e-9d7e-4d29-aa18-0a875ee3e65a" providerId="AD" clId="Web-{DE219B6F-4763-E820-0645-96F4D9D48E79}" dt="2023-12-20T18:02:00.265" v="222"/>
      <pc:docMkLst>
        <pc:docMk/>
      </pc:docMkLst>
      <pc:sldChg chg="modSp">
        <pc:chgData name="Walter Wodchis" userId="S::walter.wodchis@utoronto.ca::ca455b6e-9d7e-4d29-aa18-0a875ee3e65a" providerId="AD" clId="Web-{DE219B6F-4763-E820-0645-96F4D9D48E79}" dt="2023-12-20T18:00:04.264" v="4" actId="20577"/>
        <pc:sldMkLst>
          <pc:docMk/>
          <pc:sldMk cId="2605331272" sldId="2145705983"/>
        </pc:sldMkLst>
        <pc:spChg chg="mod">
          <ac:chgData name="Walter Wodchis" userId="S::walter.wodchis@utoronto.ca::ca455b6e-9d7e-4d29-aa18-0a875ee3e65a" providerId="AD" clId="Web-{DE219B6F-4763-E820-0645-96F4D9D48E79}" dt="2023-12-20T18:00:04.264" v="4" actId="20577"/>
          <ac:spMkLst>
            <pc:docMk/>
            <pc:sldMk cId="2605331272" sldId="2145705983"/>
            <ac:spMk id="3" creationId="{B44B5254-1E0A-45C0-81B6-B3094A2775BE}"/>
          </ac:spMkLst>
        </pc:spChg>
      </pc:sldChg>
      <pc:sldChg chg="modSp">
        <pc:chgData name="Walter Wodchis" userId="S::walter.wodchis@utoronto.ca::ca455b6e-9d7e-4d29-aa18-0a875ee3e65a" providerId="AD" clId="Web-{DE219B6F-4763-E820-0645-96F4D9D48E79}" dt="2023-12-20T18:02:00.265" v="222"/>
        <pc:sldMkLst>
          <pc:docMk/>
          <pc:sldMk cId="2850936706" sldId="2145706056"/>
        </pc:sldMkLst>
        <pc:graphicFrameChg chg="mod modGraphic">
          <ac:chgData name="Walter Wodchis" userId="S::walter.wodchis@utoronto.ca::ca455b6e-9d7e-4d29-aa18-0a875ee3e65a" providerId="AD" clId="Web-{DE219B6F-4763-E820-0645-96F4D9D48E79}" dt="2023-12-20T18:02:00.265" v="222"/>
          <ac:graphicFrameMkLst>
            <pc:docMk/>
            <pc:sldMk cId="2850936706" sldId="2145706056"/>
            <ac:graphicFrameMk id="8" creationId="{C128B61C-6BB0-4082-9861-FB6F37DC1A81}"/>
          </ac:graphicFrameMkLst>
        </pc:graphicFrame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Walter Wodchis" userId="S::walter.wodchis@utoronto.ca::ca455b6e-9d7e-4d29-aa18-0a875ee3e65a" providerId="AD" clId="Web-{E8653794-A588-915E-FA59-BBA9CB440A3C}"/>
    <pc:docChg chg="modSld">
      <pc:chgData name="Walter Wodchis" userId="S::walter.wodchis@utoronto.ca::ca455b6e-9d7e-4d29-aa18-0a875ee3e65a" providerId="AD" clId="Web-{E8653794-A588-915E-FA59-BBA9CB440A3C}" dt="2023-12-19T22:49:57.162" v="109" actId="1076"/>
      <pc:docMkLst>
        <pc:docMk/>
      </pc:docMkLst>
      <pc:sldChg chg="modSp">
        <pc:chgData name="Walter Wodchis" userId="S::walter.wodchis@utoronto.ca::ca455b6e-9d7e-4d29-aa18-0a875ee3e65a" providerId="AD" clId="Web-{E8653794-A588-915E-FA59-BBA9CB440A3C}" dt="2023-12-19T22:49:16.130" v="103" actId="20577"/>
        <pc:sldMkLst>
          <pc:docMk/>
          <pc:sldMk cId="2605331272" sldId="2145705983"/>
        </pc:sldMkLst>
        <pc:spChg chg="mod">
          <ac:chgData name="Walter Wodchis" userId="S::walter.wodchis@utoronto.ca::ca455b6e-9d7e-4d29-aa18-0a875ee3e65a" providerId="AD" clId="Web-{E8653794-A588-915E-FA59-BBA9CB440A3C}" dt="2023-12-19T22:49:16.130" v="103" actId="20577"/>
          <ac:spMkLst>
            <pc:docMk/>
            <pc:sldMk cId="2605331272" sldId="2145705983"/>
            <ac:spMk id="3" creationId="{B44B5254-1E0A-45C0-81B6-B3094A2775BE}"/>
          </ac:spMkLst>
        </pc:spChg>
      </pc:sldChg>
      <pc:sldChg chg="addSp delSp modSp">
        <pc:chgData name="Walter Wodchis" userId="S::walter.wodchis@utoronto.ca::ca455b6e-9d7e-4d29-aa18-0a875ee3e65a" providerId="AD" clId="Web-{E8653794-A588-915E-FA59-BBA9CB440A3C}" dt="2023-12-19T22:49:57.162" v="109" actId="1076"/>
        <pc:sldMkLst>
          <pc:docMk/>
          <pc:sldMk cId="1349373594" sldId="2145705990"/>
        </pc:sldMkLst>
        <pc:spChg chg="add del">
          <ac:chgData name="Walter Wodchis" userId="S::walter.wodchis@utoronto.ca::ca455b6e-9d7e-4d29-aa18-0a875ee3e65a" providerId="AD" clId="Web-{E8653794-A588-915E-FA59-BBA9CB440A3C}" dt="2023-12-19T22:49:12.364" v="35"/>
          <ac:spMkLst>
            <pc:docMk/>
            <pc:sldMk cId="1349373594" sldId="2145705990"/>
            <ac:spMk id="3" creationId="{114F98F8-739F-964C-A534-3836E8D18612}"/>
          </ac:spMkLst>
        </pc:spChg>
        <pc:spChg chg="mod">
          <ac:chgData name="Walter Wodchis" userId="S::walter.wodchis@utoronto.ca::ca455b6e-9d7e-4d29-aa18-0a875ee3e65a" providerId="AD" clId="Web-{E8653794-A588-915E-FA59-BBA9CB440A3C}" dt="2023-12-19T22:49:57.162" v="109" actId="1076"/>
          <ac:spMkLst>
            <pc:docMk/>
            <pc:sldMk cId="1349373594" sldId="2145705990"/>
            <ac:spMk id="13" creationId="{DF4E0F38-43EE-4049-AD14-CDFDF486DC5E}"/>
          </ac:spMkLst>
        </pc:spChg>
        <pc:picChg chg="mod">
          <ac:chgData name="Walter Wodchis" userId="S::walter.wodchis@utoronto.ca::ca455b6e-9d7e-4d29-aa18-0a875ee3e65a" providerId="AD" clId="Web-{E8653794-A588-915E-FA59-BBA9CB440A3C}" dt="2023-12-19T22:49:51.865" v="108" actId="14100"/>
          <ac:picMkLst>
            <pc:docMk/>
            <pc:sldMk cId="1349373594" sldId="2145705990"/>
            <ac:picMk id="5" creationId="{F9C117A2-18D7-4BD8-93E3-74AF870F237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Sarnia Lambton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41.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41.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818697034"/>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27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41.png">
            <a:extLst>
              <a:ext uri="{FF2B5EF4-FFF2-40B4-BE49-F238E27FC236}">
                <a16:creationId xmlns:a16="http://schemas.microsoft.com/office/drawing/2014/main" id="{54302890-8708-4912-8195-62F7A3DC1E4F}"/>
              </a:ext>
            </a:extLst>
          </p:cNvPr>
          <p:cNvPicPr>
            <a:picLocks noChangeAspect="1"/>
          </p:cNvPicPr>
          <p:nvPr/>
        </p:nvPicPr>
        <p:blipFill>
          <a:blip r:embed="rId3"/>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41.png">
            <a:extLst>
              <a:ext uri="{FF2B5EF4-FFF2-40B4-BE49-F238E27FC236}">
                <a16:creationId xmlns:a16="http://schemas.microsoft.com/office/drawing/2014/main" id="{27D2E60E-A7CD-4645-93CD-D84F03E36508}"/>
              </a:ext>
            </a:extLst>
          </p:cNvPr>
          <p:cNvPicPr>
            <a:picLocks noChangeAspect="1"/>
          </p:cNvPicPr>
          <p:nvPr/>
        </p:nvPicPr>
        <p:blipFill>
          <a:blip r:embed="rId3"/>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41.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41.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909303409"/>
              </p:ext>
            </p:extLst>
          </p:nvPr>
        </p:nvGraphicFramePr>
        <p:xfrm>
          <a:off x="976397" y="924029"/>
          <a:ext cx="10112944" cy="3136803"/>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dirty="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dirty="0">
                        <a:effectLst/>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dirty="0">
                          <a:solidFill>
                            <a:schemeClr val="tx1"/>
                          </a:solidFill>
                          <a:effectLst/>
                          <a:latin typeface="+mn-lt"/>
                          <a:ea typeface="Times New Roman" panose="02020603050405020304" pitchFamily="18" charset="0"/>
                          <a:cs typeface="Times New Roman"/>
                        </a:rPr>
                        <a:t>Health Outcomes </a:t>
                      </a:r>
                      <a:endParaRPr lang="en-CA" sz="1800" b="0" i="0" u="none" strike="noStrike" kern="1200" dirty="0">
                        <a:solidFill>
                          <a:schemeClr val="tx1"/>
                        </a:solidFill>
                        <a:effectLst/>
                        <a:latin typeface="+mn-lt"/>
                        <a:ea typeface="+mn-ea"/>
                        <a:cs typeface="+mn-cs"/>
                      </a:endParaRPr>
                    </a:p>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37611" y="4060832"/>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654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41.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41.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41.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41.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a:t>
            </a:r>
            <a:r>
              <a:rPr lang="en-CA" dirty="0" err="1"/>
              <a:t>CoC</a:t>
            </a:r>
            <a:r>
              <a:rPr lang="en-CA" dirty="0"/>
              <a:t>) amongst all patients attributed to this OHT where </a:t>
            </a:r>
            <a:r>
              <a:rPr lang="en-CA" dirty="0" err="1"/>
              <a:t>CoC</a:t>
            </a:r>
            <a:r>
              <a:rPr lang="en-CA" dirty="0"/>
              <a:t>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62%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4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4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4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41.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16.9%.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41.png">
            <a:extLst>
              <a:ext uri="{FF2B5EF4-FFF2-40B4-BE49-F238E27FC236}">
                <a16:creationId xmlns:a16="http://schemas.microsoft.com/office/drawing/2014/main" id="{68CFA313-C0F6-4268-BAF5-30F907882059}"/>
              </a:ext>
            </a:extLst>
          </p:cNvPr>
          <p:cNvPicPr>
            <a:picLocks noChangeAspect="1"/>
          </p:cNvPicPr>
          <p:nvPr/>
        </p:nvPicPr>
        <p:blipFill>
          <a:blip r:embed="rId3"/>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41.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41.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41.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45.4%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41.png">
            <a:extLst>
              <a:ext uri="{FF2B5EF4-FFF2-40B4-BE49-F238E27FC236}">
                <a16:creationId xmlns:a16="http://schemas.microsoft.com/office/drawing/2014/main" id="{6B430791-FDED-48D1-ACC8-7FA8510D700E}"/>
              </a:ext>
            </a:extLst>
          </p:cNvPr>
          <p:cNvPicPr>
            <a:picLocks noChangeAspect="1"/>
          </p:cNvPicPr>
          <p:nvPr/>
        </p:nvPicPr>
        <p:blipFill>
          <a:blip r:embed="rId3"/>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41.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41.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41.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54.4%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41.png">
            <a:extLst>
              <a:ext uri="{FF2B5EF4-FFF2-40B4-BE49-F238E27FC236}">
                <a16:creationId xmlns:a16="http://schemas.microsoft.com/office/drawing/2014/main" id="{8AF2F3D5-F3A8-401D-8DBC-6C4B777F2042}"/>
              </a:ext>
            </a:extLst>
          </p:cNvPr>
          <p:cNvPicPr>
            <a:picLocks noChangeAspect="1"/>
          </p:cNvPicPr>
          <p:nvPr/>
        </p:nvPicPr>
        <p:blipFill>
          <a:blip r:embed="rId3"/>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41.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41.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41.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10.9%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41.png">
            <a:extLst>
              <a:ext uri="{FF2B5EF4-FFF2-40B4-BE49-F238E27FC236}">
                <a16:creationId xmlns:a16="http://schemas.microsoft.com/office/drawing/2014/main" id="{39D26DC2-0597-4995-8900-5F181C4EE4C7}"/>
              </a:ext>
            </a:extLst>
          </p:cNvPr>
          <p:cNvPicPr>
            <a:picLocks noChangeAspect="1"/>
          </p:cNvPicPr>
          <p:nvPr/>
        </p:nvPicPr>
        <p:blipFill>
          <a:blip r:embed="rId3"/>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41.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41.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41.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19%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41.png">
            <a:extLst>
              <a:ext uri="{FF2B5EF4-FFF2-40B4-BE49-F238E27FC236}">
                <a16:creationId xmlns:a16="http://schemas.microsoft.com/office/drawing/2014/main" id="{8B10E9B7-1FEC-4460-B5B3-6664FD48F91F}"/>
              </a:ext>
            </a:extLst>
          </p:cNvPr>
          <p:cNvPicPr>
            <a:picLocks noChangeAspect="1"/>
          </p:cNvPicPr>
          <p:nvPr/>
        </p:nvPicPr>
        <p:blipFill>
          <a:blip r:embed="rId3"/>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41.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41.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41.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34.9%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41.png">
            <a:extLst>
              <a:ext uri="{FF2B5EF4-FFF2-40B4-BE49-F238E27FC236}">
                <a16:creationId xmlns:a16="http://schemas.microsoft.com/office/drawing/2014/main" id="{2DC9AF45-EF8F-4A68-8F25-FFD7629AA773}"/>
              </a:ext>
            </a:extLst>
          </p:cNvPr>
          <p:cNvPicPr>
            <a:picLocks noChangeAspect="1"/>
          </p:cNvPicPr>
          <p:nvPr/>
        </p:nvPicPr>
        <p:blipFill>
          <a:blip r:embed="rId3"/>
          <a:srcRect/>
          <a:stretch/>
        </p:blipFill>
        <p:spPr>
          <a:xfrm>
            <a:off x="36215" y="101039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41.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41.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41.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22.9%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41.png">
            <a:extLst>
              <a:ext uri="{FF2B5EF4-FFF2-40B4-BE49-F238E27FC236}">
                <a16:creationId xmlns:a16="http://schemas.microsoft.com/office/drawing/2014/main" id="{04B061E3-59CB-495C-AC3E-BA868D6D6F07}"/>
              </a:ext>
            </a:extLst>
          </p:cNvPr>
          <p:cNvPicPr>
            <a:picLocks noChangeAspect="1"/>
          </p:cNvPicPr>
          <p:nvPr/>
        </p:nvPicPr>
        <p:blipFill>
          <a:blip r:embed="rId3"/>
          <a:stretch>
            <a:fill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41.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41.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41.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53.5%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visit_30dBCHSM_41.png">
            <a:extLst>
              <a:ext uri="{FF2B5EF4-FFF2-40B4-BE49-F238E27FC236}">
                <a16:creationId xmlns:a16="http://schemas.microsoft.com/office/drawing/2014/main" id="{1E12BC96-235F-4C44-8158-3508A3160643}"/>
              </a:ext>
            </a:extLst>
          </p:cNvPr>
          <p:cNvPicPr>
            <a:picLocks noChangeAspect="1"/>
          </p:cNvPicPr>
          <p:nvPr/>
        </p:nvPicPr>
        <p:blipFill>
          <a:blip r:embed="rId3"/>
          <a:stretch>
            <a:fill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41.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41.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41.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708276361"/>
              </p:ext>
            </p:extLst>
          </p:nvPr>
        </p:nvGraphicFramePr>
        <p:xfrm>
          <a:off x="976397" y="1112930"/>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dirty="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dirty="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039063" y="3048091"/>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p>
          <a:p>
            <a:endParaRPr lang="en-CA" dirty="0"/>
          </a:p>
          <a:p>
            <a:r>
              <a:rPr lang="en-CA" b="1" dirty="0"/>
              <a:t>Sample Interpretation: </a:t>
            </a:r>
            <a:r>
              <a:rPr lang="en-CA" dirty="0"/>
              <a:t>2.9%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frail_fallBCHSM_41.png">
            <a:extLst>
              <a:ext uri="{FF2B5EF4-FFF2-40B4-BE49-F238E27FC236}">
                <a16:creationId xmlns:a16="http://schemas.microsoft.com/office/drawing/2014/main" id="{F9C117A2-18D7-4BD8-93E3-74AF870F2378}"/>
              </a:ext>
            </a:extLst>
          </p:cNvPr>
          <p:cNvPicPr>
            <a:picLocks noChangeAspect="1"/>
          </p:cNvPicPr>
          <p:nvPr/>
        </p:nvPicPr>
        <p:blipFill>
          <a:blip r:embed="rId3"/>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5873589" y="5639023"/>
            <a:ext cx="2363147" cy="577081"/>
          </a:xfrm>
          <a:prstGeom prst="rect">
            <a:avLst/>
          </a:prstGeom>
          <a:noFill/>
        </p:spPr>
        <p:txBody>
          <a:bodyPr wrap="none" lIns="91440" tIns="45720" rIns="91440" bIns="45720" rtlCol="0" anchor="t">
            <a:spAutoFit/>
          </a:bodyPr>
          <a:lstStyle/>
          <a:p>
            <a:r>
              <a:rPr lang="en-US" sz="1050">
                <a:solidFill>
                  <a:srgbClr val="FF0000"/>
                </a:solidFill>
                <a:cs typeface="Arial"/>
              </a:rPr>
              <a:t>Blank rows represent segments</a:t>
            </a:r>
            <a:endParaRPr lang="en-US"/>
          </a:p>
          <a:p>
            <a:r>
              <a:rPr lang="en-US" sz="1050">
                <a:solidFill>
                  <a:srgbClr val="FF0000"/>
                </a:solidFill>
                <a:cs typeface="Arial"/>
              </a:rPr>
              <a:t>with no events, small counts &lt; 5,</a:t>
            </a:r>
            <a:endParaRPr lang="en-US"/>
          </a:p>
          <a:p>
            <a:r>
              <a:rPr lang="en-US" sz="1050">
                <a:solidFill>
                  <a:srgbClr val="FF0000"/>
                </a:solidFill>
                <a:cs typeface="Arial"/>
              </a:rPr>
              <a:t>or with &lt; 30 patients in denominator.</a:t>
            </a:r>
            <a:endParaRPr lang="en-US"/>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41.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41.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41.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41.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41.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16</TotalTime>
  <Words>9011</Words>
  <Application>Microsoft Macintosh PowerPoint</Application>
  <PresentationFormat>Widescreen</PresentationFormat>
  <Paragraphs>923</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62</cp:revision>
  <dcterms:created xsi:type="dcterms:W3CDTF">2022-01-12T21:19:05Z</dcterms:created>
  <dcterms:modified xsi:type="dcterms:W3CDTF">2024-01-26T20:04:51Z</dcterms:modified>
</cp:coreProperties>
</file>