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A8B74-B916-724F-97B0-FE0C2D382792}" v="1" dt="2024-01-26T20:06:22.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45"/>
    <p:restoredTop sz="94590"/>
  </p:normalViewPr>
  <p:slideViewPr>
    <p:cSldViewPr snapToGrid="0">
      <p:cViewPr varScale="1">
        <p:scale>
          <a:sx n="78" d="100"/>
          <a:sy n="78" d="100"/>
        </p:scale>
        <p:origin x="184" y="76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62A70217-6684-4D16-9602-EFC68F6ACCB4}"/>
    <pc:docChg chg="modSld">
      <pc:chgData name="Vijay Kunaratnam" userId="775577e4-abc3-4e58-9833-58198037c244" providerId="ADAL" clId="{62A70217-6684-4D16-9602-EFC68F6ACCB4}" dt="2024-01-14T18:18:27.948" v="97" actId="20577"/>
      <pc:docMkLst>
        <pc:docMk/>
      </pc:docMkLst>
      <pc:sldChg chg="modSp mod">
        <pc:chgData name="Vijay Kunaratnam" userId="775577e4-abc3-4e58-9833-58198037c244" providerId="ADAL" clId="{62A70217-6684-4D16-9602-EFC68F6ACCB4}" dt="2024-01-14T18:14:51.385" v="8" actId="20577"/>
        <pc:sldMkLst>
          <pc:docMk/>
          <pc:sldMk cId="1854821880" sldId="267"/>
        </pc:sldMkLst>
        <pc:spChg chg="mod">
          <ac:chgData name="Vijay Kunaratnam" userId="775577e4-abc3-4e58-9833-58198037c244" providerId="ADAL" clId="{62A70217-6684-4D16-9602-EFC68F6ACCB4}" dt="2024-01-14T18:14:51.385" v="8" actId="20577"/>
          <ac:spMkLst>
            <pc:docMk/>
            <pc:sldMk cId="1854821880" sldId="267"/>
            <ac:spMk id="5" creationId="{00000000-0000-0000-0000-000000000000}"/>
          </ac:spMkLst>
        </pc:spChg>
      </pc:sldChg>
      <pc:sldChg chg="modSp mod">
        <pc:chgData name="Vijay Kunaratnam" userId="775577e4-abc3-4e58-9833-58198037c244" providerId="ADAL" clId="{62A70217-6684-4D16-9602-EFC68F6ACCB4}" dt="2024-01-14T18:15:10.087" v="15" actId="20577"/>
        <pc:sldMkLst>
          <pc:docMk/>
          <pc:sldMk cId="1488346169" sldId="2145706055"/>
        </pc:sldMkLst>
        <pc:spChg chg="mod">
          <ac:chgData name="Vijay Kunaratnam" userId="775577e4-abc3-4e58-9833-58198037c244" providerId="ADAL" clId="{62A70217-6684-4D16-9602-EFC68F6ACCB4}" dt="2024-01-14T18:15:10.087" v="15" actId="20577"/>
          <ac:spMkLst>
            <pc:docMk/>
            <pc:sldMk cId="1488346169" sldId="2145706055"/>
            <ac:spMk id="10" creationId="{74F69AAC-063D-4CAD-8D99-314F67A645D2}"/>
          </ac:spMkLst>
        </pc:spChg>
      </pc:sldChg>
      <pc:sldChg chg="modSp mod">
        <pc:chgData name="Vijay Kunaratnam" userId="775577e4-abc3-4e58-9833-58198037c244" providerId="ADAL" clId="{62A70217-6684-4D16-9602-EFC68F6ACCB4}" dt="2024-01-14T18:15:28.780" v="18" actId="20577"/>
        <pc:sldMkLst>
          <pc:docMk/>
          <pc:sldMk cId="2850936706" sldId="2145706056"/>
        </pc:sldMkLst>
        <pc:spChg chg="mod">
          <ac:chgData name="Vijay Kunaratnam" userId="775577e4-abc3-4e58-9833-58198037c244" providerId="ADAL" clId="{62A70217-6684-4D16-9602-EFC68F6ACCB4}" dt="2024-01-14T18:15:28.780" v="18" actId="20577"/>
          <ac:spMkLst>
            <pc:docMk/>
            <pc:sldMk cId="2850936706" sldId="2145706056"/>
            <ac:spMk id="10" creationId="{74F69AAC-063D-4CAD-8D99-314F67A645D2}"/>
          </ac:spMkLst>
        </pc:spChg>
      </pc:sldChg>
      <pc:sldChg chg="modSp mod">
        <pc:chgData name="Vijay Kunaratnam" userId="775577e4-abc3-4e58-9833-58198037c244" providerId="ADAL" clId="{62A70217-6684-4D16-9602-EFC68F6ACCB4}" dt="2024-01-14T18:15:54.937" v="22" actId="20577"/>
        <pc:sldMkLst>
          <pc:docMk/>
          <pc:sldMk cId="2725022862" sldId="2145706058"/>
        </pc:sldMkLst>
        <pc:spChg chg="mod">
          <ac:chgData name="Vijay Kunaratnam" userId="775577e4-abc3-4e58-9833-58198037c244" providerId="ADAL" clId="{62A70217-6684-4D16-9602-EFC68F6ACCB4}" dt="2024-01-14T18:15:54.937" v="22" actId="20577"/>
          <ac:spMkLst>
            <pc:docMk/>
            <pc:sldMk cId="2725022862" sldId="2145706058"/>
            <ac:spMk id="10" creationId="{74F69AAC-063D-4CAD-8D99-314F67A645D2}"/>
          </ac:spMkLst>
        </pc:spChg>
      </pc:sldChg>
      <pc:sldChg chg="modSp mod">
        <pc:chgData name="Vijay Kunaratnam" userId="775577e4-abc3-4e58-9833-58198037c244" providerId="ADAL" clId="{62A70217-6684-4D16-9602-EFC68F6ACCB4}" dt="2024-01-14T18:16:18.087" v="26" actId="20577"/>
        <pc:sldMkLst>
          <pc:docMk/>
          <pc:sldMk cId="85638082" sldId="2145706059"/>
        </pc:sldMkLst>
        <pc:spChg chg="mod">
          <ac:chgData name="Vijay Kunaratnam" userId="775577e4-abc3-4e58-9833-58198037c244" providerId="ADAL" clId="{62A70217-6684-4D16-9602-EFC68F6ACCB4}" dt="2024-01-14T18:16:18.087" v="26" actId="20577"/>
          <ac:spMkLst>
            <pc:docMk/>
            <pc:sldMk cId="85638082" sldId="2145706059"/>
            <ac:spMk id="10" creationId="{74F69AAC-063D-4CAD-8D99-314F67A645D2}"/>
          </ac:spMkLst>
        </pc:spChg>
      </pc:sldChg>
      <pc:sldChg chg="modSp mod">
        <pc:chgData name="Vijay Kunaratnam" userId="775577e4-abc3-4e58-9833-58198037c244" providerId="ADAL" clId="{62A70217-6684-4D16-9602-EFC68F6ACCB4}" dt="2024-01-14T18:16:33.867" v="30" actId="20577"/>
        <pc:sldMkLst>
          <pc:docMk/>
          <pc:sldMk cId="3060131008" sldId="2145706060"/>
        </pc:sldMkLst>
        <pc:spChg chg="mod">
          <ac:chgData name="Vijay Kunaratnam" userId="775577e4-abc3-4e58-9833-58198037c244" providerId="ADAL" clId="{62A70217-6684-4D16-9602-EFC68F6ACCB4}" dt="2024-01-14T18:16:33.867" v="30" actId="20577"/>
          <ac:spMkLst>
            <pc:docMk/>
            <pc:sldMk cId="3060131008" sldId="2145706060"/>
            <ac:spMk id="10" creationId="{74F69AAC-063D-4CAD-8D99-314F67A645D2}"/>
          </ac:spMkLst>
        </pc:spChg>
      </pc:sldChg>
      <pc:sldChg chg="modSp mod">
        <pc:chgData name="Vijay Kunaratnam" userId="775577e4-abc3-4e58-9833-58198037c244" providerId="ADAL" clId="{62A70217-6684-4D16-9602-EFC68F6ACCB4}" dt="2024-01-14T18:16:47.248" v="34" actId="20577"/>
        <pc:sldMkLst>
          <pc:docMk/>
          <pc:sldMk cId="827014832" sldId="2145706061"/>
        </pc:sldMkLst>
        <pc:spChg chg="mod">
          <ac:chgData name="Vijay Kunaratnam" userId="775577e4-abc3-4e58-9833-58198037c244" providerId="ADAL" clId="{62A70217-6684-4D16-9602-EFC68F6ACCB4}" dt="2024-01-14T18:16:47.248" v="34" actId="20577"/>
          <ac:spMkLst>
            <pc:docMk/>
            <pc:sldMk cId="827014832" sldId="2145706061"/>
            <ac:spMk id="10" creationId="{74F69AAC-063D-4CAD-8D99-314F67A645D2}"/>
          </ac:spMkLst>
        </pc:spChg>
      </pc:sldChg>
      <pc:sldChg chg="modSp mod">
        <pc:chgData name="Vijay Kunaratnam" userId="775577e4-abc3-4e58-9833-58198037c244" providerId="ADAL" clId="{62A70217-6684-4D16-9602-EFC68F6ACCB4}" dt="2024-01-14T18:17:12.082" v="46" actId="20577"/>
        <pc:sldMkLst>
          <pc:docMk/>
          <pc:sldMk cId="1896356862" sldId="2145706062"/>
        </pc:sldMkLst>
        <pc:spChg chg="mod">
          <ac:chgData name="Vijay Kunaratnam" userId="775577e4-abc3-4e58-9833-58198037c244" providerId="ADAL" clId="{62A70217-6684-4D16-9602-EFC68F6ACCB4}" dt="2024-01-14T18:17:12.082" v="46" actId="20577"/>
          <ac:spMkLst>
            <pc:docMk/>
            <pc:sldMk cId="1896356862" sldId="2145706062"/>
            <ac:spMk id="10" creationId="{74F69AAC-063D-4CAD-8D99-314F67A645D2}"/>
          </ac:spMkLst>
        </pc:spChg>
      </pc:sldChg>
      <pc:sldChg chg="modSp mod">
        <pc:chgData name="Vijay Kunaratnam" userId="775577e4-abc3-4e58-9833-58198037c244" providerId="ADAL" clId="{62A70217-6684-4D16-9602-EFC68F6ACCB4}" dt="2024-01-14T18:17:26.509" v="52" actId="20577"/>
        <pc:sldMkLst>
          <pc:docMk/>
          <pc:sldMk cId="2062726242" sldId="2145706063"/>
        </pc:sldMkLst>
        <pc:spChg chg="mod">
          <ac:chgData name="Vijay Kunaratnam" userId="775577e4-abc3-4e58-9833-58198037c244" providerId="ADAL" clId="{62A70217-6684-4D16-9602-EFC68F6ACCB4}" dt="2024-01-14T18:17:26.509" v="52" actId="20577"/>
          <ac:spMkLst>
            <pc:docMk/>
            <pc:sldMk cId="2062726242" sldId="2145706063"/>
            <ac:spMk id="10" creationId="{74F69AAC-063D-4CAD-8D99-314F67A645D2}"/>
          </ac:spMkLst>
        </pc:spChg>
      </pc:sldChg>
      <pc:sldChg chg="modSp mod">
        <pc:chgData name="Vijay Kunaratnam" userId="775577e4-abc3-4e58-9833-58198037c244" providerId="ADAL" clId="{62A70217-6684-4D16-9602-EFC68F6ACCB4}" dt="2024-01-14T18:17:48.414" v="56" actId="20577"/>
        <pc:sldMkLst>
          <pc:docMk/>
          <pc:sldMk cId="4249287565" sldId="2145706064"/>
        </pc:sldMkLst>
        <pc:spChg chg="mod">
          <ac:chgData name="Vijay Kunaratnam" userId="775577e4-abc3-4e58-9833-58198037c244" providerId="ADAL" clId="{62A70217-6684-4D16-9602-EFC68F6ACCB4}" dt="2024-01-14T18:17:48.414" v="56" actId="20577"/>
          <ac:spMkLst>
            <pc:docMk/>
            <pc:sldMk cId="4249287565" sldId="2145706064"/>
            <ac:spMk id="10" creationId="{74F69AAC-063D-4CAD-8D99-314F67A645D2}"/>
          </ac:spMkLst>
        </pc:spChg>
      </pc:sldChg>
      <pc:sldChg chg="modSp mod">
        <pc:chgData name="Vijay Kunaratnam" userId="775577e4-abc3-4e58-9833-58198037c244" providerId="ADAL" clId="{62A70217-6684-4D16-9602-EFC68F6ACCB4}" dt="2024-01-14T18:18:01.474" v="60" actId="20577"/>
        <pc:sldMkLst>
          <pc:docMk/>
          <pc:sldMk cId="1520170389" sldId="2145706065"/>
        </pc:sldMkLst>
        <pc:spChg chg="mod">
          <ac:chgData name="Vijay Kunaratnam" userId="775577e4-abc3-4e58-9833-58198037c244" providerId="ADAL" clId="{62A70217-6684-4D16-9602-EFC68F6ACCB4}" dt="2024-01-14T18:18:01.474" v="60" actId="20577"/>
          <ac:spMkLst>
            <pc:docMk/>
            <pc:sldMk cId="1520170389" sldId="2145706065"/>
            <ac:spMk id="10" creationId="{74F69AAC-063D-4CAD-8D99-314F67A645D2}"/>
          </ac:spMkLst>
        </pc:spChg>
      </pc:sldChg>
      <pc:sldChg chg="modSp mod">
        <pc:chgData name="Vijay Kunaratnam" userId="775577e4-abc3-4e58-9833-58198037c244" providerId="ADAL" clId="{62A70217-6684-4D16-9602-EFC68F6ACCB4}" dt="2024-01-14T18:18:27.948" v="97" actId="20577"/>
        <pc:sldMkLst>
          <pc:docMk/>
          <pc:sldMk cId="3770930259" sldId="2145706066"/>
        </pc:sldMkLst>
        <pc:spChg chg="mod">
          <ac:chgData name="Vijay Kunaratnam" userId="775577e4-abc3-4e58-9833-58198037c244" providerId="ADAL" clId="{62A70217-6684-4D16-9602-EFC68F6ACCB4}" dt="2024-01-14T18:18:27.948" v="97" actId="20577"/>
          <ac:spMkLst>
            <pc:docMk/>
            <pc:sldMk cId="3770930259" sldId="2145706066"/>
            <ac:spMk id="10" creationId="{74F69AAC-063D-4CAD-8D99-314F67A645D2}"/>
          </ac:spMkLst>
        </pc:spChg>
      </pc:sldChg>
    </pc:docChg>
  </pc:docChgLst>
  <pc:docChgLst>
    <pc:chgData name="Laraib Abrar" userId="896418e6-4c8a-471a-bec6-eeb9012decd5" providerId="ADAL" clId="{898A8B74-B916-724F-97B0-FE0C2D382792}"/>
    <pc:docChg chg="modSld">
      <pc:chgData name="Laraib Abrar" userId="896418e6-4c8a-471a-bec6-eeb9012decd5" providerId="ADAL" clId="{898A8B74-B916-724F-97B0-FE0C2D382792}" dt="2024-01-26T20:06:22.200" v="0"/>
      <pc:docMkLst>
        <pc:docMk/>
      </pc:docMkLst>
      <pc:sldChg chg="modSp">
        <pc:chgData name="Laraib Abrar" userId="896418e6-4c8a-471a-bec6-eeb9012decd5" providerId="ADAL" clId="{898A8B74-B916-724F-97B0-FE0C2D382792}" dt="2024-01-26T20:06:22.200" v="0"/>
        <pc:sldMkLst>
          <pc:docMk/>
          <pc:sldMk cId="3372501302" sldId="2145705988"/>
        </pc:sldMkLst>
        <pc:spChg chg="mod">
          <ac:chgData name="Laraib Abrar" userId="896418e6-4c8a-471a-bec6-eeb9012decd5" providerId="ADAL" clId="{898A8B74-B916-724F-97B0-FE0C2D382792}" dt="2024-01-26T20:06:22.200" v="0"/>
          <ac:spMkLst>
            <pc:docMk/>
            <pc:sldMk cId="3372501302" sldId="2145705988"/>
            <ac:spMk id="3" creationId="{114F98F8-739F-964C-A534-3836E8D18612}"/>
          </ac:spMkLst>
        </pc:spChg>
      </pc:sldChg>
      <pc:sldChg chg="modSp">
        <pc:chgData name="Laraib Abrar" userId="896418e6-4c8a-471a-bec6-eeb9012decd5" providerId="ADAL" clId="{898A8B74-B916-724F-97B0-FE0C2D382792}" dt="2024-01-26T20:06:22.200" v="0"/>
        <pc:sldMkLst>
          <pc:docMk/>
          <pc:sldMk cId="2098748951" sldId="2145705989"/>
        </pc:sldMkLst>
        <pc:spChg chg="mod">
          <ac:chgData name="Laraib Abrar" userId="896418e6-4c8a-471a-bec6-eeb9012decd5" providerId="ADAL" clId="{898A8B74-B916-724F-97B0-FE0C2D382792}" dt="2024-01-26T20:06:22.200" v="0"/>
          <ac:spMkLst>
            <pc:docMk/>
            <pc:sldMk cId="2098748951" sldId="2145705989"/>
            <ac:spMk id="3" creationId="{114F98F8-739F-964C-A534-3836E8D18612}"/>
          </ac:spMkLst>
        </pc:spChg>
      </pc:sldChg>
      <pc:sldChg chg="modSp">
        <pc:chgData name="Laraib Abrar" userId="896418e6-4c8a-471a-bec6-eeb9012decd5" providerId="ADAL" clId="{898A8B74-B916-724F-97B0-FE0C2D382792}" dt="2024-01-26T20:06:22.200" v="0"/>
        <pc:sldMkLst>
          <pc:docMk/>
          <pc:sldMk cId="2650018604" sldId="2145706044"/>
        </pc:sldMkLst>
        <pc:spChg chg="mod">
          <ac:chgData name="Laraib Abrar" userId="896418e6-4c8a-471a-bec6-eeb9012decd5" providerId="ADAL" clId="{898A8B74-B916-724F-97B0-FE0C2D382792}" dt="2024-01-26T20:06:22.200" v="0"/>
          <ac:spMkLst>
            <pc:docMk/>
            <pc:sldMk cId="2650018604" sldId="2145706044"/>
            <ac:spMk id="3" creationId="{114F98F8-739F-964C-A534-3836E8D18612}"/>
          </ac:spMkLst>
        </pc:spChg>
      </pc:sldChg>
      <pc:sldChg chg="modSp">
        <pc:chgData name="Laraib Abrar" userId="896418e6-4c8a-471a-bec6-eeb9012decd5" providerId="ADAL" clId="{898A8B74-B916-724F-97B0-FE0C2D382792}" dt="2024-01-26T20:06:22.200" v="0"/>
        <pc:sldMkLst>
          <pc:docMk/>
          <pc:sldMk cId="864383090" sldId="2145706045"/>
        </pc:sldMkLst>
        <pc:spChg chg="mod">
          <ac:chgData name="Laraib Abrar" userId="896418e6-4c8a-471a-bec6-eeb9012decd5" providerId="ADAL" clId="{898A8B74-B916-724F-97B0-FE0C2D382792}" dt="2024-01-26T20:06:22.200" v="0"/>
          <ac:spMkLst>
            <pc:docMk/>
            <pc:sldMk cId="864383090" sldId="2145706045"/>
            <ac:spMk id="3" creationId="{114F98F8-739F-964C-A534-3836E8D18612}"/>
          </ac:spMkLst>
        </pc:spChg>
      </pc:sldChg>
      <pc:sldChg chg="modSp">
        <pc:chgData name="Laraib Abrar" userId="896418e6-4c8a-471a-bec6-eeb9012decd5" providerId="ADAL" clId="{898A8B74-B916-724F-97B0-FE0C2D382792}" dt="2024-01-26T20:06:22.200" v="0"/>
        <pc:sldMkLst>
          <pc:docMk/>
          <pc:sldMk cId="4216681678" sldId="2145706046"/>
        </pc:sldMkLst>
        <pc:spChg chg="mod">
          <ac:chgData name="Laraib Abrar" userId="896418e6-4c8a-471a-bec6-eeb9012decd5" providerId="ADAL" clId="{898A8B74-B916-724F-97B0-FE0C2D382792}" dt="2024-01-26T20:06:22.200" v="0"/>
          <ac:spMkLst>
            <pc:docMk/>
            <pc:sldMk cId="4216681678" sldId="2145706046"/>
            <ac:spMk id="3" creationId="{114F98F8-739F-964C-A534-3836E8D18612}"/>
          </ac:spMkLst>
        </pc:spChg>
      </pc:sldChg>
      <pc:sldChg chg="modSp">
        <pc:chgData name="Laraib Abrar" userId="896418e6-4c8a-471a-bec6-eeb9012decd5" providerId="ADAL" clId="{898A8B74-B916-724F-97B0-FE0C2D382792}" dt="2024-01-26T20:06:22.200" v="0"/>
        <pc:sldMkLst>
          <pc:docMk/>
          <pc:sldMk cId="4274295591" sldId="2145706047"/>
        </pc:sldMkLst>
        <pc:spChg chg="mod">
          <ac:chgData name="Laraib Abrar" userId="896418e6-4c8a-471a-bec6-eeb9012decd5" providerId="ADAL" clId="{898A8B74-B916-724F-97B0-FE0C2D382792}" dt="2024-01-26T20:06:22.200" v="0"/>
          <ac:spMkLst>
            <pc:docMk/>
            <pc:sldMk cId="4274295591" sldId="2145706047"/>
            <ac:spMk id="3" creationId="{114F98F8-739F-964C-A534-3836E8D18612}"/>
          </ac:spMkLst>
        </pc:spChg>
      </pc:sldChg>
      <pc:sldChg chg="modSp">
        <pc:chgData name="Laraib Abrar" userId="896418e6-4c8a-471a-bec6-eeb9012decd5" providerId="ADAL" clId="{898A8B74-B916-724F-97B0-FE0C2D382792}" dt="2024-01-26T20:06:22.200" v="0"/>
        <pc:sldMkLst>
          <pc:docMk/>
          <pc:sldMk cId="1102513469" sldId="2145706048"/>
        </pc:sldMkLst>
        <pc:spChg chg="mod">
          <ac:chgData name="Laraib Abrar" userId="896418e6-4c8a-471a-bec6-eeb9012decd5" providerId="ADAL" clId="{898A8B74-B916-724F-97B0-FE0C2D382792}" dt="2024-01-26T20:06:22.200" v="0"/>
          <ac:spMkLst>
            <pc:docMk/>
            <pc:sldMk cId="1102513469" sldId="2145706048"/>
            <ac:spMk id="3" creationId="{114F98F8-739F-964C-A534-3836E8D18612}"/>
          </ac:spMkLst>
        </pc:spChg>
      </pc:sldChg>
      <pc:sldChg chg="modSp">
        <pc:chgData name="Laraib Abrar" userId="896418e6-4c8a-471a-bec6-eeb9012decd5" providerId="ADAL" clId="{898A8B74-B916-724F-97B0-FE0C2D382792}" dt="2024-01-26T20:06:22.200" v="0"/>
        <pc:sldMkLst>
          <pc:docMk/>
          <pc:sldMk cId="2693564460" sldId="2145706049"/>
        </pc:sldMkLst>
        <pc:spChg chg="mod">
          <ac:chgData name="Laraib Abrar" userId="896418e6-4c8a-471a-bec6-eeb9012decd5" providerId="ADAL" clId="{898A8B74-B916-724F-97B0-FE0C2D382792}" dt="2024-01-26T20:06:22.200"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Scarborough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030094249"/>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295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64%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19.9%.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47.7%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56.3%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12.6%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28.5%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39.6%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13.2%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61.2%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5469" y="3270876"/>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2.4% of frail older in the most deprived communities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45708" y="4374667"/>
            <a:ext cx="2363147" cy="577081"/>
          </a:xfrm>
          <a:prstGeom prst="rect">
            <a:avLst/>
          </a:prstGeom>
          <a:noFill/>
        </p:spPr>
        <p:txBody>
          <a:bodyPr wrap="none" lIns="91440" tIns="45720" rIns="91440" bIns="45720" rtlCol="0" anchor="t">
            <a:spAutoFit/>
          </a:bodyPr>
          <a:lstStyle/>
          <a:p>
            <a:r>
              <a:rPr lang="en-US" sz="1050" dirty="0">
                <a:solidFill>
                  <a:srgbClr val="FF0000"/>
                </a:solidFill>
                <a:cs typeface="Arial"/>
              </a:rPr>
              <a:t>Blank rows represent segments</a:t>
            </a:r>
            <a:endParaRPr lang="en-US" dirty="0"/>
          </a:p>
          <a:p>
            <a:r>
              <a:rPr lang="en-US" sz="1050" dirty="0">
                <a:solidFill>
                  <a:srgbClr val="FF0000"/>
                </a:solidFill>
                <a:cs typeface="Arial"/>
              </a:rPr>
              <a:t>with no events, small counts &lt; 5,</a:t>
            </a:r>
            <a:endParaRPr lang="en-US" dirty="0"/>
          </a:p>
          <a:p>
            <a:r>
              <a:rPr lang="en-US" sz="1050" dirty="0">
                <a:solidFill>
                  <a:srgbClr val="FF0000"/>
                </a:solidFill>
                <a:cs typeface="Arial"/>
              </a:rPr>
              <a:t>or with &lt; 30 patients in denominator.</a:t>
            </a:r>
            <a:endParaRPr lang="en-US" dirty="0"/>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38</TotalTime>
  <Words>9006</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7</cp:revision>
  <dcterms:created xsi:type="dcterms:W3CDTF">2022-01-12T21:19:05Z</dcterms:created>
  <dcterms:modified xsi:type="dcterms:W3CDTF">2024-01-26T20:06:25Z</dcterms:modified>
</cp:coreProperties>
</file>