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A561D8-0E14-EB4A-9D18-C82E1CC6A502}" v="1" dt="2024-01-26T20:07:32.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9"/>
    <p:restoredTop sz="93354"/>
  </p:normalViewPr>
  <p:slideViewPr>
    <p:cSldViewPr snapToGrid="0">
      <p:cViewPr varScale="1">
        <p:scale>
          <a:sx n="76" d="100"/>
          <a:sy n="76" d="100"/>
        </p:scale>
        <p:origin x="208" y="80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na Hill" userId="S::julianna.hill@mail.utoronto.ca::a510bc0e-2d94-40fa-a4e7-e98ae5260a41" providerId="AD" clId="Web-{8C2FB9B5-2EE8-31BD-80F2-51B1694B53C4}"/>
    <pc:docChg chg="modSld">
      <pc:chgData name="Julianna Hill" userId="S::julianna.hill@mail.utoronto.ca::a510bc0e-2d94-40fa-a4e7-e98ae5260a41" providerId="AD" clId="Web-{8C2FB9B5-2EE8-31BD-80F2-51B1694B53C4}" dt="2024-01-09T01:23:51.647" v="3" actId="20577"/>
      <pc:docMkLst>
        <pc:docMk/>
      </pc:docMkLst>
      <pc:sldChg chg="modSp">
        <pc:chgData name="Julianna Hill" userId="S::julianna.hill@mail.utoronto.ca::a510bc0e-2d94-40fa-a4e7-e98ae5260a41" providerId="AD" clId="Web-{8C2FB9B5-2EE8-31BD-80F2-51B1694B53C4}" dt="2024-01-09T01:23:51.647" v="3" actId="20577"/>
        <pc:sldMkLst>
          <pc:docMk/>
          <pc:sldMk cId="1349373594" sldId="2145705990"/>
        </pc:sldMkLst>
        <pc:spChg chg="mod">
          <ac:chgData name="Julianna Hill" userId="S::julianna.hill@mail.utoronto.ca::a510bc0e-2d94-40fa-a4e7-e98ae5260a41" providerId="AD" clId="Web-{8C2FB9B5-2EE8-31BD-80F2-51B1694B53C4}" dt="2024-01-09T01:23:51.647" v="3" actId="20577"/>
          <ac:spMkLst>
            <pc:docMk/>
            <pc:sldMk cId="1349373594" sldId="2145705990"/>
            <ac:spMk id="13" creationId="{DF4E0F38-43EE-4049-AD14-CDFDF486DC5E}"/>
          </ac:spMkLst>
        </pc:spChg>
      </pc:sldChg>
    </pc:docChg>
  </pc:docChgLst>
  <pc:docChgLst>
    <pc:chgData name="Laraib Abrar" userId="896418e6-4c8a-471a-bec6-eeb9012decd5" providerId="ADAL" clId="{0FEB9093-0C23-DE41-865A-777A22D0E3E3}"/>
    <pc:docChg chg="undo custSel modSld">
      <pc:chgData name="Laraib Abrar" userId="896418e6-4c8a-471a-bec6-eeb9012decd5" providerId="ADAL" clId="{0FEB9093-0C23-DE41-865A-777A22D0E3E3}" dt="2024-01-01T05:52:25.658" v="19" actId="14826"/>
      <pc:docMkLst>
        <pc:docMk/>
      </pc:docMkLst>
      <pc:sldChg chg="modSp mod">
        <pc:chgData name="Laraib Abrar" userId="896418e6-4c8a-471a-bec6-eeb9012decd5" providerId="ADAL" clId="{0FEB9093-0C23-DE41-865A-777A22D0E3E3}" dt="2024-01-01T03:53:24.834" v="17" actId="20577"/>
        <pc:sldMkLst>
          <pc:docMk/>
          <pc:sldMk cId="1854821880" sldId="267"/>
        </pc:sldMkLst>
        <pc:spChg chg="mod">
          <ac:chgData name="Laraib Abrar" userId="896418e6-4c8a-471a-bec6-eeb9012decd5" providerId="ADAL" clId="{0FEB9093-0C23-DE41-865A-777A22D0E3E3}" dt="2024-01-01T03:53:24.834" v="17" actId="20577"/>
          <ac:spMkLst>
            <pc:docMk/>
            <pc:sldMk cId="1854821880" sldId="267"/>
            <ac:spMk id="4" creationId="{00000000-0000-0000-0000-000000000000}"/>
          </ac:spMkLst>
        </pc:spChg>
      </pc:sldChg>
      <pc:sldChg chg="modSp">
        <pc:chgData name="Laraib Abrar" userId="896418e6-4c8a-471a-bec6-eeb9012decd5" providerId="ADAL" clId="{0FEB9093-0C23-DE41-865A-777A22D0E3E3}" dt="2024-01-01T05:52:25.658" v="19" actId="14826"/>
        <pc:sldMkLst>
          <pc:docMk/>
          <pc:sldMk cId="1349373594" sldId="2145705990"/>
        </pc:sldMkLst>
        <pc:picChg chg="mod">
          <ac:chgData name="Laraib Abrar" userId="896418e6-4c8a-471a-bec6-eeb9012decd5" providerId="ADAL" clId="{0FEB9093-0C23-DE41-865A-777A22D0E3E3}" dt="2024-01-01T05:52:25.658" v="19" actId="14826"/>
          <ac:picMkLst>
            <pc:docMk/>
            <pc:sldMk cId="1349373594" sldId="2145705990"/>
            <ac:picMk id="5" creationId="{F9C117A2-18D7-4BD8-93E3-74AF870F2378}"/>
          </ac:picMkLst>
        </pc:picChg>
      </pc:sldChg>
      <pc:sldChg chg="modSp">
        <pc:chgData name="Laraib Abrar" userId="896418e6-4c8a-471a-bec6-eeb9012decd5" providerId="ADAL" clId="{0FEB9093-0C23-DE41-865A-777A22D0E3E3}" dt="2024-01-01T05:50:43.679" v="18" actId="14826"/>
        <pc:sldMkLst>
          <pc:docMk/>
          <pc:sldMk cId="2150844214" sldId="2145706019"/>
        </pc:sldMkLst>
        <pc:picChg chg="mod">
          <ac:chgData name="Laraib Abrar" userId="896418e6-4c8a-471a-bec6-eeb9012decd5" providerId="ADAL" clId="{0FEB9093-0C23-DE41-865A-777A22D0E3E3}" dt="2024-01-01T05:50:43.679" v="18" actId="14826"/>
          <ac:picMkLst>
            <pc:docMk/>
            <pc:sldMk cId="2150844214" sldId="2145706019"/>
            <ac:picMk id="5" creationId="{27D2E60E-A7CD-4645-93CD-D84F03E36508}"/>
          </ac:picMkLst>
        </pc:picChg>
      </pc:sldChg>
    </pc:docChg>
  </pc:docChgLst>
  <pc:docChgLst>
    <pc:chgData name="Walter Wodchis" userId="S::walter.wodchis@utoronto.ca::ca455b6e-9d7e-4d29-aa18-0a875ee3e65a" providerId="AD" clId="Web-{F7E336F6-9FB4-ED14-0A6C-8786FBA95F48}"/>
    <pc:docChg chg="addSld delSld modSld">
      <pc:chgData name="Walter Wodchis" userId="S::walter.wodchis@utoronto.ca::ca455b6e-9d7e-4d29-aa18-0a875ee3e65a" providerId="AD" clId="Web-{F7E336F6-9FB4-ED14-0A6C-8786FBA95F48}" dt="2023-12-16T18:39:50.836" v="2175" actId="20577"/>
      <pc:docMkLst>
        <pc:docMk/>
      </pc:docMkLst>
      <pc:sldChg chg="modSp">
        <pc:chgData name="Walter Wodchis" userId="S::walter.wodchis@utoronto.ca::ca455b6e-9d7e-4d29-aa18-0a875ee3e65a" providerId="AD" clId="Web-{F7E336F6-9FB4-ED14-0A6C-8786FBA95F48}" dt="2023-12-16T18:39:50.836" v="2175" actId="20577"/>
        <pc:sldMkLst>
          <pc:docMk/>
          <pc:sldMk cId="2461015028" sldId="4298"/>
        </pc:sldMkLst>
        <pc:spChg chg="mod">
          <ac:chgData name="Walter Wodchis" userId="S::walter.wodchis@utoronto.ca::ca455b6e-9d7e-4d29-aa18-0a875ee3e65a" providerId="AD" clId="Web-{F7E336F6-9FB4-ED14-0A6C-8786FBA95F48}" dt="2023-12-16T18:39:50.836" v="2175" actId="20577"/>
          <ac:spMkLst>
            <pc:docMk/>
            <pc:sldMk cId="2461015028" sldId="4298"/>
            <ac:spMk id="4" creationId="{C3C3394E-E02D-4041-85BB-A382BDFCDC0D}"/>
          </ac:spMkLst>
        </pc:spChg>
      </pc:sldChg>
      <pc:sldChg chg="addSp delSp">
        <pc:chgData name="Walter Wodchis" userId="S::walter.wodchis@utoronto.ca::ca455b6e-9d7e-4d29-aa18-0a875ee3e65a" providerId="AD" clId="Web-{F7E336F6-9FB4-ED14-0A6C-8786FBA95F48}" dt="2023-12-16T17:49:07.004" v="1"/>
        <pc:sldMkLst>
          <pc:docMk/>
          <pc:sldMk cId="2509254281" sldId="2145705971"/>
        </pc:sldMkLst>
        <pc:graphicFrameChg chg="del">
          <ac:chgData name="Walter Wodchis" userId="S::walter.wodchis@utoronto.ca::ca455b6e-9d7e-4d29-aa18-0a875ee3e65a" providerId="AD" clId="Web-{F7E336F6-9FB4-ED14-0A6C-8786FBA95F48}" dt="2023-12-16T17:48:57.504" v="0"/>
          <ac:graphicFrameMkLst>
            <pc:docMk/>
            <pc:sldMk cId="2509254281" sldId="2145705971"/>
            <ac:graphicFrameMk id="21" creationId="{2BE575B2-9135-4CAE-B258-9F12AA0E2F81}"/>
          </ac:graphicFrameMkLst>
        </pc:graphicFrameChg>
        <pc:graphicFrameChg chg="add">
          <ac:chgData name="Walter Wodchis" userId="S::walter.wodchis@utoronto.ca::ca455b6e-9d7e-4d29-aa18-0a875ee3e65a" providerId="AD" clId="Web-{F7E336F6-9FB4-ED14-0A6C-8786FBA95F48}" dt="2023-12-16T17:49:07.004" v="1"/>
          <ac:graphicFrameMkLst>
            <pc:docMk/>
            <pc:sldMk cId="2509254281" sldId="2145705971"/>
            <ac:graphicFrameMk id="22" creationId="{43B36702-4F42-E40D-5F2F-16FD287CE572}"/>
          </ac:graphicFrameMkLst>
        </pc:graphicFrameChg>
      </pc:sldChg>
      <pc:sldChg chg="modSp">
        <pc:chgData name="Walter Wodchis" userId="S::walter.wodchis@utoronto.ca::ca455b6e-9d7e-4d29-aa18-0a875ee3e65a" providerId="AD" clId="Web-{F7E336F6-9FB4-ED14-0A6C-8786FBA95F48}" dt="2023-12-16T17:52:34.850" v="67" actId="20577"/>
        <pc:sldMkLst>
          <pc:docMk/>
          <pc:sldMk cId="3735515027" sldId="2145705976"/>
        </pc:sldMkLst>
        <pc:spChg chg="mod">
          <ac:chgData name="Walter Wodchis" userId="S::walter.wodchis@utoronto.ca::ca455b6e-9d7e-4d29-aa18-0a875ee3e65a" providerId="AD" clId="Web-{F7E336F6-9FB4-ED14-0A6C-8786FBA95F48}" dt="2023-12-16T17:51:49.881" v="51" actId="20577"/>
          <ac:spMkLst>
            <pc:docMk/>
            <pc:sldMk cId="3735515027" sldId="2145705976"/>
            <ac:spMk id="2" creationId="{9B9126A4-9EBC-472E-BC48-073C0719EB4D}"/>
          </ac:spMkLst>
        </pc:spChg>
        <pc:spChg chg="mod">
          <ac:chgData name="Walter Wodchis" userId="S::walter.wodchis@utoronto.ca::ca455b6e-9d7e-4d29-aa18-0a875ee3e65a" providerId="AD" clId="Web-{F7E336F6-9FB4-ED14-0A6C-8786FBA95F48}" dt="2023-12-16T17:52:34.850" v="67" actId="20577"/>
          <ac:spMkLst>
            <pc:docMk/>
            <pc:sldMk cId="3735515027" sldId="2145705976"/>
            <ac:spMk id="3" creationId="{B44B5254-1E0A-45C0-81B6-B3094A2775BE}"/>
          </ac:spMkLst>
        </pc:spChg>
      </pc:sldChg>
      <pc:sldChg chg="modSp">
        <pc:chgData name="Walter Wodchis" userId="S::walter.wodchis@utoronto.ca::ca455b6e-9d7e-4d29-aa18-0a875ee3e65a" providerId="AD" clId="Web-{F7E336F6-9FB4-ED14-0A6C-8786FBA95F48}" dt="2023-12-16T18:18:18.027" v="857" actId="20577"/>
        <pc:sldMkLst>
          <pc:docMk/>
          <pc:sldMk cId="345134898" sldId="2145705980"/>
        </pc:sldMkLst>
        <pc:graphicFrameChg chg="modGraphic">
          <ac:chgData name="Walter Wodchis" userId="S::walter.wodchis@utoronto.ca::ca455b6e-9d7e-4d29-aa18-0a875ee3e65a" providerId="AD" clId="Web-{F7E336F6-9FB4-ED14-0A6C-8786FBA95F48}" dt="2023-12-16T18:18:18.027" v="857" actId="20577"/>
          <ac:graphicFrameMkLst>
            <pc:docMk/>
            <pc:sldMk cId="345134898" sldId="2145705980"/>
            <ac:graphicFrameMk id="7" creationId="{692CBA98-FED8-4395-9552-0B3FD2FA85DA}"/>
          </ac:graphicFrameMkLst>
        </pc:graphicFrameChg>
      </pc:sldChg>
      <pc:sldChg chg="modSp del">
        <pc:chgData name="Walter Wodchis" userId="S::walter.wodchis@utoronto.ca::ca455b6e-9d7e-4d29-aa18-0a875ee3e65a" providerId="AD" clId="Web-{F7E336F6-9FB4-ED14-0A6C-8786FBA95F48}" dt="2023-12-16T18:17:54.448" v="855"/>
        <pc:sldMkLst>
          <pc:docMk/>
          <pc:sldMk cId="905635451" sldId="2145705981"/>
        </pc:sldMkLst>
        <pc:graphicFrameChg chg="mod modGraphic">
          <ac:chgData name="Walter Wodchis" userId="S::walter.wodchis@utoronto.ca::ca455b6e-9d7e-4d29-aa18-0a875ee3e65a" providerId="AD" clId="Web-{F7E336F6-9FB4-ED14-0A6C-8786FBA95F48}" dt="2023-12-16T18:15:32.556" v="832"/>
          <ac:graphicFrameMkLst>
            <pc:docMk/>
            <pc:sldMk cId="905635451" sldId="2145705981"/>
            <ac:graphicFrameMk id="8" creationId="{A6E37978-886B-4B1B-8E0C-C1808869D4B2}"/>
          </ac:graphicFrameMkLst>
        </pc:graphicFrameChg>
      </pc:sldChg>
      <pc:sldChg chg="modSp">
        <pc:chgData name="Walter Wodchis" userId="S::walter.wodchis@utoronto.ca::ca455b6e-9d7e-4d29-aa18-0a875ee3e65a" providerId="AD" clId="Web-{F7E336F6-9FB4-ED14-0A6C-8786FBA95F48}" dt="2023-12-16T18:21:23.903" v="1048" actId="20577"/>
        <pc:sldMkLst>
          <pc:docMk/>
          <pc:sldMk cId="1488346169" sldId="2145706055"/>
        </pc:sldMkLst>
        <pc:spChg chg="mod">
          <ac:chgData name="Walter Wodchis" userId="S::walter.wodchis@utoronto.ca::ca455b6e-9d7e-4d29-aa18-0a875ee3e65a" providerId="AD" clId="Web-{F7E336F6-9FB4-ED14-0A6C-8786FBA95F48}" dt="2023-12-16T18:21:23.903" v="1048"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F7E336F6-9FB4-ED14-0A6C-8786FBA95F48}" dt="2023-12-16T18:13:48.102" v="722"/>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20:49.919" v="1003" actId="20577"/>
        <pc:sldMkLst>
          <pc:docMk/>
          <pc:sldMk cId="2850936706" sldId="2145706056"/>
        </pc:sldMkLst>
        <pc:spChg chg="mod">
          <ac:chgData name="Walter Wodchis" userId="S::walter.wodchis@utoronto.ca::ca455b6e-9d7e-4d29-aa18-0a875ee3e65a" providerId="AD" clId="Web-{F7E336F6-9FB4-ED14-0A6C-8786FBA95F48}" dt="2023-12-16T18:20:49.919" v="1003" actId="20577"/>
          <ac:spMkLst>
            <pc:docMk/>
            <pc:sldMk cId="2850936706" sldId="2145706056"/>
            <ac:spMk id="10" creationId="{74F69AAC-063D-4CAD-8D99-314F67A645D2}"/>
          </ac:spMkLst>
        </pc:spChg>
      </pc:sldChg>
      <pc:sldChg chg="modSp">
        <pc:chgData name="Walter Wodchis" userId="S::walter.wodchis@utoronto.ca::ca455b6e-9d7e-4d29-aa18-0a875ee3e65a" providerId="AD" clId="Web-{F7E336F6-9FB4-ED14-0A6C-8786FBA95F48}" dt="2023-12-16T18:19:51.653" v="930" actId="20577"/>
        <pc:sldMkLst>
          <pc:docMk/>
          <pc:sldMk cId="135765560" sldId="2145706057"/>
        </pc:sldMkLst>
        <pc:spChg chg="mod">
          <ac:chgData name="Walter Wodchis" userId="S::walter.wodchis@utoronto.ca::ca455b6e-9d7e-4d29-aa18-0a875ee3e65a" providerId="AD" clId="Web-{F7E336F6-9FB4-ED14-0A6C-8786FBA95F48}" dt="2023-12-16T17:55:51.336" v="142" actId="20577"/>
          <ac:spMkLst>
            <pc:docMk/>
            <pc:sldMk cId="135765560" sldId="2145706057"/>
            <ac:spMk id="3" creationId="{114F98F8-739F-964C-A534-3836E8D18612}"/>
          </ac:spMkLst>
        </pc:spChg>
        <pc:spChg chg="mod">
          <ac:chgData name="Walter Wodchis" userId="S::walter.wodchis@utoronto.ca::ca455b6e-9d7e-4d29-aa18-0a875ee3e65a" providerId="AD" clId="Web-{F7E336F6-9FB4-ED14-0A6C-8786FBA95F48}" dt="2023-12-16T18:19:51.653" v="930" actId="20577"/>
          <ac:spMkLst>
            <pc:docMk/>
            <pc:sldMk cId="135765560" sldId="2145706057"/>
            <ac:spMk id="10" creationId="{74F69AAC-063D-4CAD-8D99-314F67A645D2}"/>
          </ac:spMkLst>
        </pc:spChg>
      </pc:sldChg>
      <pc:sldChg chg="modSp">
        <pc:chgData name="Walter Wodchis" userId="S::walter.wodchis@utoronto.ca::ca455b6e-9d7e-4d29-aa18-0a875ee3e65a" providerId="AD" clId="Web-{F7E336F6-9FB4-ED14-0A6C-8786FBA95F48}" dt="2023-12-16T18:27:14.485" v="1286" actId="20577"/>
        <pc:sldMkLst>
          <pc:docMk/>
          <pc:sldMk cId="2725022862" sldId="2145706058"/>
        </pc:sldMkLst>
        <pc:spChg chg="mod">
          <ac:chgData name="Walter Wodchis" userId="S::walter.wodchis@utoronto.ca::ca455b6e-9d7e-4d29-aa18-0a875ee3e65a" providerId="AD" clId="Web-{F7E336F6-9FB4-ED14-0A6C-8786FBA95F48}" dt="2023-12-16T18:27:14.485" v="1286" actId="20577"/>
          <ac:spMkLst>
            <pc:docMk/>
            <pc:sldMk cId="2725022862" sldId="2145706058"/>
            <ac:spMk id="3" creationId="{114F98F8-739F-964C-A534-3836E8D18612}"/>
          </ac:spMkLst>
        </pc:spChg>
        <pc:spChg chg="mod">
          <ac:chgData name="Walter Wodchis" userId="S::walter.wodchis@utoronto.ca::ca455b6e-9d7e-4d29-aa18-0a875ee3e65a" providerId="AD" clId="Web-{F7E336F6-9FB4-ED14-0A6C-8786FBA95F48}" dt="2023-12-16T18:22:12.779" v="1118"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F7E336F6-9FB4-ED14-0A6C-8786FBA95F48}" dt="2023-12-16T18:23:28.295" v="1168" actId="20577"/>
        <pc:sldMkLst>
          <pc:docMk/>
          <pc:sldMk cId="85638082" sldId="2145706059"/>
        </pc:sldMkLst>
        <pc:spChg chg="mod">
          <ac:chgData name="Walter Wodchis" userId="S::walter.wodchis@utoronto.ca::ca455b6e-9d7e-4d29-aa18-0a875ee3e65a" providerId="AD" clId="Web-{F7E336F6-9FB4-ED14-0A6C-8786FBA95F48}" dt="2023-12-16T18:22:55.029" v="1137" actId="20577"/>
          <ac:spMkLst>
            <pc:docMk/>
            <pc:sldMk cId="85638082" sldId="2145706059"/>
            <ac:spMk id="3" creationId="{114F98F8-739F-964C-A534-3836E8D18612}"/>
          </ac:spMkLst>
        </pc:spChg>
        <pc:spChg chg="mod">
          <ac:chgData name="Walter Wodchis" userId="S::walter.wodchis@utoronto.ca::ca455b6e-9d7e-4d29-aa18-0a875ee3e65a" providerId="AD" clId="Web-{F7E336F6-9FB4-ED14-0A6C-8786FBA95F48}" dt="2023-12-16T18:23:28.295" v="1168" actId="20577"/>
          <ac:spMkLst>
            <pc:docMk/>
            <pc:sldMk cId="85638082" sldId="2145706059"/>
            <ac:spMk id="10" creationId="{74F69AAC-063D-4CAD-8D99-314F67A645D2}"/>
          </ac:spMkLst>
        </pc:spChg>
      </pc:sldChg>
      <pc:sldChg chg="modSp">
        <pc:chgData name="Walter Wodchis" userId="S::walter.wodchis@utoronto.ca::ca455b6e-9d7e-4d29-aa18-0a875ee3e65a" providerId="AD" clId="Web-{F7E336F6-9FB4-ED14-0A6C-8786FBA95F48}" dt="2023-12-16T18:25:03.390" v="1190" actId="20577"/>
        <pc:sldMkLst>
          <pc:docMk/>
          <pc:sldMk cId="3060131008" sldId="2145706060"/>
        </pc:sldMkLst>
        <pc:spChg chg="mod">
          <ac:chgData name="Walter Wodchis" userId="S::walter.wodchis@utoronto.ca::ca455b6e-9d7e-4d29-aa18-0a875ee3e65a" providerId="AD" clId="Web-{F7E336F6-9FB4-ED14-0A6C-8786FBA95F48}" dt="2023-12-16T18:24:45.358" v="1179" actId="20577"/>
          <ac:spMkLst>
            <pc:docMk/>
            <pc:sldMk cId="3060131008" sldId="2145706060"/>
            <ac:spMk id="3" creationId="{114F98F8-739F-964C-A534-3836E8D18612}"/>
          </ac:spMkLst>
        </pc:spChg>
        <pc:spChg chg="mod">
          <ac:chgData name="Walter Wodchis" userId="S::walter.wodchis@utoronto.ca::ca455b6e-9d7e-4d29-aa18-0a875ee3e65a" providerId="AD" clId="Web-{F7E336F6-9FB4-ED14-0A6C-8786FBA95F48}" dt="2023-12-16T18:25:03.390" v="1190"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F7E336F6-9FB4-ED14-0A6C-8786FBA95F48}" dt="2023-12-16T18:27:22.126" v="1300"/>
        <pc:sldMkLst>
          <pc:docMk/>
          <pc:sldMk cId="827014832" sldId="2145706061"/>
        </pc:sldMkLst>
        <pc:spChg chg="mod">
          <ac:chgData name="Walter Wodchis" userId="S::walter.wodchis@utoronto.ca::ca455b6e-9d7e-4d29-aa18-0a875ee3e65a" providerId="AD" clId="Web-{F7E336F6-9FB4-ED14-0A6C-8786FBA95F48}" dt="2023-12-16T18:26:07.609" v="1277" actId="20577"/>
          <ac:spMkLst>
            <pc:docMk/>
            <pc:sldMk cId="827014832" sldId="2145706061"/>
            <ac:spMk id="10" creationId="{74F69AAC-063D-4CAD-8D99-314F67A645D2}"/>
          </ac:spMkLst>
        </pc:spChg>
        <pc:graphicFrameChg chg="mod modGraphic">
          <ac:chgData name="Walter Wodchis" userId="S::walter.wodchis@utoronto.ca::ca455b6e-9d7e-4d29-aa18-0a875ee3e65a" providerId="AD" clId="Web-{F7E336F6-9FB4-ED14-0A6C-8786FBA95F48}" dt="2023-12-16T18:27:22.126" v="1300"/>
          <ac:graphicFrameMkLst>
            <pc:docMk/>
            <pc:sldMk cId="827014832" sldId="2145706061"/>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6:04.506" v="1773" actId="20577"/>
        <pc:sldMkLst>
          <pc:docMk/>
          <pc:sldMk cId="1896356862" sldId="2145706062"/>
        </pc:sldMkLst>
        <pc:spChg chg="mod">
          <ac:chgData name="Walter Wodchis" userId="S::walter.wodchis@utoronto.ca::ca455b6e-9d7e-4d29-aa18-0a875ee3e65a" providerId="AD" clId="Web-{F7E336F6-9FB4-ED14-0A6C-8786FBA95F48}" dt="2023-12-16T18:36:04.506" v="1773"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F7E336F6-9FB4-ED14-0A6C-8786FBA95F48}" dt="2023-12-16T18:35:19.302" v="1693" actId="20577"/>
        <pc:sldMkLst>
          <pc:docMk/>
          <pc:sldMk cId="2062726242" sldId="2145706063"/>
        </pc:sldMkLst>
        <pc:spChg chg="mod">
          <ac:chgData name="Walter Wodchis" userId="S::walter.wodchis@utoronto.ca::ca455b6e-9d7e-4d29-aa18-0a875ee3e65a" providerId="AD" clId="Web-{F7E336F6-9FB4-ED14-0A6C-8786FBA95F48}" dt="2023-12-16T18:35:19.302" v="1693" actId="20577"/>
          <ac:spMkLst>
            <pc:docMk/>
            <pc:sldMk cId="2062726242" sldId="2145706063"/>
            <ac:spMk id="10" creationId="{74F69AAC-063D-4CAD-8D99-314F67A645D2}"/>
          </ac:spMkLst>
        </pc:spChg>
      </pc:sldChg>
      <pc:sldChg chg="modSp">
        <pc:chgData name="Walter Wodchis" userId="S::walter.wodchis@utoronto.ca::ca455b6e-9d7e-4d29-aa18-0a875ee3e65a" providerId="AD" clId="Web-{F7E336F6-9FB4-ED14-0A6C-8786FBA95F48}" dt="2023-12-16T18:36:56.037" v="1840" actId="20577"/>
        <pc:sldMkLst>
          <pc:docMk/>
          <pc:sldMk cId="4249287565" sldId="2145706064"/>
        </pc:sldMkLst>
        <pc:spChg chg="mod">
          <ac:chgData name="Walter Wodchis" userId="S::walter.wodchis@utoronto.ca::ca455b6e-9d7e-4d29-aa18-0a875ee3e65a" providerId="AD" clId="Web-{F7E336F6-9FB4-ED14-0A6C-8786FBA95F48}" dt="2023-12-16T18:36:56.037" v="1840"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F7E336F6-9FB4-ED14-0A6C-8786FBA95F48}" dt="2023-12-16T18:37:37.632" v="1964" actId="20577"/>
        <pc:sldMkLst>
          <pc:docMk/>
          <pc:sldMk cId="1520170389" sldId="2145706065"/>
        </pc:sldMkLst>
        <pc:spChg chg="mod">
          <ac:chgData name="Walter Wodchis" userId="S::walter.wodchis@utoronto.ca::ca455b6e-9d7e-4d29-aa18-0a875ee3e65a" providerId="AD" clId="Web-{F7E336F6-9FB4-ED14-0A6C-8786FBA95F48}" dt="2023-12-16T18:37:37.632" v="1964" actId="20577"/>
          <ac:spMkLst>
            <pc:docMk/>
            <pc:sldMk cId="1520170389" sldId="2145706065"/>
            <ac:spMk id="10" creationId="{74F69AAC-063D-4CAD-8D99-314F67A645D2}"/>
          </ac:spMkLst>
        </pc:spChg>
        <pc:graphicFrameChg chg="mod modGraphic">
          <ac:chgData name="Walter Wodchis" userId="S::walter.wodchis@utoronto.ca::ca455b6e-9d7e-4d29-aa18-0a875ee3e65a" providerId="AD" clId="Web-{F7E336F6-9FB4-ED14-0A6C-8786FBA95F48}" dt="2023-12-16T18:37:05.897" v="1848"/>
          <ac:graphicFrameMkLst>
            <pc:docMk/>
            <pc:sldMk cId="1520170389" sldId="214570606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9:16.086" v="2165" actId="20577"/>
        <pc:sldMkLst>
          <pc:docMk/>
          <pc:sldMk cId="3770930259" sldId="2145706066"/>
        </pc:sldMkLst>
        <pc:spChg chg="mod">
          <ac:chgData name="Walter Wodchis" userId="S::walter.wodchis@utoronto.ca::ca455b6e-9d7e-4d29-aa18-0a875ee3e65a" providerId="AD" clId="Web-{F7E336F6-9FB4-ED14-0A6C-8786FBA95F48}" dt="2023-12-16T18:39:16.086" v="2165" actId="20577"/>
          <ac:spMkLst>
            <pc:docMk/>
            <pc:sldMk cId="3770930259" sldId="2145706066"/>
            <ac:spMk id="10" creationId="{74F69AAC-063D-4CAD-8D99-314F67A645D2}"/>
          </ac:spMkLst>
        </pc:spChg>
      </pc:sldChg>
      <pc:sldChg chg="modSp">
        <pc:chgData name="Walter Wodchis" userId="S::walter.wodchis@utoronto.ca::ca455b6e-9d7e-4d29-aa18-0a875ee3e65a" providerId="AD" clId="Web-{F7E336F6-9FB4-ED14-0A6C-8786FBA95F48}" dt="2023-12-16T17:50:01.817" v="29" actId="20577"/>
        <pc:sldMkLst>
          <pc:docMk/>
          <pc:sldMk cId="574421736" sldId="2145706070"/>
        </pc:sldMkLst>
        <pc:spChg chg="mod">
          <ac:chgData name="Walter Wodchis" userId="S::walter.wodchis@utoronto.ca::ca455b6e-9d7e-4d29-aa18-0a875ee3e65a" providerId="AD" clId="Web-{F7E336F6-9FB4-ED14-0A6C-8786FBA95F48}" dt="2023-12-16T17:50:01.817" v="29" actId="20577"/>
          <ac:spMkLst>
            <pc:docMk/>
            <pc:sldMk cId="574421736" sldId="2145706070"/>
            <ac:spMk id="3" creationId="{7C4A0AE2-BF45-EA9F-4F8C-60C6BFAE1FBE}"/>
          </ac:spMkLst>
        </pc:spChg>
      </pc:sldChg>
      <pc:sldChg chg="modSp add replId">
        <pc:chgData name="Walter Wodchis" userId="S::walter.wodchis@utoronto.ca::ca455b6e-9d7e-4d29-aa18-0a875ee3e65a" providerId="AD" clId="Web-{F7E336F6-9FB4-ED14-0A6C-8786FBA95F48}" dt="2023-12-16T17:54:06.585" v="105" actId="20577"/>
        <pc:sldMkLst>
          <pc:docMk/>
          <pc:sldMk cId="120833300" sldId="2145706071"/>
        </pc:sldMkLst>
        <pc:spChg chg="mod">
          <ac:chgData name="Walter Wodchis" userId="S::walter.wodchis@utoronto.ca::ca455b6e-9d7e-4d29-aa18-0a875ee3e65a" providerId="AD" clId="Web-{F7E336F6-9FB4-ED14-0A6C-8786FBA95F48}" dt="2023-12-16T17:54:06.585" v="105" actId="20577"/>
          <ac:spMkLst>
            <pc:docMk/>
            <pc:sldMk cId="120833300" sldId="2145706071"/>
            <ac:spMk id="2" creationId="{A7655C1F-A434-90EB-68E8-973A7CDEAED8}"/>
          </ac:spMkLst>
        </pc:spChg>
      </pc:sldChg>
      <pc:sldChg chg="modSp add replId">
        <pc:chgData name="Walter Wodchis" userId="S::walter.wodchis@utoronto.ca::ca455b6e-9d7e-4d29-aa18-0a875ee3e65a" providerId="AD" clId="Web-{F7E336F6-9FB4-ED14-0A6C-8786FBA95F48}" dt="2023-12-16T17:55:28.336" v="139" actId="1076"/>
        <pc:sldMkLst>
          <pc:docMk/>
          <pc:sldMk cId="556967404" sldId="2145706072"/>
        </pc:sldMkLst>
        <pc:spChg chg="mod">
          <ac:chgData name="Walter Wodchis" userId="S::walter.wodchis@utoronto.ca::ca455b6e-9d7e-4d29-aa18-0a875ee3e65a" providerId="AD" clId="Web-{F7E336F6-9FB4-ED14-0A6C-8786FBA95F48}" dt="2023-12-16T17:55:28.336" v="139" actId="1076"/>
          <ac:spMkLst>
            <pc:docMk/>
            <pc:sldMk cId="556967404" sldId="2145706072"/>
            <ac:spMk id="2" creationId="{76C92274-C60E-52BC-C893-8A52E9E37DCE}"/>
          </ac:spMkLst>
        </pc:spChg>
      </pc:sldChg>
      <pc:sldChg chg="modSp add replId">
        <pc:chgData name="Walter Wodchis" userId="S::walter.wodchis@utoronto.ca::ca455b6e-9d7e-4d29-aa18-0a875ee3e65a" providerId="AD" clId="Web-{F7E336F6-9FB4-ED14-0A6C-8786FBA95F48}" dt="2023-12-16T18:13:27.305" v="720" actId="20577"/>
        <pc:sldMkLst>
          <pc:docMk/>
          <pc:sldMk cId="1573053303" sldId="2145706073"/>
        </pc:sldMkLst>
        <pc:spChg chg="mod">
          <ac:chgData name="Walter Wodchis" userId="S::walter.wodchis@utoronto.ca::ca455b6e-9d7e-4d29-aa18-0a875ee3e65a" providerId="AD" clId="Web-{F7E336F6-9FB4-ED14-0A6C-8786FBA95F48}" dt="2023-12-16T18:13:27.305" v="720" actId="20577"/>
          <ac:spMkLst>
            <pc:docMk/>
            <pc:sldMk cId="1573053303" sldId="2145706073"/>
            <ac:spMk id="6" creationId="{F239BF07-E3C1-C707-29D4-2BA03132760A}"/>
          </ac:spMkLst>
        </pc:spChg>
        <pc:spChg chg="mod">
          <ac:chgData name="Walter Wodchis" userId="S::walter.wodchis@utoronto.ca::ca455b6e-9d7e-4d29-aa18-0a875ee3e65a" providerId="AD" clId="Web-{F7E336F6-9FB4-ED14-0A6C-8786FBA95F48}" dt="2023-12-16T18:06:18.442" v="283" actId="20577"/>
          <ac:spMkLst>
            <pc:docMk/>
            <pc:sldMk cId="1573053303" sldId="2145706073"/>
            <ac:spMk id="9" creationId="{7037CE3D-8561-0723-D217-2662C47F6825}"/>
          </ac:spMkLst>
        </pc:spChg>
      </pc:sldChg>
      <pc:sldChg chg="modSp add replId">
        <pc:chgData name="Walter Wodchis" userId="S::walter.wodchis@utoronto.ca::ca455b6e-9d7e-4d29-aa18-0a875ee3e65a" providerId="AD" clId="Web-{F7E336F6-9FB4-ED14-0A6C-8786FBA95F48}" dt="2023-12-16T18:17:48.729" v="854"/>
        <pc:sldMkLst>
          <pc:docMk/>
          <pc:sldMk cId="2592541840" sldId="2145706074"/>
        </pc:sldMkLst>
        <pc:graphicFrameChg chg="mod modGraphic">
          <ac:chgData name="Walter Wodchis" userId="S::walter.wodchis@utoronto.ca::ca455b6e-9d7e-4d29-aa18-0a875ee3e65a" providerId="AD" clId="Web-{F7E336F6-9FB4-ED14-0A6C-8786FBA95F48}" dt="2023-12-16T18:17:48.729" v="854"/>
          <ac:graphicFrameMkLst>
            <pc:docMk/>
            <pc:sldMk cId="2592541840" sldId="2145706074"/>
            <ac:graphicFrameMk id="8" creationId="{DBAEE9BE-71E2-8BA9-8403-05CB484C41BD}"/>
          </ac:graphicFrameMkLst>
        </pc:graphicFrameChg>
      </pc:sldChg>
    </pc:docChg>
  </pc:docChgLst>
  <pc:docChgLst>
    <pc:chgData name="Walter Wodchis" userId="S::walter.wodchis@utoronto.ca::ca455b6e-9d7e-4d29-aa18-0a875ee3e65a" providerId="AD" clId="Web-{DE219B6F-4763-E820-0645-96F4D9D48E79}"/>
    <pc:docChg chg="modSld">
      <pc:chgData name="Walter Wodchis" userId="S::walter.wodchis@utoronto.ca::ca455b6e-9d7e-4d29-aa18-0a875ee3e65a" providerId="AD" clId="Web-{DE219B6F-4763-E820-0645-96F4D9D48E79}" dt="2023-12-20T18:02:00.265" v="222"/>
      <pc:docMkLst>
        <pc:docMk/>
      </pc:docMkLst>
      <pc:sldChg chg="modSp">
        <pc:chgData name="Walter Wodchis" userId="S::walter.wodchis@utoronto.ca::ca455b6e-9d7e-4d29-aa18-0a875ee3e65a" providerId="AD" clId="Web-{DE219B6F-4763-E820-0645-96F4D9D48E79}" dt="2023-12-20T18:00:04.264" v="4" actId="20577"/>
        <pc:sldMkLst>
          <pc:docMk/>
          <pc:sldMk cId="2605331272" sldId="2145705983"/>
        </pc:sldMkLst>
        <pc:spChg chg="mod">
          <ac:chgData name="Walter Wodchis" userId="S::walter.wodchis@utoronto.ca::ca455b6e-9d7e-4d29-aa18-0a875ee3e65a" providerId="AD" clId="Web-{DE219B6F-4763-E820-0645-96F4D9D48E79}" dt="2023-12-20T18:00:04.264" v="4" actId="20577"/>
          <ac:spMkLst>
            <pc:docMk/>
            <pc:sldMk cId="2605331272" sldId="2145705983"/>
            <ac:spMk id="3" creationId="{B44B5254-1E0A-45C0-81B6-B3094A2775BE}"/>
          </ac:spMkLst>
        </pc:spChg>
      </pc:sldChg>
      <pc:sldChg chg="modSp">
        <pc:chgData name="Walter Wodchis" userId="S::walter.wodchis@utoronto.ca::ca455b6e-9d7e-4d29-aa18-0a875ee3e65a" providerId="AD" clId="Web-{DE219B6F-4763-E820-0645-96F4D9D48E79}" dt="2023-12-20T18:02:00.265" v="222"/>
        <pc:sldMkLst>
          <pc:docMk/>
          <pc:sldMk cId="2850936706" sldId="2145706056"/>
        </pc:sldMkLst>
        <pc:graphicFrameChg chg="mod modGraphic">
          <ac:chgData name="Walter Wodchis" userId="S::walter.wodchis@utoronto.ca::ca455b6e-9d7e-4d29-aa18-0a875ee3e65a" providerId="AD" clId="Web-{DE219B6F-4763-E820-0645-96F4D9D48E79}" dt="2023-12-20T18:02:00.265" v="222"/>
          <ac:graphicFrameMkLst>
            <pc:docMk/>
            <pc:sldMk cId="2850936706" sldId="2145706056"/>
            <ac:graphicFrameMk id="8" creationId="{C128B61C-6BB0-4082-9861-FB6F37DC1A81}"/>
          </ac:graphicFrameMkLst>
        </pc:graphicFrameChg>
      </pc:sldChg>
    </pc:docChg>
  </pc:docChgLst>
  <pc:docChgLst>
    <pc:chgData name="Walter Wodchis" userId="S::walter.wodchis@utoronto.ca::ca455b6e-9d7e-4d29-aa18-0a875ee3e65a" providerId="AD" clId="Web-{D07ECA0E-FD20-C5EF-47EE-5DFEB514FB16}"/>
    <pc:docChg chg="modSld">
      <pc:chgData name="Walter Wodchis" userId="S::walter.wodchis@utoronto.ca::ca455b6e-9d7e-4d29-aa18-0a875ee3e65a" providerId="AD" clId="Web-{D07ECA0E-FD20-C5EF-47EE-5DFEB514FB16}" dt="2023-12-16T17:48:14.056" v="0" actId="20577"/>
      <pc:docMkLst>
        <pc:docMk/>
      </pc:docMkLst>
      <pc:sldChg chg="modSp">
        <pc:chgData name="Walter Wodchis" userId="S::walter.wodchis@utoronto.ca::ca455b6e-9d7e-4d29-aa18-0a875ee3e65a" providerId="AD" clId="Web-{D07ECA0E-FD20-C5EF-47EE-5DFEB514FB16}" dt="2023-12-16T17:48:14.056" v="0" actId="20577"/>
        <pc:sldMkLst>
          <pc:docMk/>
          <pc:sldMk cId="2509254281" sldId="2145705971"/>
        </pc:sldMkLst>
        <pc:graphicFrameChg chg="modGraphic">
          <ac:chgData name="Walter Wodchis" userId="S::walter.wodchis@utoronto.ca::ca455b6e-9d7e-4d29-aa18-0a875ee3e65a" providerId="AD" clId="Web-{D07ECA0E-FD20-C5EF-47EE-5DFEB514FB16}" dt="2023-12-16T17:48:14.056" v="0" actId="20577"/>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2794EA79-167A-E1CC-A0D2-3102998DC9D4}"/>
    <pc:docChg chg="modSld">
      <pc:chgData name="Walter Wodchis" userId="S::walter.wodchis@utoronto.ca::ca455b6e-9d7e-4d29-aa18-0a875ee3e65a" providerId="AD" clId="Web-{2794EA79-167A-E1CC-A0D2-3102998DC9D4}" dt="2023-12-20T17:10:13.738" v="1450" actId="1076"/>
      <pc:docMkLst>
        <pc:docMk/>
      </pc:docMkLst>
      <pc:sldChg chg="modSp">
        <pc:chgData name="Walter Wodchis" userId="S::walter.wodchis@utoronto.ca::ca455b6e-9d7e-4d29-aa18-0a875ee3e65a" providerId="AD" clId="Web-{2794EA79-167A-E1CC-A0D2-3102998DC9D4}" dt="2023-12-20T17:09:41.956" v="1449" actId="20577"/>
        <pc:sldMkLst>
          <pc:docMk/>
          <pc:sldMk cId="2461015028" sldId="4298"/>
        </pc:sldMkLst>
        <pc:spChg chg="mod">
          <ac:chgData name="Walter Wodchis" userId="S::walter.wodchis@utoronto.ca::ca455b6e-9d7e-4d29-aa18-0a875ee3e65a" providerId="AD" clId="Web-{2794EA79-167A-E1CC-A0D2-3102998DC9D4}" dt="2023-12-20T17:09:41.956" v="1449" actId="20577"/>
          <ac:spMkLst>
            <pc:docMk/>
            <pc:sldMk cId="2461015028" sldId="4298"/>
            <ac:spMk id="4" creationId="{C3C3394E-E02D-4041-85BB-A382BDFCDC0D}"/>
          </ac:spMkLst>
        </pc:spChg>
      </pc:sldChg>
      <pc:sldChg chg="modSp">
        <pc:chgData name="Walter Wodchis" userId="S::walter.wodchis@utoronto.ca::ca455b6e-9d7e-4d29-aa18-0a875ee3e65a" providerId="AD" clId="Web-{2794EA79-167A-E1CC-A0D2-3102998DC9D4}" dt="2023-12-20T16:36:44.450" v="1"/>
        <pc:sldMkLst>
          <pc:docMk/>
          <pc:sldMk cId="2605331272" sldId="2145705983"/>
        </pc:sldMkLst>
        <pc:spChg chg="mod">
          <ac:chgData name="Walter Wodchis" userId="S::walter.wodchis@utoronto.ca::ca455b6e-9d7e-4d29-aa18-0a875ee3e65a" providerId="AD" clId="Web-{2794EA79-167A-E1CC-A0D2-3102998DC9D4}" dt="2023-12-20T16:36:44.450" v="1"/>
          <ac:spMkLst>
            <pc:docMk/>
            <pc:sldMk cId="2605331272" sldId="2145705983"/>
            <ac:spMk id="3" creationId="{B44B5254-1E0A-45C0-81B6-B3094A2775BE}"/>
          </ac:spMkLst>
        </pc:spChg>
      </pc:sldChg>
      <pc:sldChg chg="modSp">
        <pc:chgData name="Walter Wodchis" userId="S::walter.wodchis@utoronto.ca::ca455b6e-9d7e-4d29-aa18-0a875ee3e65a" providerId="AD" clId="Web-{2794EA79-167A-E1CC-A0D2-3102998DC9D4}" dt="2023-12-20T16:59:39.241" v="848" actId="20577"/>
        <pc:sldMkLst>
          <pc:docMk/>
          <pc:sldMk cId="2430284717" sldId="2145705985"/>
        </pc:sldMkLst>
        <pc:spChg chg="mod">
          <ac:chgData name="Walter Wodchis" userId="S::walter.wodchis@utoronto.ca::ca455b6e-9d7e-4d29-aa18-0a875ee3e65a" providerId="AD" clId="Web-{2794EA79-167A-E1CC-A0D2-3102998DC9D4}" dt="2023-12-20T16:59:39.241" v="848" actId="20577"/>
          <ac:spMkLst>
            <pc:docMk/>
            <pc:sldMk cId="2430284717" sldId="2145705985"/>
            <ac:spMk id="6" creationId="{3B203843-466C-E341-B0CC-895EED9CB157}"/>
          </ac:spMkLst>
        </pc:spChg>
      </pc:sldChg>
      <pc:sldChg chg="modSp">
        <pc:chgData name="Walter Wodchis" userId="S::walter.wodchis@utoronto.ca::ca455b6e-9d7e-4d29-aa18-0a875ee3e65a" providerId="AD" clId="Web-{2794EA79-167A-E1CC-A0D2-3102998DC9D4}" dt="2023-12-20T17:10:13.738" v="1450" actId="1076"/>
        <pc:sldMkLst>
          <pc:docMk/>
          <pc:sldMk cId="1349373594" sldId="2145705990"/>
        </pc:sldMkLst>
        <pc:spChg chg="mod">
          <ac:chgData name="Walter Wodchis" userId="S::walter.wodchis@utoronto.ca::ca455b6e-9d7e-4d29-aa18-0a875ee3e65a" providerId="AD" clId="Web-{2794EA79-167A-E1CC-A0D2-3102998DC9D4}" dt="2023-12-20T17:10:13.738" v="1450" actId="1076"/>
          <ac:spMkLst>
            <pc:docMk/>
            <pc:sldMk cId="1349373594" sldId="2145705990"/>
            <ac:spMk id="13" creationId="{DF4E0F38-43EE-4049-AD14-CDFDF486DC5E}"/>
          </ac:spMkLst>
        </pc:spChg>
      </pc:sldChg>
      <pc:sldChg chg="modSp">
        <pc:chgData name="Walter Wodchis" userId="S::walter.wodchis@utoronto.ca::ca455b6e-9d7e-4d29-aa18-0a875ee3e65a" providerId="AD" clId="Web-{2794EA79-167A-E1CC-A0D2-3102998DC9D4}" dt="2023-12-20T16:38:59.796" v="76" actId="20577"/>
        <pc:sldMkLst>
          <pc:docMk/>
          <pc:sldMk cId="2022376663" sldId="2145706010"/>
        </pc:sldMkLst>
        <pc:spChg chg="mod">
          <ac:chgData name="Walter Wodchis" userId="S::walter.wodchis@utoronto.ca::ca455b6e-9d7e-4d29-aa18-0a875ee3e65a" providerId="AD" clId="Web-{2794EA79-167A-E1CC-A0D2-3102998DC9D4}" dt="2023-12-20T16:38:59.796" v="76" actId="20577"/>
          <ac:spMkLst>
            <pc:docMk/>
            <pc:sldMk cId="2022376663" sldId="2145706010"/>
            <ac:spMk id="3" creationId="{114F98F8-739F-964C-A534-3836E8D18612}"/>
          </ac:spMkLst>
        </pc:spChg>
      </pc:sldChg>
      <pc:sldChg chg="modSp">
        <pc:chgData name="Walter Wodchis" userId="S::walter.wodchis@utoronto.ca::ca455b6e-9d7e-4d29-aa18-0a875ee3e65a" providerId="AD" clId="Web-{2794EA79-167A-E1CC-A0D2-3102998DC9D4}" dt="2023-12-20T16:59:25.960" v="836" actId="20577"/>
        <pc:sldMkLst>
          <pc:docMk/>
          <pc:sldMk cId="2294197848" sldId="2145706015"/>
        </pc:sldMkLst>
        <pc:spChg chg="mod">
          <ac:chgData name="Walter Wodchis" userId="S::walter.wodchis@utoronto.ca::ca455b6e-9d7e-4d29-aa18-0a875ee3e65a" providerId="AD" clId="Web-{2794EA79-167A-E1CC-A0D2-3102998DC9D4}" dt="2023-12-20T16:59:25.960" v="836" actId="20577"/>
          <ac:spMkLst>
            <pc:docMk/>
            <pc:sldMk cId="2294197848" sldId="2145706015"/>
            <ac:spMk id="6" creationId="{14EAE109-A5E7-9740-B69E-BD0EEFBD2605}"/>
          </ac:spMkLst>
        </pc:spChg>
      </pc:sldChg>
      <pc:sldChg chg="modSp">
        <pc:chgData name="Walter Wodchis" userId="S::walter.wodchis@utoronto.ca::ca455b6e-9d7e-4d29-aa18-0a875ee3e65a" providerId="AD" clId="Web-{2794EA79-167A-E1CC-A0D2-3102998DC9D4}" dt="2023-12-20T16:38:46.468" v="73" actId="20577"/>
        <pc:sldMkLst>
          <pc:docMk/>
          <pc:sldMk cId="749718581" sldId="2145706017"/>
        </pc:sldMkLst>
        <pc:spChg chg="mod">
          <ac:chgData name="Walter Wodchis" userId="S::walter.wodchis@utoronto.ca::ca455b6e-9d7e-4d29-aa18-0a875ee3e65a" providerId="AD" clId="Web-{2794EA79-167A-E1CC-A0D2-3102998DC9D4}" dt="2023-12-20T16:38:46.468" v="73" actId="20577"/>
          <ac:spMkLst>
            <pc:docMk/>
            <pc:sldMk cId="749718581" sldId="2145706017"/>
            <ac:spMk id="3" creationId="{114F98F8-739F-964C-A534-3836E8D18612}"/>
          </ac:spMkLst>
        </pc:spChg>
      </pc:sldChg>
      <pc:sldChg chg="modSp">
        <pc:chgData name="Walter Wodchis" userId="S::walter.wodchis@utoronto.ca::ca455b6e-9d7e-4d29-aa18-0a875ee3e65a" providerId="AD" clId="Web-{2794EA79-167A-E1CC-A0D2-3102998DC9D4}" dt="2023-12-20T16:38:54.890" v="75" actId="20577"/>
        <pc:sldMkLst>
          <pc:docMk/>
          <pc:sldMk cId="3697992228" sldId="2145706018"/>
        </pc:sldMkLst>
        <pc:spChg chg="mod">
          <ac:chgData name="Walter Wodchis" userId="S::walter.wodchis@utoronto.ca::ca455b6e-9d7e-4d29-aa18-0a875ee3e65a" providerId="AD" clId="Web-{2794EA79-167A-E1CC-A0D2-3102998DC9D4}" dt="2023-12-20T16:38:54.890" v="75" actId="20577"/>
          <ac:spMkLst>
            <pc:docMk/>
            <pc:sldMk cId="3697992228" sldId="2145706018"/>
            <ac:spMk id="3" creationId="{114F98F8-739F-964C-A534-3836E8D18612}"/>
          </ac:spMkLst>
        </pc:spChg>
      </pc:sldChg>
      <pc:sldChg chg="modSp">
        <pc:chgData name="Walter Wodchis" userId="S::walter.wodchis@utoronto.ca::ca455b6e-9d7e-4d29-aa18-0a875ee3e65a" providerId="AD" clId="Web-{2794EA79-167A-E1CC-A0D2-3102998DC9D4}" dt="2023-12-20T16:38:50.171" v="74" actId="20577"/>
        <pc:sldMkLst>
          <pc:docMk/>
          <pc:sldMk cId="2150844214" sldId="2145706019"/>
        </pc:sldMkLst>
        <pc:spChg chg="mod">
          <ac:chgData name="Walter Wodchis" userId="S::walter.wodchis@utoronto.ca::ca455b6e-9d7e-4d29-aa18-0a875ee3e65a" providerId="AD" clId="Web-{2794EA79-167A-E1CC-A0D2-3102998DC9D4}" dt="2023-12-20T16:38:50.171" v="74" actId="20577"/>
          <ac:spMkLst>
            <pc:docMk/>
            <pc:sldMk cId="2150844214" sldId="2145706019"/>
            <ac:spMk id="3" creationId="{114F98F8-739F-964C-A534-3836E8D18612}"/>
          </ac:spMkLst>
        </pc:spChg>
      </pc:sldChg>
      <pc:sldChg chg="modSp">
        <pc:chgData name="Walter Wodchis" userId="S::walter.wodchis@utoronto.ca::ca455b6e-9d7e-4d29-aa18-0a875ee3e65a" providerId="AD" clId="Web-{2794EA79-167A-E1CC-A0D2-3102998DC9D4}" dt="2023-12-20T16:59:12.975" v="827" actId="20577"/>
        <pc:sldMkLst>
          <pc:docMk/>
          <pc:sldMk cId="603201134" sldId="2145706032"/>
        </pc:sldMkLst>
        <pc:spChg chg="mod">
          <ac:chgData name="Walter Wodchis" userId="S::walter.wodchis@utoronto.ca::ca455b6e-9d7e-4d29-aa18-0a875ee3e65a" providerId="AD" clId="Web-{2794EA79-167A-E1CC-A0D2-3102998DC9D4}" dt="2023-12-20T16:59:12.975" v="827" actId="20577"/>
          <ac:spMkLst>
            <pc:docMk/>
            <pc:sldMk cId="603201134" sldId="2145706032"/>
            <ac:spMk id="6" creationId="{14EAE109-A5E7-9740-B69E-BD0EEFBD2605}"/>
          </ac:spMkLst>
        </pc:spChg>
      </pc:sldChg>
      <pc:sldChg chg="modSp">
        <pc:chgData name="Walter Wodchis" userId="S::walter.wodchis@utoronto.ca::ca455b6e-9d7e-4d29-aa18-0a875ee3e65a" providerId="AD" clId="Web-{2794EA79-167A-E1CC-A0D2-3102998DC9D4}" dt="2023-12-20T16:59:16.225" v="830" actId="20577"/>
        <pc:sldMkLst>
          <pc:docMk/>
          <pc:sldMk cId="2434483580" sldId="2145706033"/>
        </pc:sldMkLst>
        <pc:spChg chg="mod">
          <ac:chgData name="Walter Wodchis" userId="S::walter.wodchis@utoronto.ca::ca455b6e-9d7e-4d29-aa18-0a875ee3e65a" providerId="AD" clId="Web-{2794EA79-167A-E1CC-A0D2-3102998DC9D4}" dt="2023-12-20T16:59:16.225" v="830" actId="20577"/>
          <ac:spMkLst>
            <pc:docMk/>
            <pc:sldMk cId="2434483580" sldId="2145706033"/>
            <ac:spMk id="6" creationId="{14EAE109-A5E7-9740-B69E-BD0EEFBD2605}"/>
          </ac:spMkLst>
        </pc:spChg>
      </pc:sldChg>
      <pc:sldChg chg="modSp">
        <pc:chgData name="Walter Wodchis" userId="S::walter.wodchis@utoronto.ca::ca455b6e-9d7e-4d29-aa18-0a875ee3e65a" providerId="AD" clId="Web-{2794EA79-167A-E1CC-A0D2-3102998DC9D4}" dt="2023-12-20T16:59:21.616" v="833" actId="20577"/>
        <pc:sldMkLst>
          <pc:docMk/>
          <pc:sldMk cId="2786559792" sldId="2145706034"/>
        </pc:sldMkLst>
        <pc:spChg chg="mod">
          <ac:chgData name="Walter Wodchis" userId="S::walter.wodchis@utoronto.ca::ca455b6e-9d7e-4d29-aa18-0a875ee3e65a" providerId="AD" clId="Web-{2794EA79-167A-E1CC-A0D2-3102998DC9D4}" dt="2023-12-20T16:59:21.616" v="833" actId="20577"/>
          <ac:spMkLst>
            <pc:docMk/>
            <pc:sldMk cId="2786559792" sldId="2145706034"/>
            <ac:spMk id="6" creationId="{14EAE109-A5E7-9740-B69E-BD0EEFBD2605}"/>
          </ac:spMkLst>
        </pc:spChg>
      </pc:sldChg>
      <pc:sldChg chg="modSp">
        <pc:chgData name="Walter Wodchis" userId="S::walter.wodchis@utoronto.ca::ca455b6e-9d7e-4d29-aa18-0a875ee3e65a" providerId="AD" clId="Web-{2794EA79-167A-E1CC-A0D2-3102998DC9D4}" dt="2023-12-20T16:59:29.101" v="839" actId="20577"/>
        <pc:sldMkLst>
          <pc:docMk/>
          <pc:sldMk cId="3357886841" sldId="2145706035"/>
        </pc:sldMkLst>
        <pc:spChg chg="mod">
          <ac:chgData name="Walter Wodchis" userId="S::walter.wodchis@utoronto.ca::ca455b6e-9d7e-4d29-aa18-0a875ee3e65a" providerId="AD" clId="Web-{2794EA79-167A-E1CC-A0D2-3102998DC9D4}" dt="2023-12-20T16:59:29.101" v="839" actId="20577"/>
          <ac:spMkLst>
            <pc:docMk/>
            <pc:sldMk cId="3357886841" sldId="2145706035"/>
            <ac:spMk id="6" creationId="{3B203843-466C-E341-B0CC-895EED9CB157}"/>
          </ac:spMkLst>
        </pc:spChg>
      </pc:sldChg>
      <pc:sldChg chg="modSp">
        <pc:chgData name="Walter Wodchis" userId="S::walter.wodchis@utoronto.ca::ca455b6e-9d7e-4d29-aa18-0a875ee3e65a" providerId="AD" clId="Web-{2794EA79-167A-E1CC-A0D2-3102998DC9D4}" dt="2023-12-20T16:59:32.413" v="842" actId="20577"/>
        <pc:sldMkLst>
          <pc:docMk/>
          <pc:sldMk cId="3891985410" sldId="2145706036"/>
        </pc:sldMkLst>
        <pc:spChg chg="mod">
          <ac:chgData name="Walter Wodchis" userId="S::walter.wodchis@utoronto.ca::ca455b6e-9d7e-4d29-aa18-0a875ee3e65a" providerId="AD" clId="Web-{2794EA79-167A-E1CC-A0D2-3102998DC9D4}" dt="2023-12-20T16:59:32.413" v="842" actId="20577"/>
          <ac:spMkLst>
            <pc:docMk/>
            <pc:sldMk cId="3891985410" sldId="2145706036"/>
            <ac:spMk id="6" creationId="{3B203843-466C-E341-B0CC-895EED9CB157}"/>
          </ac:spMkLst>
        </pc:spChg>
      </pc:sldChg>
      <pc:sldChg chg="modSp">
        <pc:chgData name="Walter Wodchis" userId="S::walter.wodchis@utoronto.ca::ca455b6e-9d7e-4d29-aa18-0a875ee3e65a" providerId="AD" clId="Web-{2794EA79-167A-E1CC-A0D2-3102998DC9D4}" dt="2023-12-20T16:59:35.382" v="845" actId="20577"/>
        <pc:sldMkLst>
          <pc:docMk/>
          <pc:sldMk cId="2352960486" sldId="2145706037"/>
        </pc:sldMkLst>
        <pc:spChg chg="mod">
          <ac:chgData name="Walter Wodchis" userId="S::walter.wodchis@utoronto.ca::ca455b6e-9d7e-4d29-aa18-0a875ee3e65a" providerId="AD" clId="Web-{2794EA79-167A-E1CC-A0D2-3102998DC9D4}" dt="2023-12-20T16:59:35.382" v="845" actId="20577"/>
          <ac:spMkLst>
            <pc:docMk/>
            <pc:sldMk cId="2352960486" sldId="2145706037"/>
            <ac:spMk id="6" creationId="{3B203843-466C-E341-B0CC-895EED9CB157}"/>
          </ac:spMkLst>
        </pc:spChg>
      </pc:sldChg>
      <pc:sldChg chg="modSp">
        <pc:chgData name="Walter Wodchis" userId="S::walter.wodchis@utoronto.ca::ca455b6e-9d7e-4d29-aa18-0a875ee3e65a" providerId="AD" clId="Web-{2794EA79-167A-E1CC-A0D2-3102998DC9D4}" dt="2023-12-20T16:53:57.860" v="695" actId="20577"/>
        <pc:sldMkLst>
          <pc:docMk/>
          <pc:sldMk cId="1488346169" sldId="2145706055"/>
        </pc:sldMkLst>
        <pc:spChg chg="mod">
          <ac:chgData name="Walter Wodchis" userId="S::walter.wodchis@utoronto.ca::ca455b6e-9d7e-4d29-aa18-0a875ee3e65a" providerId="AD" clId="Web-{2794EA79-167A-E1CC-A0D2-3102998DC9D4}" dt="2023-12-20T16:38:23.139" v="68" actId="20577"/>
          <ac:spMkLst>
            <pc:docMk/>
            <pc:sldMk cId="1488346169" sldId="2145706055"/>
            <ac:spMk id="3" creationId="{114F98F8-739F-964C-A534-3836E8D18612}"/>
          </ac:spMkLst>
        </pc:spChg>
        <pc:spChg chg="mod">
          <ac:chgData name="Walter Wodchis" userId="S::walter.wodchis@utoronto.ca::ca455b6e-9d7e-4d29-aa18-0a875ee3e65a" providerId="AD" clId="Web-{2794EA79-167A-E1CC-A0D2-3102998DC9D4}" dt="2023-12-20T16:53:57.860" v="695"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2794EA79-167A-E1CC-A0D2-3102998DC9D4}" dt="2023-12-20T16:38:15.154" v="64"/>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4:07.188" v="697" actId="20577"/>
        <pc:sldMkLst>
          <pc:docMk/>
          <pc:sldMk cId="2850936706" sldId="2145706056"/>
        </pc:sldMkLst>
        <pc:spChg chg="mod">
          <ac:chgData name="Walter Wodchis" userId="S::walter.wodchis@utoronto.ca::ca455b6e-9d7e-4d29-aa18-0a875ee3e65a" providerId="AD" clId="Web-{2794EA79-167A-E1CC-A0D2-3102998DC9D4}" dt="2023-12-20T16:54:07.188" v="697" actId="20577"/>
          <ac:spMkLst>
            <pc:docMk/>
            <pc:sldMk cId="2850936706" sldId="2145706056"/>
            <ac:spMk id="10" creationId="{74F69AAC-063D-4CAD-8D99-314F67A645D2}"/>
          </ac:spMkLst>
        </pc:spChg>
        <pc:graphicFrameChg chg="mod modGraphic">
          <ac:chgData name="Walter Wodchis" userId="S::walter.wodchis@utoronto.ca::ca455b6e-9d7e-4d29-aa18-0a875ee3e65a" providerId="AD" clId="Web-{2794EA79-167A-E1CC-A0D2-3102998DC9D4}" dt="2023-12-20T16:52:32.530" v="691"/>
          <ac:graphicFrameMkLst>
            <pc:docMk/>
            <pc:sldMk cId="2850936706" sldId="2145706056"/>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1:44.170" v="684" actId="20577"/>
        <pc:sldMkLst>
          <pc:docMk/>
          <pc:sldMk cId="135765560" sldId="2145706057"/>
        </pc:sldMkLst>
        <pc:spChg chg="mod">
          <ac:chgData name="Walter Wodchis" userId="S::walter.wodchis@utoronto.ca::ca455b6e-9d7e-4d29-aa18-0a875ee3e65a" providerId="AD" clId="Web-{2794EA79-167A-E1CC-A0D2-3102998DC9D4}" dt="2023-12-20T16:43:22.332" v="411" actId="20577"/>
          <ac:spMkLst>
            <pc:docMk/>
            <pc:sldMk cId="135765560" sldId="2145706057"/>
            <ac:spMk id="3" creationId="{114F98F8-739F-964C-A534-3836E8D18612}"/>
          </ac:spMkLst>
        </pc:spChg>
        <pc:spChg chg="mod">
          <ac:chgData name="Walter Wodchis" userId="S::walter.wodchis@utoronto.ca::ca455b6e-9d7e-4d29-aa18-0a875ee3e65a" providerId="AD" clId="Web-{2794EA79-167A-E1CC-A0D2-3102998DC9D4}" dt="2023-12-20T16:51:44.170" v="684" actId="20577"/>
          <ac:spMkLst>
            <pc:docMk/>
            <pc:sldMk cId="135765560" sldId="2145706057"/>
            <ac:spMk id="10" creationId="{74F69AAC-063D-4CAD-8D99-314F67A645D2}"/>
          </ac:spMkLst>
        </pc:spChg>
      </pc:sldChg>
      <pc:sldChg chg="modSp">
        <pc:chgData name="Walter Wodchis" userId="S::walter.wodchis@utoronto.ca::ca455b6e-9d7e-4d29-aa18-0a875ee3e65a" providerId="AD" clId="Web-{2794EA79-167A-E1CC-A0D2-3102998DC9D4}" dt="2023-12-20T16:51:36.076" v="682" actId="20577"/>
        <pc:sldMkLst>
          <pc:docMk/>
          <pc:sldMk cId="2725022862" sldId="2145706058"/>
        </pc:sldMkLst>
        <pc:spChg chg="mod">
          <ac:chgData name="Walter Wodchis" userId="S::walter.wodchis@utoronto.ca::ca455b6e-9d7e-4d29-aa18-0a875ee3e65a" providerId="AD" clId="Web-{2794EA79-167A-E1CC-A0D2-3102998DC9D4}" dt="2023-12-20T16:51:36.076" v="682"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2794EA79-167A-E1CC-A0D2-3102998DC9D4}" dt="2023-12-20T16:56:18.831" v="793" actId="20577"/>
        <pc:sldMkLst>
          <pc:docMk/>
          <pc:sldMk cId="85638082" sldId="2145706059"/>
        </pc:sldMkLst>
        <pc:spChg chg="mod">
          <ac:chgData name="Walter Wodchis" userId="S::walter.wodchis@utoronto.ca::ca455b6e-9d7e-4d29-aa18-0a875ee3e65a" providerId="AD" clId="Web-{2794EA79-167A-E1CC-A0D2-3102998DC9D4}" dt="2023-12-20T16:56:18.831" v="793" actId="20577"/>
          <ac:spMkLst>
            <pc:docMk/>
            <pc:sldMk cId="85638082" sldId="2145706059"/>
            <ac:spMk id="10" creationId="{74F69AAC-063D-4CAD-8D99-314F67A645D2}"/>
          </ac:spMkLst>
        </pc:spChg>
      </pc:sldChg>
      <pc:sldChg chg="modSp">
        <pc:chgData name="Walter Wodchis" userId="S::walter.wodchis@utoronto.ca::ca455b6e-9d7e-4d29-aa18-0a875ee3e65a" providerId="AD" clId="Web-{2794EA79-167A-E1CC-A0D2-3102998DC9D4}" dt="2023-12-20T16:56:59.941" v="824" actId="20577"/>
        <pc:sldMkLst>
          <pc:docMk/>
          <pc:sldMk cId="3060131008" sldId="2145706060"/>
        </pc:sldMkLst>
        <pc:spChg chg="mod">
          <ac:chgData name="Walter Wodchis" userId="S::walter.wodchis@utoronto.ca::ca455b6e-9d7e-4d29-aa18-0a875ee3e65a" providerId="AD" clId="Web-{2794EA79-167A-E1CC-A0D2-3102998DC9D4}" dt="2023-12-20T16:56:59.941" v="824"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2794EA79-167A-E1CC-A0D2-3102998DC9D4}" dt="2023-12-20T17:01:26.415" v="962" actId="20577"/>
        <pc:sldMkLst>
          <pc:docMk/>
          <pc:sldMk cId="827014832" sldId="2145706061"/>
        </pc:sldMkLst>
        <pc:spChg chg="mod">
          <ac:chgData name="Walter Wodchis" userId="S::walter.wodchis@utoronto.ca::ca455b6e-9d7e-4d29-aa18-0a875ee3e65a" providerId="AD" clId="Web-{2794EA79-167A-E1CC-A0D2-3102998DC9D4}" dt="2023-12-20T17:01:26.415" v="962" actId="20577"/>
          <ac:spMkLst>
            <pc:docMk/>
            <pc:sldMk cId="827014832" sldId="2145706061"/>
            <ac:spMk id="10" creationId="{74F69AAC-063D-4CAD-8D99-314F67A645D2}"/>
          </ac:spMkLst>
        </pc:spChg>
      </pc:sldChg>
      <pc:sldChg chg="modSp">
        <pc:chgData name="Walter Wodchis" userId="S::walter.wodchis@utoronto.ca::ca455b6e-9d7e-4d29-aa18-0a875ee3e65a" providerId="AD" clId="Web-{2794EA79-167A-E1CC-A0D2-3102998DC9D4}" dt="2023-12-20T17:03:55.699" v="1098" actId="20577"/>
        <pc:sldMkLst>
          <pc:docMk/>
          <pc:sldMk cId="1896356862" sldId="2145706062"/>
        </pc:sldMkLst>
        <pc:spChg chg="mod">
          <ac:chgData name="Walter Wodchis" userId="S::walter.wodchis@utoronto.ca::ca455b6e-9d7e-4d29-aa18-0a875ee3e65a" providerId="AD" clId="Web-{2794EA79-167A-E1CC-A0D2-3102998DC9D4}" dt="2023-12-20T17:03:55.699" v="1098"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2794EA79-167A-E1CC-A0D2-3102998DC9D4}" dt="2023-12-20T17:04:06.153" v="1104" actId="1076"/>
        <pc:sldMkLst>
          <pc:docMk/>
          <pc:sldMk cId="2062726242" sldId="2145706063"/>
        </pc:sldMkLst>
        <pc:spChg chg="mod">
          <ac:chgData name="Walter Wodchis" userId="S::walter.wodchis@utoronto.ca::ca455b6e-9d7e-4d29-aa18-0a875ee3e65a" providerId="AD" clId="Web-{2794EA79-167A-E1CC-A0D2-3102998DC9D4}" dt="2023-12-20T17:04:06.153" v="1104" actId="1076"/>
          <ac:spMkLst>
            <pc:docMk/>
            <pc:sldMk cId="2062726242" sldId="2145706063"/>
            <ac:spMk id="10" creationId="{74F69AAC-063D-4CAD-8D99-314F67A645D2}"/>
          </ac:spMkLst>
        </pc:spChg>
      </pc:sldChg>
      <pc:sldChg chg="modSp">
        <pc:chgData name="Walter Wodchis" userId="S::walter.wodchis@utoronto.ca::ca455b6e-9d7e-4d29-aa18-0a875ee3e65a" providerId="AD" clId="Web-{2794EA79-167A-E1CC-A0D2-3102998DC9D4}" dt="2023-12-20T17:05:05.607" v="1183" actId="20577"/>
        <pc:sldMkLst>
          <pc:docMk/>
          <pc:sldMk cId="4249287565" sldId="2145706064"/>
        </pc:sldMkLst>
        <pc:spChg chg="mod">
          <ac:chgData name="Walter Wodchis" userId="S::walter.wodchis@utoronto.ca::ca455b6e-9d7e-4d29-aa18-0a875ee3e65a" providerId="AD" clId="Web-{2794EA79-167A-E1CC-A0D2-3102998DC9D4}" dt="2023-12-20T17:05:05.607" v="1183"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2794EA79-167A-E1CC-A0D2-3102998DC9D4}" dt="2023-12-20T17:06:32.359" v="1234" actId="20577"/>
        <pc:sldMkLst>
          <pc:docMk/>
          <pc:sldMk cId="1520170389" sldId="2145706065"/>
        </pc:sldMkLst>
        <pc:spChg chg="mod">
          <ac:chgData name="Walter Wodchis" userId="S::walter.wodchis@utoronto.ca::ca455b6e-9d7e-4d29-aa18-0a875ee3e65a" providerId="AD" clId="Web-{2794EA79-167A-E1CC-A0D2-3102998DC9D4}" dt="2023-12-20T17:06:32.359" v="1234" actId="20577"/>
          <ac:spMkLst>
            <pc:docMk/>
            <pc:sldMk cId="1520170389" sldId="2145706065"/>
            <ac:spMk id="10" creationId="{74F69AAC-063D-4CAD-8D99-314F67A645D2}"/>
          </ac:spMkLst>
        </pc:spChg>
      </pc:sldChg>
      <pc:sldChg chg="modSp">
        <pc:chgData name="Walter Wodchis" userId="S::walter.wodchis@utoronto.ca::ca455b6e-9d7e-4d29-aa18-0a875ee3e65a" providerId="AD" clId="Web-{2794EA79-167A-E1CC-A0D2-3102998DC9D4}" dt="2023-12-20T17:08:43.611" v="1379" actId="20577"/>
        <pc:sldMkLst>
          <pc:docMk/>
          <pc:sldMk cId="3770930259" sldId="2145706066"/>
        </pc:sldMkLst>
        <pc:spChg chg="mod">
          <ac:chgData name="Walter Wodchis" userId="S::walter.wodchis@utoronto.ca::ca455b6e-9d7e-4d29-aa18-0a875ee3e65a" providerId="AD" clId="Web-{2794EA79-167A-E1CC-A0D2-3102998DC9D4}" dt="2023-12-20T17:08:43.611" v="1379"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19555170-83B9-2645-549A-0D309CC98D09}"/>
    <pc:docChg chg="modSld">
      <pc:chgData name="Walter Wodchis" userId="S::walter.wodchis@utoronto.ca::ca455b6e-9d7e-4d29-aa18-0a875ee3e65a" providerId="AD" clId="Web-{19555170-83B9-2645-549A-0D309CC98D09}" dt="2023-12-21T04:24:19.976" v="282" actId="20577"/>
      <pc:docMkLst>
        <pc:docMk/>
      </pc:docMkLst>
      <pc:sldChg chg="modSp">
        <pc:chgData name="Walter Wodchis" userId="S::walter.wodchis@utoronto.ca::ca455b6e-9d7e-4d29-aa18-0a875ee3e65a" providerId="AD" clId="Web-{19555170-83B9-2645-549A-0D309CC98D09}" dt="2023-12-21T04:19:35.253" v="91" actId="20577"/>
        <pc:sldMkLst>
          <pc:docMk/>
          <pc:sldMk cId="2725022862" sldId="2145706058"/>
        </pc:sldMkLst>
        <pc:spChg chg="mod">
          <ac:chgData name="Walter Wodchis" userId="S::walter.wodchis@utoronto.ca::ca455b6e-9d7e-4d29-aa18-0a875ee3e65a" providerId="AD" clId="Web-{19555170-83B9-2645-549A-0D309CC98D09}" dt="2023-12-21T04:19:35.253" v="91"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19555170-83B9-2645-549A-0D309CC98D09}" dt="2023-12-21T04:20:08.207" v="135" actId="20577"/>
        <pc:sldMkLst>
          <pc:docMk/>
          <pc:sldMk cId="85638082" sldId="2145706059"/>
        </pc:sldMkLst>
        <pc:spChg chg="mod">
          <ac:chgData name="Walter Wodchis" userId="S::walter.wodchis@utoronto.ca::ca455b6e-9d7e-4d29-aa18-0a875ee3e65a" providerId="AD" clId="Web-{19555170-83B9-2645-549A-0D309CC98D09}" dt="2023-12-21T04:20:08.207" v="135" actId="20577"/>
          <ac:spMkLst>
            <pc:docMk/>
            <pc:sldMk cId="85638082" sldId="2145706059"/>
            <ac:spMk id="10" creationId="{74F69AAC-063D-4CAD-8D99-314F67A645D2}"/>
          </ac:spMkLst>
        </pc:spChg>
      </pc:sldChg>
      <pc:sldChg chg="modSp">
        <pc:chgData name="Walter Wodchis" userId="S::walter.wodchis@utoronto.ca::ca455b6e-9d7e-4d29-aa18-0a875ee3e65a" providerId="AD" clId="Web-{19555170-83B9-2645-549A-0D309CC98D09}" dt="2023-12-21T04:20:15.441" v="139" actId="20577"/>
        <pc:sldMkLst>
          <pc:docMk/>
          <pc:sldMk cId="3060131008" sldId="2145706060"/>
        </pc:sldMkLst>
        <pc:spChg chg="mod">
          <ac:chgData name="Walter Wodchis" userId="S::walter.wodchis@utoronto.ca::ca455b6e-9d7e-4d29-aa18-0a875ee3e65a" providerId="AD" clId="Web-{19555170-83B9-2645-549A-0D309CC98D09}" dt="2023-12-21T04:20:15.441" v="139"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19555170-83B9-2645-549A-0D309CC98D09}" dt="2023-12-21T04:21:06.364" v="174" actId="20577"/>
        <pc:sldMkLst>
          <pc:docMk/>
          <pc:sldMk cId="827014832" sldId="2145706061"/>
        </pc:sldMkLst>
        <pc:spChg chg="mod">
          <ac:chgData name="Walter Wodchis" userId="S::walter.wodchis@utoronto.ca::ca455b6e-9d7e-4d29-aa18-0a875ee3e65a" providerId="AD" clId="Web-{19555170-83B9-2645-549A-0D309CC98D09}" dt="2023-12-21T04:21:06.364" v="174" actId="20577"/>
          <ac:spMkLst>
            <pc:docMk/>
            <pc:sldMk cId="827014832" sldId="2145706061"/>
            <ac:spMk id="10" creationId="{74F69AAC-063D-4CAD-8D99-314F67A645D2}"/>
          </ac:spMkLst>
        </pc:spChg>
      </pc:sldChg>
      <pc:sldChg chg="modSp">
        <pc:chgData name="Walter Wodchis" userId="S::walter.wodchis@utoronto.ca::ca455b6e-9d7e-4d29-aa18-0a875ee3e65a" providerId="AD" clId="Web-{19555170-83B9-2645-549A-0D309CC98D09}" dt="2023-12-21T04:21:43.036" v="183" actId="14100"/>
        <pc:sldMkLst>
          <pc:docMk/>
          <pc:sldMk cId="1896356862" sldId="2145706062"/>
        </pc:sldMkLst>
        <pc:spChg chg="mod">
          <ac:chgData name="Walter Wodchis" userId="S::walter.wodchis@utoronto.ca::ca455b6e-9d7e-4d29-aa18-0a875ee3e65a" providerId="AD" clId="Web-{19555170-83B9-2645-549A-0D309CC98D09}" dt="2023-12-21T04:21:43.036" v="183" actId="14100"/>
          <ac:spMkLst>
            <pc:docMk/>
            <pc:sldMk cId="1896356862" sldId="2145706062"/>
            <ac:spMk id="10" creationId="{74F69AAC-063D-4CAD-8D99-314F67A645D2}"/>
          </ac:spMkLst>
        </pc:spChg>
      </pc:sldChg>
      <pc:sldChg chg="modSp">
        <pc:chgData name="Walter Wodchis" userId="S::walter.wodchis@utoronto.ca::ca455b6e-9d7e-4d29-aa18-0a875ee3e65a" providerId="AD" clId="Web-{19555170-83B9-2645-549A-0D309CC98D09}" dt="2023-12-21T04:22:36.178" v="215" actId="1076"/>
        <pc:sldMkLst>
          <pc:docMk/>
          <pc:sldMk cId="2062726242" sldId="2145706063"/>
        </pc:sldMkLst>
        <pc:spChg chg="mod">
          <ac:chgData name="Walter Wodchis" userId="S::walter.wodchis@utoronto.ca::ca455b6e-9d7e-4d29-aa18-0a875ee3e65a" providerId="AD" clId="Web-{19555170-83B9-2645-549A-0D309CC98D09}" dt="2023-12-21T04:22:36.178" v="215" actId="1076"/>
          <ac:spMkLst>
            <pc:docMk/>
            <pc:sldMk cId="2062726242" sldId="2145706063"/>
            <ac:spMk id="10" creationId="{74F69AAC-063D-4CAD-8D99-314F67A645D2}"/>
          </ac:spMkLst>
        </pc:spChg>
      </pc:sldChg>
      <pc:sldChg chg="modSp">
        <pc:chgData name="Walter Wodchis" userId="S::walter.wodchis@utoronto.ca::ca455b6e-9d7e-4d29-aa18-0a875ee3e65a" providerId="AD" clId="Web-{19555170-83B9-2645-549A-0D309CC98D09}" dt="2023-12-21T04:23:39.210" v="269" actId="20577"/>
        <pc:sldMkLst>
          <pc:docMk/>
          <pc:sldMk cId="4249287565" sldId="2145706064"/>
        </pc:sldMkLst>
        <pc:spChg chg="mod">
          <ac:chgData name="Walter Wodchis" userId="S::walter.wodchis@utoronto.ca::ca455b6e-9d7e-4d29-aa18-0a875ee3e65a" providerId="AD" clId="Web-{19555170-83B9-2645-549A-0D309CC98D09}" dt="2023-12-21T04:23:39.210" v="269"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19555170-83B9-2645-549A-0D309CC98D09}" dt="2023-12-21T04:24:03.554" v="277" actId="1076"/>
        <pc:sldMkLst>
          <pc:docMk/>
          <pc:sldMk cId="1520170389" sldId="2145706065"/>
        </pc:sldMkLst>
        <pc:spChg chg="mod">
          <ac:chgData name="Walter Wodchis" userId="S::walter.wodchis@utoronto.ca::ca455b6e-9d7e-4d29-aa18-0a875ee3e65a" providerId="AD" clId="Web-{19555170-83B9-2645-549A-0D309CC98D09}" dt="2023-12-21T04:24:03.554" v="277" actId="1076"/>
          <ac:spMkLst>
            <pc:docMk/>
            <pc:sldMk cId="1520170389" sldId="2145706065"/>
            <ac:spMk id="10" creationId="{74F69AAC-063D-4CAD-8D99-314F67A645D2}"/>
          </ac:spMkLst>
        </pc:spChg>
      </pc:sldChg>
      <pc:sldChg chg="modSp">
        <pc:chgData name="Walter Wodchis" userId="S::walter.wodchis@utoronto.ca::ca455b6e-9d7e-4d29-aa18-0a875ee3e65a" providerId="AD" clId="Web-{19555170-83B9-2645-549A-0D309CC98D09}" dt="2023-12-21T04:24:19.976" v="282" actId="20577"/>
        <pc:sldMkLst>
          <pc:docMk/>
          <pc:sldMk cId="3770930259" sldId="2145706066"/>
        </pc:sldMkLst>
        <pc:spChg chg="mod">
          <ac:chgData name="Walter Wodchis" userId="S::walter.wodchis@utoronto.ca::ca455b6e-9d7e-4d29-aa18-0a875ee3e65a" providerId="AD" clId="Web-{19555170-83B9-2645-549A-0D309CC98D09}" dt="2023-12-21T04:24:19.976" v="282" actId="20577"/>
          <ac:spMkLst>
            <pc:docMk/>
            <pc:sldMk cId="3770930259" sldId="2145706066"/>
            <ac:spMk id="10" creationId="{74F69AAC-063D-4CAD-8D99-314F67A645D2}"/>
          </ac:spMkLst>
        </pc:spChg>
      </pc:sldChg>
    </pc:docChg>
  </pc:docChgLst>
  <pc:docChgLst>
    <pc:chgData name="Laraib Abrar" userId="896418e6-4c8a-471a-bec6-eeb9012decd5" providerId="ADAL" clId="{E7A561D8-0E14-EB4A-9D18-C82E1CC6A502}"/>
    <pc:docChg chg="modSld">
      <pc:chgData name="Laraib Abrar" userId="896418e6-4c8a-471a-bec6-eeb9012decd5" providerId="ADAL" clId="{E7A561D8-0E14-EB4A-9D18-C82E1CC6A502}" dt="2024-01-26T20:07:32.425" v="0"/>
      <pc:docMkLst>
        <pc:docMk/>
      </pc:docMkLst>
      <pc:sldChg chg="modSp">
        <pc:chgData name="Laraib Abrar" userId="896418e6-4c8a-471a-bec6-eeb9012decd5" providerId="ADAL" clId="{E7A561D8-0E14-EB4A-9D18-C82E1CC6A502}" dt="2024-01-26T20:07:32.425" v="0"/>
        <pc:sldMkLst>
          <pc:docMk/>
          <pc:sldMk cId="3372501302" sldId="2145705988"/>
        </pc:sldMkLst>
        <pc:spChg chg="mod">
          <ac:chgData name="Laraib Abrar" userId="896418e6-4c8a-471a-bec6-eeb9012decd5" providerId="ADAL" clId="{E7A561D8-0E14-EB4A-9D18-C82E1CC6A502}" dt="2024-01-26T20:07:32.425" v="0"/>
          <ac:spMkLst>
            <pc:docMk/>
            <pc:sldMk cId="3372501302" sldId="2145705988"/>
            <ac:spMk id="3" creationId="{114F98F8-739F-964C-A534-3836E8D18612}"/>
          </ac:spMkLst>
        </pc:spChg>
      </pc:sldChg>
      <pc:sldChg chg="modSp">
        <pc:chgData name="Laraib Abrar" userId="896418e6-4c8a-471a-bec6-eeb9012decd5" providerId="ADAL" clId="{E7A561D8-0E14-EB4A-9D18-C82E1CC6A502}" dt="2024-01-26T20:07:32.425" v="0"/>
        <pc:sldMkLst>
          <pc:docMk/>
          <pc:sldMk cId="2098748951" sldId="2145705989"/>
        </pc:sldMkLst>
        <pc:spChg chg="mod">
          <ac:chgData name="Laraib Abrar" userId="896418e6-4c8a-471a-bec6-eeb9012decd5" providerId="ADAL" clId="{E7A561D8-0E14-EB4A-9D18-C82E1CC6A502}" dt="2024-01-26T20:07:32.425" v="0"/>
          <ac:spMkLst>
            <pc:docMk/>
            <pc:sldMk cId="2098748951" sldId="2145705989"/>
            <ac:spMk id="3" creationId="{114F98F8-739F-964C-A534-3836E8D18612}"/>
          </ac:spMkLst>
        </pc:spChg>
      </pc:sldChg>
      <pc:sldChg chg="modSp">
        <pc:chgData name="Laraib Abrar" userId="896418e6-4c8a-471a-bec6-eeb9012decd5" providerId="ADAL" clId="{E7A561D8-0E14-EB4A-9D18-C82E1CC6A502}" dt="2024-01-26T20:07:32.425" v="0"/>
        <pc:sldMkLst>
          <pc:docMk/>
          <pc:sldMk cId="2650018604" sldId="2145706044"/>
        </pc:sldMkLst>
        <pc:spChg chg="mod">
          <ac:chgData name="Laraib Abrar" userId="896418e6-4c8a-471a-bec6-eeb9012decd5" providerId="ADAL" clId="{E7A561D8-0E14-EB4A-9D18-C82E1CC6A502}" dt="2024-01-26T20:07:32.425" v="0"/>
          <ac:spMkLst>
            <pc:docMk/>
            <pc:sldMk cId="2650018604" sldId="2145706044"/>
            <ac:spMk id="3" creationId="{114F98F8-739F-964C-A534-3836E8D18612}"/>
          </ac:spMkLst>
        </pc:spChg>
      </pc:sldChg>
      <pc:sldChg chg="modSp">
        <pc:chgData name="Laraib Abrar" userId="896418e6-4c8a-471a-bec6-eeb9012decd5" providerId="ADAL" clId="{E7A561D8-0E14-EB4A-9D18-C82E1CC6A502}" dt="2024-01-26T20:07:32.425" v="0"/>
        <pc:sldMkLst>
          <pc:docMk/>
          <pc:sldMk cId="864383090" sldId="2145706045"/>
        </pc:sldMkLst>
        <pc:spChg chg="mod">
          <ac:chgData name="Laraib Abrar" userId="896418e6-4c8a-471a-bec6-eeb9012decd5" providerId="ADAL" clId="{E7A561D8-0E14-EB4A-9D18-C82E1CC6A502}" dt="2024-01-26T20:07:32.425" v="0"/>
          <ac:spMkLst>
            <pc:docMk/>
            <pc:sldMk cId="864383090" sldId="2145706045"/>
            <ac:spMk id="3" creationId="{114F98F8-739F-964C-A534-3836E8D18612}"/>
          </ac:spMkLst>
        </pc:spChg>
      </pc:sldChg>
      <pc:sldChg chg="modSp">
        <pc:chgData name="Laraib Abrar" userId="896418e6-4c8a-471a-bec6-eeb9012decd5" providerId="ADAL" clId="{E7A561D8-0E14-EB4A-9D18-C82E1CC6A502}" dt="2024-01-26T20:07:32.425" v="0"/>
        <pc:sldMkLst>
          <pc:docMk/>
          <pc:sldMk cId="4216681678" sldId="2145706046"/>
        </pc:sldMkLst>
        <pc:spChg chg="mod">
          <ac:chgData name="Laraib Abrar" userId="896418e6-4c8a-471a-bec6-eeb9012decd5" providerId="ADAL" clId="{E7A561D8-0E14-EB4A-9D18-C82E1CC6A502}" dt="2024-01-26T20:07:32.425" v="0"/>
          <ac:spMkLst>
            <pc:docMk/>
            <pc:sldMk cId="4216681678" sldId="2145706046"/>
            <ac:spMk id="3" creationId="{114F98F8-739F-964C-A534-3836E8D18612}"/>
          </ac:spMkLst>
        </pc:spChg>
      </pc:sldChg>
      <pc:sldChg chg="modSp">
        <pc:chgData name="Laraib Abrar" userId="896418e6-4c8a-471a-bec6-eeb9012decd5" providerId="ADAL" clId="{E7A561D8-0E14-EB4A-9D18-C82E1CC6A502}" dt="2024-01-26T20:07:32.425" v="0"/>
        <pc:sldMkLst>
          <pc:docMk/>
          <pc:sldMk cId="4274295591" sldId="2145706047"/>
        </pc:sldMkLst>
        <pc:spChg chg="mod">
          <ac:chgData name="Laraib Abrar" userId="896418e6-4c8a-471a-bec6-eeb9012decd5" providerId="ADAL" clId="{E7A561D8-0E14-EB4A-9D18-C82E1CC6A502}" dt="2024-01-26T20:07:32.425" v="0"/>
          <ac:spMkLst>
            <pc:docMk/>
            <pc:sldMk cId="4274295591" sldId="2145706047"/>
            <ac:spMk id="3" creationId="{114F98F8-739F-964C-A534-3836E8D18612}"/>
          </ac:spMkLst>
        </pc:spChg>
      </pc:sldChg>
      <pc:sldChg chg="modSp">
        <pc:chgData name="Laraib Abrar" userId="896418e6-4c8a-471a-bec6-eeb9012decd5" providerId="ADAL" clId="{E7A561D8-0E14-EB4A-9D18-C82E1CC6A502}" dt="2024-01-26T20:07:32.425" v="0"/>
        <pc:sldMkLst>
          <pc:docMk/>
          <pc:sldMk cId="1102513469" sldId="2145706048"/>
        </pc:sldMkLst>
        <pc:spChg chg="mod">
          <ac:chgData name="Laraib Abrar" userId="896418e6-4c8a-471a-bec6-eeb9012decd5" providerId="ADAL" clId="{E7A561D8-0E14-EB4A-9D18-C82E1CC6A502}" dt="2024-01-26T20:07:32.425" v="0"/>
          <ac:spMkLst>
            <pc:docMk/>
            <pc:sldMk cId="1102513469" sldId="2145706048"/>
            <ac:spMk id="3" creationId="{114F98F8-739F-964C-A534-3836E8D18612}"/>
          </ac:spMkLst>
        </pc:spChg>
      </pc:sldChg>
      <pc:sldChg chg="modSp">
        <pc:chgData name="Laraib Abrar" userId="896418e6-4c8a-471a-bec6-eeb9012decd5" providerId="ADAL" clId="{E7A561D8-0E14-EB4A-9D18-C82E1CC6A502}" dt="2024-01-26T20:07:32.425" v="0"/>
        <pc:sldMkLst>
          <pc:docMk/>
          <pc:sldMk cId="2693564460" sldId="2145706049"/>
        </pc:sldMkLst>
        <pc:spChg chg="mod">
          <ac:chgData name="Laraib Abrar" userId="896418e6-4c8a-471a-bec6-eeb9012decd5" providerId="ADAL" clId="{E7A561D8-0E14-EB4A-9D18-C82E1CC6A502}" dt="2024-01-26T20:07:32.425" v="0"/>
          <ac:spMkLst>
            <pc:docMk/>
            <pc:sldMk cId="2693564460" sldId="2145706049"/>
            <ac:spMk id="3" creationId="{114F98F8-739F-964C-A534-3836E8D18612}"/>
          </ac:spMkLst>
        </pc:spChg>
      </pc:sldChg>
    </pc:docChg>
  </pc:docChgLst>
  <pc:docChgLst>
    <pc:chgData name="Walter Wodchis" userId="S::walter.wodchis@utoronto.ca::ca455b6e-9d7e-4d29-aa18-0a875ee3e65a" providerId="AD" clId="Web-{7EDC68B6-6BDA-5A39-6C1D-72693913194E}"/>
    <pc:docChg chg="addSld modSld">
      <pc:chgData name="Walter Wodchis" userId="S::walter.wodchis@utoronto.ca::ca455b6e-9d7e-4d29-aa18-0a875ee3e65a" providerId="AD" clId="Web-{7EDC68B6-6BDA-5A39-6C1D-72693913194E}" dt="2023-12-16T17:47:44.525" v="652" actId="20577"/>
      <pc:docMkLst>
        <pc:docMk/>
      </pc:docMkLst>
      <pc:sldChg chg="modSp">
        <pc:chgData name="Walter Wodchis" userId="S::walter.wodchis@utoronto.ca::ca455b6e-9d7e-4d29-aa18-0a875ee3e65a" providerId="AD" clId="Web-{7EDC68B6-6BDA-5A39-6C1D-72693913194E}" dt="2023-12-16T17:47:44.525" v="652" actId="20577"/>
        <pc:sldMkLst>
          <pc:docMk/>
          <pc:sldMk cId="2509254281" sldId="2145705971"/>
        </pc:sldMkLst>
        <pc:spChg chg="mod ord">
          <ac:chgData name="Walter Wodchis" userId="S::walter.wodchis@utoronto.ca::ca455b6e-9d7e-4d29-aa18-0a875ee3e65a" providerId="AD" clId="Web-{7EDC68B6-6BDA-5A39-6C1D-72693913194E}" dt="2023-12-16T17:41:23.240" v="461" actId="20577"/>
          <ac:spMkLst>
            <pc:docMk/>
            <pc:sldMk cId="2509254281" sldId="2145705971"/>
            <ac:spMk id="26" creationId="{00000000-0000-0000-0000-000000000000}"/>
          </ac:spMkLst>
        </pc:spChg>
        <pc:graphicFrameChg chg="modGraphic">
          <ac:chgData name="Walter Wodchis" userId="S::walter.wodchis@utoronto.ca::ca455b6e-9d7e-4d29-aa18-0a875ee3e65a" providerId="AD" clId="Web-{7EDC68B6-6BDA-5A39-6C1D-72693913194E}" dt="2023-12-16T17:47:44.525" v="652" actId="20577"/>
          <ac:graphicFrameMkLst>
            <pc:docMk/>
            <pc:sldMk cId="2509254281" sldId="2145705971"/>
            <ac:graphicFrameMk id="69" creationId="{9DCEF80D-C320-4331-A492-346BBD2170FD}"/>
          </ac:graphicFrameMkLst>
        </pc:graphicFrameChg>
      </pc:sldChg>
      <pc:sldChg chg="modSp">
        <pc:chgData name="Walter Wodchis" userId="S::walter.wodchis@utoronto.ca::ca455b6e-9d7e-4d29-aa18-0a875ee3e65a" providerId="AD" clId="Web-{7EDC68B6-6BDA-5A39-6C1D-72693913194E}" dt="2023-12-16T17:42:21.193" v="552"/>
        <pc:sldMkLst>
          <pc:docMk/>
          <pc:sldMk cId="1751778022" sldId="2145705973"/>
        </pc:sldMkLst>
        <pc:spChg chg="mod">
          <ac:chgData name="Walter Wodchis" userId="S::walter.wodchis@utoronto.ca::ca455b6e-9d7e-4d29-aa18-0a875ee3e65a" providerId="AD" clId="Web-{7EDC68B6-6BDA-5A39-6C1D-72693913194E}" dt="2023-12-16T17:41:45.630" v="463" actId="20577"/>
          <ac:spMkLst>
            <pc:docMk/>
            <pc:sldMk cId="1751778022" sldId="2145705973"/>
            <ac:spMk id="3" creationId="{B44B5254-1E0A-45C0-81B6-B3094A2775BE}"/>
          </ac:spMkLst>
        </pc:spChg>
        <pc:graphicFrameChg chg="mod modGraphic">
          <ac:chgData name="Walter Wodchis" userId="S::walter.wodchis@utoronto.ca::ca455b6e-9d7e-4d29-aa18-0a875ee3e65a" providerId="AD" clId="Web-{7EDC68B6-6BDA-5A39-6C1D-72693913194E}" dt="2023-12-16T17:42:21.193" v="552"/>
          <ac:graphicFrameMkLst>
            <pc:docMk/>
            <pc:sldMk cId="1751778022" sldId="2145705973"/>
            <ac:graphicFrameMk id="5" creationId="{778A6EFB-D34F-40DF-B356-D30D63FC02D7}"/>
          </ac:graphicFrameMkLst>
        </pc:graphicFrameChg>
      </pc:sldChg>
      <pc:sldChg chg="addSp delSp modSp">
        <pc:chgData name="Walter Wodchis" userId="S::walter.wodchis@utoronto.ca::ca455b6e-9d7e-4d29-aa18-0a875ee3e65a" providerId="AD" clId="Web-{7EDC68B6-6BDA-5A39-6C1D-72693913194E}" dt="2023-12-16T17:45:38.508" v="567" actId="20577"/>
        <pc:sldMkLst>
          <pc:docMk/>
          <pc:sldMk cId="345134898" sldId="2145705980"/>
        </pc:sldMkLst>
        <pc:spChg chg="add del">
          <ac:chgData name="Walter Wodchis" userId="S::walter.wodchis@utoronto.ca::ca455b6e-9d7e-4d29-aa18-0a875ee3e65a" providerId="AD" clId="Web-{7EDC68B6-6BDA-5A39-6C1D-72693913194E}" dt="2023-12-16T17:43:05.038" v="556"/>
          <ac:spMkLst>
            <pc:docMk/>
            <pc:sldMk cId="345134898" sldId="2145705980"/>
            <ac:spMk id="77" creationId="{FC746EAD-FE11-7381-EBB7-51334565C535}"/>
          </ac:spMkLst>
        </pc:spChg>
        <pc:graphicFrameChg chg="mod modGraphic">
          <ac:chgData name="Walter Wodchis" userId="S::walter.wodchis@utoronto.ca::ca455b6e-9d7e-4d29-aa18-0a875ee3e65a" providerId="AD" clId="Web-{7EDC68B6-6BDA-5A39-6C1D-72693913194E}" dt="2023-12-16T17:45:38.508" v="567" actId="20577"/>
          <ac:graphicFrameMkLst>
            <pc:docMk/>
            <pc:sldMk cId="345134898" sldId="2145705980"/>
            <ac:graphicFrameMk id="7" creationId="{692CBA98-FED8-4395-9552-0B3FD2FA85DA}"/>
          </ac:graphicFrameMkLst>
        </pc:graphicFrameChg>
      </pc:sldChg>
      <pc:sldChg chg="modSp">
        <pc:chgData name="Walter Wodchis" userId="S::walter.wodchis@utoronto.ca::ca455b6e-9d7e-4d29-aa18-0a875ee3e65a" providerId="AD" clId="Web-{7EDC68B6-6BDA-5A39-6C1D-72693913194E}" dt="2023-12-16T17:36:25.049" v="366" actId="20577"/>
        <pc:sldMkLst>
          <pc:docMk/>
          <pc:sldMk cId="2397832724" sldId="2145705991"/>
        </pc:sldMkLst>
        <pc:spChg chg="mod">
          <ac:chgData name="Walter Wodchis" userId="S::walter.wodchis@utoronto.ca::ca455b6e-9d7e-4d29-aa18-0a875ee3e65a" providerId="AD" clId="Web-{7EDC68B6-6BDA-5A39-6C1D-72693913194E}" dt="2023-12-16T17:36:25.049" v="366" actId="20577"/>
          <ac:spMkLst>
            <pc:docMk/>
            <pc:sldMk cId="2397832724" sldId="2145705991"/>
            <ac:spMk id="6" creationId="{4965C329-F2F3-CB43-A410-6A0F2E902264}"/>
          </ac:spMkLst>
        </pc:spChg>
      </pc:sldChg>
      <pc:sldChg chg="modSp add">
        <pc:chgData name="Walter Wodchis" userId="S::walter.wodchis@utoronto.ca::ca455b6e-9d7e-4d29-aa18-0a875ee3e65a" providerId="AD" clId="Web-{7EDC68B6-6BDA-5A39-6C1D-72693913194E}" dt="2023-12-16T17:39:24.269" v="413" actId="1076"/>
        <pc:sldMkLst>
          <pc:docMk/>
          <pc:sldMk cId="3874542655" sldId="2145706067"/>
        </pc:sldMkLst>
        <pc:spChg chg="mod">
          <ac:chgData name="Walter Wodchis" userId="S::walter.wodchis@utoronto.ca::ca455b6e-9d7e-4d29-aa18-0a875ee3e65a" providerId="AD" clId="Web-{7EDC68B6-6BDA-5A39-6C1D-72693913194E}" dt="2023-12-16T17:27:50.793" v="19" actId="20577"/>
          <ac:spMkLst>
            <pc:docMk/>
            <pc:sldMk cId="3874542655" sldId="2145706067"/>
            <ac:spMk id="2" creationId="{34BD1ACE-D1F4-5071-19A3-6921BADEFDCE}"/>
          </ac:spMkLst>
        </pc:spChg>
        <pc:spChg chg="mod">
          <ac:chgData name="Walter Wodchis" userId="S::walter.wodchis@utoronto.ca::ca455b6e-9d7e-4d29-aa18-0a875ee3e65a" providerId="AD" clId="Web-{7EDC68B6-6BDA-5A39-6C1D-72693913194E}" dt="2023-12-16T17:39:24.269" v="413" actId="1076"/>
          <ac:spMkLst>
            <pc:docMk/>
            <pc:sldMk cId="3874542655" sldId="2145706067"/>
            <ac:spMk id="3" creationId="{15A68610-1897-EFCE-4213-7EE97AE9F6AE}"/>
          </ac:spMkLst>
        </pc:spChg>
      </pc:sldChg>
      <pc:sldChg chg="modSp add replId">
        <pc:chgData name="Walter Wodchis" userId="S::walter.wodchis@utoronto.ca::ca455b6e-9d7e-4d29-aa18-0a875ee3e65a" providerId="AD" clId="Web-{7EDC68B6-6BDA-5A39-6C1D-72693913194E}" dt="2023-12-16T17:40:26.770" v="450" actId="14100"/>
        <pc:sldMkLst>
          <pc:docMk/>
          <pc:sldMk cId="3503034085" sldId="2145706068"/>
        </pc:sldMkLst>
        <pc:spChg chg="mod">
          <ac:chgData name="Walter Wodchis" userId="S::walter.wodchis@utoronto.ca::ca455b6e-9d7e-4d29-aa18-0a875ee3e65a" providerId="AD" clId="Web-{7EDC68B6-6BDA-5A39-6C1D-72693913194E}" dt="2023-12-16T17:28:10.699" v="21" actId="20577"/>
          <ac:spMkLst>
            <pc:docMk/>
            <pc:sldMk cId="3503034085" sldId="2145706068"/>
            <ac:spMk id="2" creationId="{2DB1A006-B0D1-5471-DC0D-65698E8F28D4}"/>
          </ac:spMkLst>
        </pc:spChg>
        <pc:spChg chg="mod">
          <ac:chgData name="Walter Wodchis" userId="S::walter.wodchis@utoronto.ca::ca455b6e-9d7e-4d29-aa18-0a875ee3e65a" providerId="AD" clId="Web-{7EDC68B6-6BDA-5A39-6C1D-72693913194E}" dt="2023-12-16T17:40:26.770" v="450" actId="14100"/>
          <ac:spMkLst>
            <pc:docMk/>
            <pc:sldMk cId="3503034085" sldId="2145706068"/>
            <ac:spMk id="3" creationId="{5B576DAB-ADFB-0657-9FF2-062E6D1B4046}"/>
          </ac:spMkLst>
        </pc:spChg>
      </pc:sldChg>
      <pc:sldChg chg="delSp modSp new">
        <pc:chgData name="Walter Wodchis" userId="S::walter.wodchis@utoronto.ca::ca455b6e-9d7e-4d29-aa18-0a875ee3e65a" providerId="AD" clId="Web-{7EDC68B6-6BDA-5A39-6C1D-72693913194E}" dt="2023-12-16T17:38:22.284" v="410" actId="20577"/>
        <pc:sldMkLst>
          <pc:docMk/>
          <pc:sldMk cId="1868169211" sldId="2145706069"/>
        </pc:sldMkLst>
        <pc:spChg chg="mod">
          <ac:chgData name="Walter Wodchis" userId="S::walter.wodchis@utoronto.ca::ca455b6e-9d7e-4d29-aa18-0a875ee3e65a" providerId="AD" clId="Web-{7EDC68B6-6BDA-5A39-6C1D-72693913194E}" dt="2023-12-16T17:38:22.284" v="410" actId="20577"/>
          <ac:spMkLst>
            <pc:docMk/>
            <pc:sldMk cId="1868169211" sldId="2145706069"/>
            <ac:spMk id="2" creationId="{0E8FFC8A-807E-7710-7103-EE4D69E812CA}"/>
          </ac:spMkLst>
        </pc:spChg>
        <pc:spChg chg="del">
          <ac:chgData name="Walter Wodchis" userId="S::walter.wodchis@utoronto.ca::ca455b6e-9d7e-4d29-aa18-0a875ee3e65a" providerId="AD" clId="Web-{7EDC68B6-6BDA-5A39-6C1D-72693913194E}" dt="2023-12-16T17:38:03.581" v="405"/>
          <ac:spMkLst>
            <pc:docMk/>
            <pc:sldMk cId="1868169211" sldId="2145706069"/>
            <ac:spMk id="3" creationId="{630E2E5E-7710-904A-E653-404012AF4681}"/>
          </ac:spMkLst>
        </pc:spChg>
        <pc:spChg chg="del">
          <ac:chgData name="Walter Wodchis" userId="S::walter.wodchis@utoronto.ca::ca455b6e-9d7e-4d29-aa18-0a875ee3e65a" providerId="AD" clId="Web-{7EDC68B6-6BDA-5A39-6C1D-72693913194E}" dt="2023-12-16T17:38:15.441" v="407"/>
          <ac:spMkLst>
            <pc:docMk/>
            <pc:sldMk cId="1868169211" sldId="2145706069"/>
            <ac:spMk id="4" creationId="{864AEA2D-FFB2-0278-4AB5-49EA56995384}"/>
          </ac:spMkLst>
        </pc:spChg>
        <pc:spChg chg="del">
          <ac:chgData name="Walter Wodchis" userId="S::walter.wodchis@utoronto.ca::ca455b6e-9d7e-4d29-aa18-0a875ee3e65a" providerId="AD" clId="Web-{7EDC68B6-6BDA-5A39-6C1D-72693913194E}" dt="2023-12-16T17:38:11.300" v="406"/>
          <ac:spMkLst>
            <pc:docMk/>
            <pc:sldMk cId="1868169211" sldId="2145706069"/>
            <ac:spMk id="5" creationId="{16DD1F10-0A25-7775-263B-C7ACBB25A1E7}"/>
          </ac:spMkLst>
        </pc:spChg>
      </pc:sldChg>
      <pc:sldChg chg="modSp new">
        <pc:chgData name="Walter Wodchis" userId="S::walter.wodchis@utoronto.ca::ca455b6e-9d7e-4d29-aa18-0a875ee3e65a" providerId="AD" clId="Web-{7EDC68B6-6BDA-5A39-6C1D-72693913194E}" dt="2023-12-16T17:47:25.916" v="651" actId="20577"/>
        <pc:sldMkLst>
          <pc:docMk/>
          <pc:sldMk cId="574421736" sldId="2145706070"/>
        </pc:sldMkLst>
        <pc:spChg chg="mod">
          <ac:chgData name="Walter Wodchis" userId="S::walter.wodchis@utoronto.ca::ca455b6e-9d7e-4d29-aa18-0a875ee3e65a" providerId="AD" clId="Web-{7EDC68B6-6BDA-5A39-6C1D-72693913194E}" dt="2023-12-16T17:46:20.712" v="574" actId="20577"/>
          <ac:spMkLst>
            <pc:docMk/>
            <pc:sldMk cId="574421736" sldId="2145706070"/>
            <ac:spMk id="2" creationId="{CE0E3D84-65EE-8FD3-5F97-208A116CC63D}"/>
          </ac:spMkLst>
        </pc:spChg>
        <pc:spChg chg="mod">
          <ac:chgData name="Walter Wodchis" userId="S::walter.wodchis@utoronto.ca::ca455b6e-9d7e-4d29-aa18-0a875ee3e65a" providerId="AD" clId="Web-{7EDC68B6-6BDA-5A39-6C1D-72693913194E}" dt="2023-12-16T17:47:25.916" v="651" actId="20577"/>
          <ac:spMkLst>
            <pc:docMk/>
            <pc:sldMk cId="574421736" sldId="2145706070"/>
            <ac:spMk id="3" creationId="{7C4A0AE2-BF45-EA9F-4F8C-60C6BFAE1FBE}"/>
          </ac:spMkLst>
        </pc:spChg>
      </pc:sldChg>
    </pc:docChg>
  </pc:docChgLst>
  <pc:docChgLst>
    <pc:chgData name="Vijay Kunaratnam" userId="775577e4-abc3-4e58-9833-58198037c244" providerId="ADAL" clId="{003BC92C-069F-4686-9E9E-85D9DB9236B4}"/>
    <pc:docChg chg="undo custSel addSld delSld modSld sldOrd">
      <pc:chgData name="Vijay Kunaratnam" userId="775577e4-abc3-4e58-9833-58198037c244" providerId="ADAL" clId="{003BC92C-069F-4686-9E9E-85D9DB9236B4}" dt="2024-01-09T05:55:41.303" v="2758" actId="1076"/>
      <pc:docMkLst>
        <pc:docMk/>
      </pc:docMkLst>
      <pc:sldChg chg="del">
        <pc:chgData name="Vijay Kunaratnam" userId="775577e4-abc3-4e58-9833-58198037c244" providerId="ADAL" clId="{003BC92C-069F-4686-9E9E-85D9DB9236B4}" dt="2023-12-15T17:23:19.053" v="278" actId="47"/>
        <pc:sldMkLst>
          <pc:docMk/>
          <pc:sldMk cId="753522812" sldId="4300"/>
        </pc:sldMkLst>
      </pc:sldChg>
      <pc:sldChg chg="modSp">
        <pc:chgData name="Vijay Kunaratnam" userId="775577e4-abc3-4e58-9833-58198037c244" providerId="ADAL" clId="{003BC92C-069F-4686-9E9E-85D9DB9236B4}" dt="2023-12-15T21:39:30.936" v="2555" actId="14826"/>
        <pc:sldMkLst>
          <pc:docMk/>
          <pc:sldMk cId="37686884" sldId="2145705972"/>
        </pc:sldMkLst>
        <pc:picChg chg="mod">
          <ac:chgData name="Vijay Kunaratnam" userId="775577e4-abc3-4e58-9833-58198037c244" providerId="ADAL" clId="{003BC92C-069F-4686-9E9E-85D9DB9236B4}" dt="2023-12-15T21:39:30.936" v="2555" actId="14826"/>
          <ac:picMkLst>
            <pc:docMk/>
            <pc:sldMk cId="37686884" sldId="2145705972"/>
            <ac:picMk id="4" creationId="{19A73D34-0309-4A3E-820F-03EB8DFB87CD}"/>
          </ac:picMkLst>
        </pc:picChg>
      </pc:sldChg>
      <pc:sldChg chg="modSp mod">
        <pc:chgData name="Vijay Kunaratnam" userId="775577e4-abc3-4e58-9833-58198037c244" providerId="ADAL" clId="{003BC92C-069F-4686-9E9E-85D9DB9236B4}" dt="2023-12-18T03:40:28.122" v="2558" actId="20577"/>
        <pc:sldMkLst>
          <pc:docMk/>
          <pc:sldMk cId="3735515027" sldId="2145705976"/>
        </pc:sldMkLst>
        <pc:spChg chg="mod">
          <ac:chgData name="Vijay Kunaratnam" userId="775577e4-abc3-4e58-9833-58198037c244" providerId="ADAL" clId="{003BC92C-069F-4686-9E9E-85D9DB9236B4}" dt="2023-12-18T03:40:28.122" v="2558" actId="20577"/>
          <ac:spMkLst>
            <pc:docMk/>
            <pc:sldMk cId="3735515027" sldId="2145705976"/>
            <ac:spMk id="3" creationId="{B44B5254-1E0A-45C0-81B6-B3094A2775BE}"/>
          </ac:spMkLst>
        </pc:spChg>
      </pc:sldChg>
      <pc:sldChg chg="modSp mod">
        <pc:chgData name="Vijay Kunaratnam" userId="775577e4-abc3-4e58-9833-58198037c244" providerId="ADAL" clId="{003BC92C-069F-4686-9E9E-85D9DB9236B4}" dt="2023-12-15T18:00:49.020" v="2067" actId="2084"/>
        <pc:sldMkLst>
          <pc:docMk/>
          <pc:sldMk cId="905635451" sldId="2145705981"/>
        </pc:sldMkLst>
        <pc:spChg chg="mod">
          <ac:chgData name="Vijay Kunaratnam" userId="775577e4-abc3-4e58-9833-58198037c244" providerId="ADAL" clId="{003BC92C-069F-4686-9E9E-85D9DB9236B4}" dt="2023-12-15T18:00:25.177" v="2064" actId="1076"/>
          <ac:spMkLst>
            <pc:docMk/>
            <pc:sldMk cId="905635451" sldId="2145705981"/>
            <ac:spMk id="4" creationId="{F0C5ECC7-B7F1-48C4-98EB-06E9F4C2AE85}"/>
          </ac:spMkLst>
        </pc:spChg>
        <pc:spChg chg="mod">
          <ac:chgData name="Vijay Kunaratnam" userId="775577e4-abc3-4e58-9833-58198037c244" providerId="ADAL" clId="{003BC92C-069F-4686-9E9E-85D9DB9236B4}" dt="2023-12-15T18:00:25.177" v="2064" actId="1076"/>
          <ac:spMkLst>
            <pc:docMk/>
            <pc:sldMk cId="905635451" sldId="2145705981"/>
            <ac:spMk id="5" creationId="{F1F0DAD3-AB19-4E48-8518-DA523998809E}"/>
          </ac:spMkLst>
        </pc:spChg>
        <pc:graphicFrameChg chg="mod modGraphic">
          <ac:chgData name="Vijay Kunaratnam" userId="775577e4-abc3-4e58-9833-58198037c244" providerId="ADAL" clId="{003BC92C-069F-4686-9E9E-85D9DB9236B4}" dt="2023-12-15T18:00:49.020" v="2067" actId="2084"/>
          <ac:graphicFrameMkLst>
            <pc:docMk/>
            <pc:sldMk cId="905635451" sldId="2145705981"/>
            <ac:graphicFrameMk id="8" creationId="{A6E37978-886B-4B1B-8E0C-C1808869D4B2}"/>
          </ac:graphicFrameMkLst>
        </pc:graphicFrameChg>
      </pc:sldChg>
      <pc:sldChg chg="addSp delSp modSp mod modNotesTx">
        <pc:chgData name="Vijay Kunaratnam" userId="775577e4-abc3-4e58-9833-58198037c244" providerId="ADAL" clId="{003BC92C-069F-4686-9E9E-85D9DB9236B4}" dt="2023-12-20T02:51:28.268" v="2748" actId="20577"/>
        <pc:sldMkLst>
          <pc:docMk/>
          <pc:sldMk cId="2430284717" sldId="2145705985"/>
        </pc:sldMkLst>
        <pc:picChg chg="mod">
          <ac:chgData name="Vijay Kunaratnam" userId="775577e4-abc3-4e58-9833-58198037c244" providerId="ADAL" clId="{003BC92C-069F-4686-9E9E-85D9DB9236B4}" dt="2023-12-19T03:01:03.998" v="2575" actId="1076"/>
          <ac:picMkLst>
            <pc:docMk/>
            <pc:sldMk cId="2430284717" sldId="2145705985"/>
            <ac:picMk id="5" creationId="{F5F7A7C2-0F49-4427-A172-4008955F9E87}"/>
          </ac:picMkLst>
        </pc:picChg>
        <pc:picChg chg="add del mod">
          <ac:chgData name="Vijay Kunaratnam" userId="775577e4-abc3-4e58-9833-58198037c244" providerId="ADAL" clId="{003BC92C-069F-4686-9E9E-85D9DB9236B4}" dt="2023-12-19T02:59:46.319" v="2564" actId="21"/>
          <ac:picMkLst>
            <pc:docMk/>
            <pc:sldMk cId="2430284717" sldId="2145705985"/>
            <ac:picMk id="8" creationId="{3CC43C7B-26D3-4BD9-A568-710CEACB8654}"/>
          </ac:picMkLst>
        </pc:picChg>
        <pc:picChg chg="add del mod">
          <ac:chgData name="Vijay Kunaratnam" userId="775577e4-abc3-4e58-9833-58198037c244" providerId="ADAL" clId="{003BC92C-069F-4686-9E9E-85D9DB9236B4}" dt="2023-12-19T03:01:12.860" v="2577" actId="478"/>
          <ac:picMkLst>
            <pc:docMk/>
            <pc:sldMk cId="2430284717" sldId="2145705985"/>
            <ac:picMk id="10" creationId="{F8252E8D-B506-498C-AEDF-6BE78172110D}"/>
          </ac:picMkLst>
        </pc:picChg>
      </pc:sldChg>
      <pc:sldChg chg="addSp delSp modSp mod">
        <pc:chgData name="Vijay Kunaratnam" userId="775577e4-abc3-4e58-9833-58198037c244" providerId="ADAL" clId="{003BC92C-069F-4686-9E9E-85D9DB9236B4}" dt="2023-12-19T22:49:16.618" v="2726" actId="14826"/>
        <pc:sldMkLst>
          <pc:docMk/>
          <pc:sldMk cId="2553211071" sldId="2145705987"/>
        </pc:sldMkLst>
        <pc:spChg chg="mod">
          <ac:chgData name="Vijay Kunaratnam" userId="775577e4-abc3-4e58-9833-58198037c244" providerId="ADAL" clId="{003BC92C-069F-4686-9E9E-85D9DB9236B4}" dt="2023-12-15T17:15:09.280" v="222"/>
          <ac:spMkLst>
            <pc:docMk/>
            <pc:sldMk cId="2553211071" sldId="2145705987"/>
            <ac:spMk id="3" creationId="{114F98F8-739F-964C-A534-3836E8D18612}"/>
          </ac:spMkLst>
        </pc:spChg>
        <pc:spChg chg="mod">
          <ac:chgData name="Vijay Kunaratnam" userId="775577e4-abc3-4e58-9833-58198037c244" providerId="ADAL" clId="{003BC92C-069F-4686-9E9E-85D9DB9236B4}" dt="2023-12-19T15:59:56.737" v="2628" actId="1076"/>
          <ac:spMkLst>
            <pc:docMk/>
            <pc:sldMk cId="2553211071" sldId="2145705987"/>
            <ac:spMk id="6" creationId="{3B203843-466C-E341-B0CC-895EED9CB157}"/>
          </ac:spMkLst>
        </pc:spChg>
        <pc:picChg chg="add mod ord">
          <ac:chgData name="Vijay Kunaratnam" userId="775577e4-abc3-4e58-9833-58198037c244" providerId="ADAL" clId="{003BC92C-069F-4686-9E9E-85D9DB9236B4}" dt="2023-12-19T22:49:16.618" v="2726" actId="14826"/>
          <ac:picMkLst>
            <pc:docMk/>
            <pc:sldMk cId="2553211071" sldId="2145705987"/>
            <ac:picMk id="5" creationId="{2DC9AF45-EF8F-4A68-8F25-FFD7629AA773}"/>
          </ac:picMkLst>
        </pc:picChg>
        <pc:picChg chg="del">
          <ac:chgData name="Vijay Kunaratnam" userId="775577e4-abc3-4e58-9833-58198037c244" providerId="ADAL" clId="{003BC92C-069F-4686-9E9E-85D9DB9236B4}" dt="2023-12-15T17:15:02.798" v="220" actId="478"/>
          <ac:picMkLst>
            <pc:docMk/>
            <pc:sldMk cId="2553211071" sldId="2145705987"/>
            <ac:picMk id="5" creationId="{AD46258B-DB20-4426-8035-226E9AA3901E}"/>
          </ac:picMkLst>
        </pc:picChg>
      </pc:sldChg>
      <pc:sldChg chg="addSp delSp modSp mod">
        <pc:chgData name="Vijay Kunaratnam" userId="775577e4-abc3-4e58-9833-58198037c244" providerId="ADAL" clId="{003BC92C-069F-4686-9E9E-85D9DB9236B4}" dt="2023-12-19T16:00:32.554" v="2650" actId="1076"/>
        <pc:sldMkLst>
          <pc:docMk/>
          <pc:sldMk cId="3372501302" sldId="2145705988"/>
        </pc:sldMkLst>
        <pc:spChg chg="mod">
          <ac:chgData name="Vijay Kunaratnam" userId="775577e4-abc3-4e58-9833-58198037c244" providerId="ADAL" clId="{003BC92C-069F-4686-9E9E-85D9DB9236B4}" dt="2023-12-15T17:16:53.005" v="235"/>
          <ac:spMkLst>
            <pc:docMk/>
            <pc:sldMk cId="3372501302" sldId="2145705988"/>
            <ac:spMk id="3" creationId="{114F98F8-739F-964C-A534-3836E8D18612}"/>
          </ac:spMkLst>
        </pc:spChg>
        <pc:spChg chg="del">
          <ac:chgData name="Vijay Kunaratnam" userId="775577e4-abc3-4e58-9833-58198037c244" providerId="ADAL" clId="{003BC92C-069F-4686-9E9E-85D9DB9236B4}" dt="2023-12-15T18:10:57.113" v="2321" actId="478"/>
          <ac:spMkLst>
            <pc:docMk/>
            <pc:sldMk cId="3372501302" sldId="2145705988"/>
            <ac:spMk id="6" creationId="{3B203843-466C-E341-B0CC-895EED9CB157}"/>
          </ac:spMkLst>
        </pc:spChg>
        <pc:spChg chg="add mod">
          <ac:chgData name="Vijay Kunaratnam" userId="775577e4-abc3-4e58-9833-58198037c244" providerId="ADAL" clId="{003BC92C-069F-4686-9E9E-85D9DB9236B4}" dt="2023-12-15T18:10:57.472" v="2322"/>
          <ac:spMkLst>
            <pc:docMk/>
            <pc:sldMk cId="3372501302" sldId="2145705988"/>
            <ac:spMk id="8" creationId="{87148C02-0E56-4FAA-87D3-3E602A6D3ECA}"/>
          </ac:spMkLst>
        </pc:spChg>
        <pc:spChg chg="mod">
          <ac:chgData name="Vijay Kunaratnam" userId="775577e4-abc3-4e58-9833-58198037c244" providerId="ADAL" clId="{003BC92C-069F-4686-9E9E-85D9DB9236B4}" dt="2023-12-19T16:00:32.554" v="2650" actId="1076"/>
          <ac:spMkLst>
            <pc:docMk/>
            <pc:sldMk cId="3372501302" sldId="2145705988"/>
            <ac:spMk id="13" creationId="{DF4E0F38-43EE-4049-AD14-CDFDF486DC5E}"/>
          </ac:spMkLst>
        </pc:spChg>
        <pc:picChg chg="add mod ord">
          <ac:chgData name="Vijay Kunaratnam" userId="775577e4-abc3-4e58-9833-58198037c244" providerId="ADAL" clId="{003BC92C-069F-4686-9E9E-85D9DB9236B4}" dt="2023-12-19T16:00:26.807" v="2649" actId="1076"/>
          <ac:picMkLst>
            <pc:docMk/>
            <pc:sldMk cId="3372501302" sldId="2145705988"/>
            <ac:picMk id="5" creationId="{04B061E3-59CB-495C-AC3E-BA868D6D6F07}"/>
          </ac:picMkLst>
        </pc:picChg>
        <pc:picChg chg="del">
          <ac:chgData name="Vijay Kunaratnam" userId="775577e4-abc3-4e58-9833-58198037c244" providerId="ADAL" clId="{003BC92C-069F-4686-9E9E-85D9DB9236B4}" dt="2023-12-15T17:16:43.060" v="232" actId="478"/>
          <ac:picMkLst>
            <pc:docMk/>
            <pc:sldMk cId="3372501302" sldId="2145705988"/>
            <ac:picMk id="5" creationId="{70154183-041F-4D5D-992A-54C3C12B7689}"/>
          </ac:picMkLst>
        </pc:picChg>
      </pc:sldChg>
      <pc:sldChg chg="addSp delSp modSp mod">
        <pc:chgData name="Vijay Kunaratnam" userId="775577e4-abc3-4e58-9833-58198037c244" providerId="ADAL" clId="{003BC92C-069F-4686-9E9E-85D9DB9236B4}" dt="2023-12-19T16:01:01.824" v="2665" actId="1037"/>
        <pc:sldMkLst>
          <pc:docMk/>
          <pc:sldMk cId="2098748951" sldId="2145705989"/>
        </pc:sldMkLst>
        <pc:spChg chg="mod">
          <ac:chgData name="Vijay Kunaratnam" userId="775577e4-abc3-4e58-9833-58198037c244" providerId="ADAL" clId="{003BC92C-069F-4686-9E9E-85D9DB9236B4}" dt="2023-12-15T17:18:29.947" v="256"/>
          <ac:spMkLst>
            <pc:docMk/>
            <pc:sldMk cId="2098748951" sldId="2145705989"/>
            <ac:spMk id="3" creationId="{114F98F8-739F-964C-A534-3836E8D18612}"/>
          </ac:spMkLst>
        </pc:spChg>
        <pc:spChg chg="del">
          <ac:chgData name="Vijay Kunaratnam" userId="775577e4-abc3-4e58-9833-58198037c244" providerId="ADAL" clId="{003BC92C-069F-4686-9E9E-85D9DB9236B4}" dt="2023-12-15T18:12:01.501" v="2419" actId="478"/>
          <ac:spMkLst>
            <pc:docMk/>
            <pc:sldMk cId="2098748951" sldId="2145705989"/>
            <ac:spMk id="6" creationId="{3B203843-466C-E341-B0CC-895EED9CB157}"/>
          </ac:spMkLst>
        </pc:spChg>
        <pc:spChg chg="add del">
          <ac:chgData name="Vijay Kunaratnam" userId="775577e4-abc3-4e58-9833-58198037c244" providerId="ADAL" clId="{003BC92C-069F-4686-9E9E-85D9DB9236B4}" dt="2023-12-15T17:18:22.011" v="253" actId="22"/>
          <ac:spMkLst>
            <pc:docMk/>
            <pc:sldMk cId="2098748951" sldId="2145705989"/>
            <ac:spMk id="9" creationId="{E3DA542C-13CA-42FE-859B-5242CDF39D93}"/>
          </ac:spMkLst>
        </pc:spChg>
        <pc:spChg chg="add del">
          <ac:chgData name="Vijay Kunaratnam" userId="775577e4-abc3-4e58-9833-58198037c244" providerId="ADAL" clId="{003BC92C-069F-4686-9E9E-85D9DB9236B4}" dt="2023-12-15T17:18:26.193" v="255" actId="22"/>
          <ac:spMkLst>
            <pc:docMk/>
            <pc:sldMk cId="2098748951" sldId="2145705989"/>
            <ac:spMk id="11" creationId="{092ADF3E-A81B-4D89-9225-5858CA053858}"/>
          </ac:spMkLst>
        </pc:spChg>
        <pc:spChg chg="add mod">
          <ac:chgData name="Vijay Kunaratnam" userId="775577e4-abc3-4e58-9833-58198037c244" providerId="ADAL" clId="{003BC92C-069F-4686-9E9E-85D9DB9236B4}" dt="2023-12-15T18:12:01.781" v="2420"/>
          <ac:spMkLst>
            <pc:docMk/>
            <pc:sldMk cId="2098748951" sldId="2145705989"/>
            <ac:spMk id="12" creationId="{A41A6369-0754-4363-8A57-18789B2CD307}"/>
          </ac:spMkLst>
        </pc:spChg>
        <pc:picChg chg="add mod ord">
          <ac:chgData name="Vijay Kunaratnam" userId="775577e4-abc3-4e58-9833-58198037c244" providerId="ADAL" clId="{003BC92C-069F-4686-9E9E-85D9DB9236B4}" dt="2023-12-19T16:01:01.824" v="2665" actId="1037"/>
          <ac:picMkLst>
            <pc:docMk/>
            <pc:sldMk cId="2098748951" sldId="2145705989"/>
            <ac:picMk id="5" creationId="{1E12BC96-235F-4C44-8158-3508A3160643}"/>
          </ac:picMkLst>
        </pc:picChg>
        <pc:picChg chg="del">
          <ac:chgData name="Vijay Kunaratnam" userId="775577e4-abc3-4e58-9833-58198037c244" providerId="ADAL" clId="{003BC92C-069F-4686-9E9E-85D9DB9236B4}" dt="2023-12-15T17:18:13.557" v="251" actId="478"/>
          <ac:picMkLst>
            <pc:docMk/>
            <pc:sldMk cId="2098748951" sldId="2145705989"/>
            <ac:picMk id="5" creationId="{8A219E0F-1D59-4D1F-8CFB-D6B3277333CB}"/>
          </ac:picMkLst>
        </pc:picChg>
      </pc:sldChg>
      <pc:sldChg chg="addSp delSp modSp mod">
        <pc:chgData name="Vijay Kunaratnam" userId="775577e4-abc3-4e58-9833-58198037c244" providerId="ADAL" clId="{003BC92C-069F-4686-9E9E-85D9DB9236B4}" dt="2023-12-19T22:50:41.497" v="2744" actId="14826"/>
        <pc:sldMkLst>
          <pc:docMk/>
          <pc:sldMk cId="1349373594" sldId="2145705990"/>
        </pc:sldMkLst>
        <pc:spChg chg="mod">
          <ac:chgData name="Vijay Kunaratnam" userId="775577e4-abc3-4e58-9833-58198037c244" providerId="ADAL" clId="{003BC92C-069F-4686-9E9E-85D9DB9236B4}" dt="2023-12-15T17:19:58.469" v="271"/>
          <ac:spMkLst>
            <pc:docMk/>
            <pc:sldMk cId="1349373594" sldId="2145705990"/>
            <ac:spMk id="3" creationId="{114F98F8-739F-964C-A534-3836E8D18612}"/>
          </ac:spMkLst>
        </pc:spChg>
        <pc:spChg chg="del">
          <ac:chgData name="Vijay Kunaratnam" userId="775577e4-abc3-4e58-9833-58198037c244" providerId="ADAL" clId="{003BC92C-069F-4686-9E9E-85D9DB9236B4}" dt="2023-12-15T18:13:47.040" v="2548" actId="478"/>
          <ac:spMkLst>
            <pc:docMk/>
            <pc:sldMk cId="1349373594" sldId="2145705990"/>
            <ac:spMk id="6" creationId="{3B203843-466C-E341-B0CC-895EED9CB157}"/>
          </ac:spMkLst>
        </pc:spChg>
        <pc:spChg chg="add mod">
          <ac:chgData name="Vijay Kunaratnam" userId="775577e4-abc3-4e58-9833-58198037c244" providerId="ADAL" clId="{003BC92C-069F-4686-9E9E-85D9DB9236B4}" dt="2023-12-15T18:13:47.410" v="2549"/>
          <ac:spMkLst>
            <pc:docMk/>
            <pc:sldMk cId="1349373594" sldId="2145705990"/>
            <ac:spMk id="8" creationId="{D03E2C97-F827-4FEB-A9E4-D83E9E660BE0}"/>
          </ac:spMkLst>
        </pc:spChg>
        <pc:picChg chg="add mod ord">
          <ac:chgData name="Vijay Kunaratnam" userId="775577e4-abc3-4e58-9833-58198037c244" providerId="ADAL" clId="{003BC92C-069F-4686-9E9E-85D9DB9236B4}" dt="2023-12-19T22:50:41.497" v="2744" actId="14826"/>
          <ac:picMkLst>
            <pc:docMk/>
            <pc:sldMk cId="1349373594" sldId="2145705990"/>
            <ac:picMk id="5" creationId="{F9C117A2-18D7-4BD8-93E3-74AF870F2378}"/>
          </ac:picMkLst>
        </pc:picChg>
        <pc:picChg chg="del">
          <ac:chgData name="Vijay Kunaratnam" userId="775577e4-abc3-4e58-9833-58198037c244" providerId="ADAL" clId="{003BC92C-069F-4686-9E9E-85D9DB9236B4}" dt="2023-12-15T17:19:44.683" v="268" actId="478"/>
          <ac:picMkLst>
            <pc:docMk/>
            <pc:sldMk cId="1349373594" sldId="2145705990"/>
            <ac:picMk id="9" creationId="{99A1A8E4-7B54-4396-BC49-02DEDAFCE79B}"/>
          </ac:picMkLst>
        </pc:picChg>
      </pc:sldChg>
      <pc:sldChg chg="modSp mod">
        <pc:chgData name="Vijay Kunaratnam" userId="775577e4-abc3-4e58-9833-58198037c244" providerId="ADAL" clId="{003BC92C-069F-4686-9E9E-85D9DB9236B4}" dt="2023-12-19T22:42:30.552" v="2676" actId="20577"/>
        <pc:sldMkLst>
          <pc:docMk/>
          <pc:sldMk cId="2397832724" sldId="2145705991"/>
        </pc:sldMkLst>
        <pc:spChg chg="mod">
          <ac:chgData name="Vijay Kunaratnam" userId="775577e4-abc3-4e58-9833-58198037c244" providerId="ADAL" clId="{003BC92C-069F-4686-9E9E-85D9DB9236B4}" dt="2023-12-19T22:42:30.552" v="2676" actId="20577"/>
          <ac:spMkLst>
            <pc:docMk/>
            <pc:sldMk cId="2397832724" sldId="2145705991"/>
            <ac:spMk id="6" creationId="{4965C329-F2F3-CB43-A410-6A0F2E902264}"/>
          </ac:spMkLst>
        </pc:spChg>
      </pc:sldChg>
      <pc:sldChg chg="modSp">
        <pc:chgData name="Vijay Kunaratnam" userId="775577e4-abc3-4e58-9833-58198037c244" providerId="ADAL" clId="{003BC92C-069F-4686-9E9E-85D9DB9236B4}" dt="2023-12-15T16:55:01.296" v="30" actId="14826"/>
        <pc:sldMkLst>
          <pc:docMk/>
          <pc:sldMk cId="2022376663" sldId="2145706010"/>
        </pc:sldMkLst>
        <pc:picChg chg="mod">
          <ac:chgData name="Vijay Kunaratnam" userId="775577e4-abc3-4e58-9833-58198037c244" providerId="ADAL" clId="{003BC92C-069F-4686-9E9E-85D9DB9236B4}" dt="2023-12-15T16:55:01.296" v="30" actId="14826"/>
          <ac:picMkLst>
            <pc:docMk/>
            <pc:sldMk cId="2022376663" sldId="2145706010"/>
            <ac:picMk id="5" creationId="{4B2E622C-A82E-4DC2-8AB9-BBD9AFB1A39D}"/>
          </ac:picMkLst>
        </pc:picChg>
      </pc:sldChg>
      <pc:sldChg chg="modSp">
        <pc:chgData name="Vijay Kunaratnam" userId="775577e4-abc3-4e58-9833-58198037c244" providerId="ADAL" clId="{003BC92C-069F-4686-9E9E-85D9DB9236B4}" dt="2023-12-15T16:56:30.486" v="35" actId="14826"/>
        <pc:sldMkLst>
          <pc:docMk/>
          <pc:sldMk cId="1324297427" sldId="2145706011"/>
        </pc:sldMkLst>
        <pc:picChg chg="mod">
          <ac:chgData name="Vijay Kunaratnam" userId="775577e4-abc3-4e58-9833-58198037c244" providerId="ADAL" clId="{003BC92C-069F-4686-9E9E-85D9DB9236B4}" dt="2023-12-15T16:56:30.486" v="35" actId="14826"/>
          <ac:picMkLst>
            <pc:docMk/>
            <pc:sldMk cId="1324297427" sldId="2145706011"/>
            <ac:picMk id="5" creationId="{78997D79-D397-44DA-9626-FD4F28802D02}"/>
          </ac:picMkLst>
        </pc:picChg>
      </pc:sldChg>
      <pc:sldChg chg="modSp">
        <pc:chgData name="Vijay Kunaratnam" userId="775577e4-abc3-4e58-9833-58198037c244" providerId="ADAL" clId="{003BC92C-069F-4686-9E9E-85D9DB9236B4}" dt="2023-12-15T17:00:18.329" v="138" actId="14826"/>
        <pc:sldMkLst>
          <pc:docMk/>
          <pc:sldMk cId="491162313" sldId="2145706012"/>
        </pc:sldMkLst>
        <pc:picChg chg="mod">
          <ac:chgData name="Vijay Kunaratnam" userId="775577e4-abc3-4e58-9833-58198037c244" providerId="ADAL" clId="{003BC92C-069F-4686-9E9E-85D9DB9236B4}" dt="2023-12-15T17:00:18.329" v="138" actId="14826"/>
          <ac:picMkLst>
            <pc:docMk/>
            <pc:sldMk cId="491162313" sldId="2145706012"/>
            <ac:picMk id="5" creationId="{E8E13107-FC41-48B1-9C1D-55FDAAA0509A}"/>
          </ac:picMkLst>
        </pc:picChg>
      </pc:sldChg>
      <pc:sldChg chg="modSp">
        <pc:chgData name="Vijay Kunaratnam" userId="775577e4-abc3-4e58-9833-58198037c244" providerId="ADAL" clId="{003BC92C-069F-4686-9E9E-85D9DB9236B4}" dt="2023-12-15T17:01:54.966" v="148" actId="14826"/>
        <pc:sldMkLst>
          <pc:docMk/>
          <pc:sldMk cId="2374218833" sldId="2145706013"/>
        </pc:sldMkLst>
        <pc:picChg chg="mod">
          <ac:chgData name="Vijay Kunaratnam" userId="775577e4-abc3-4e58-9833-58198037c244" providerId="ADAL" clId="{003BC92C-069F-4686-9E9E-85D9DB9236B4}" dt="2023-12-15T17:01:54.966" v="148" actId="14826"/>
          <ac:picMkLst>
            <pc:docMk/>
            <pc:sldMk cId="2374218833" sldId="2145706013"/>
            <ac:picMk id="5" creationId="{9A6E90BA-39D4-4861-B3CD-756A14A74CAB}"/>
          </ac:picMkLst>
        </pc:picChg>
      </pc:sldChg>
      <pc:sldChg chg="addSp delSp modSp mod">
        <pc:chgData name="Vijay Kunaratnam" userId="775577e4-abc3-4e58-9833-58198037c244" providerId="ADAL" clId="{003BC92C-069F-4686-9E9E-85D9DB9236B4}" dt="2023-12-19T22:46:07.303" v="2700" actId="14826"/>
        <pc:sldMkLst>
          <pc:docMk/>
          <pc:sldMk cId="2688015001" sldId="2145706014"/>
        </pc:sldMkLst>
        <pc:spChg chg="mod">
          <ac:chgData name="Vijay Kunaratnam" userId="775577e4-abc3-4e58-9833-58198037c244" providerId="ADAL" clId="{003BC92C-069F-4686-9E9E-85D9DB9236B4}" dt="2023-12-15T17:02:15.815" v="152"/>
          <ac:spMkLst>
            <pc:docMk/>
            <pc:sldMk cId="2688015001" sldId="2145706014"/>
            <ac:spMk id="4" creationId="{90FB5006-F0DA-4648-B33F-B35D9606FE6A}"/>
          </ac:spMkLst>
        </pc:spChg>
        <pc:picChg chg="add mod ord">
          <ac:chgData name="Vijay Kunaratnam" userId="775577e4-abc3-4e58-9833-58198037c244" providerId="ADAL" clId="{003BC92C-069F-4686-9E9E-85D9DB9236B4}" dt="2023-12-19T22:46:07.303" v="2700" actId="14826"/>
          <ac:picMkLst>
            <pc:docMk/>
            <pc:sldMk cId="2688015001" sldId="2145706014"/>
            <ac:picMk id="7" creationId="{6B430791-FDED-48D1-ACC8-7FA8510D700E}"/>
          </ac:picMkLst>
        </pc:picChg>
        <pc:picChg chg="del mod">
          <ac:chgData name="Vijay Kunaratnam" userId="775577e4-abc3-4e58-9833-58198037c244" providerId="ADAL" clId="{003BC92C-069F-4686-9E9E-85D9DB9236B4}" dt="2023-12-16T19:04:08.952" v="2557" actId="478"/>
          <ac:picMkLst>
            <pc:docMk/>
            <pc:sldMk cId="2688015001" sldId="2145706014"/>
            <ac:picMk id="7" creationId="{9ABAF4DB-2FC9-47BE-B426-194BE5452158}"/>
          </ac:picMkLst>
        </pc:picChg>
      </pc:sldChg>
      <pc:sldChg chg="modSp">
        <pc:chgData name="Vijay Kunaratnam" userId="775577e4-abc3-4e58-9833-58198037c244" providerId="ADAL" clId="{003BC92C-069F-4686-9E9E-85D9DB9236B4}" dt="2023-12-15T17:10:31.727" v="176" actId="14826"/>
        <pc:sldMkLst>
          <pc:docMk/>
          <pc:sldMk cId="2294197848" sldId="2145706015"/>
        </pc:sldMkLst>
        <pc:picChg chg="mod">
          <ac:chgData name="Vijay Kunaratnam" userId="775577e4-abc3-4e58-9833-58198037c244" providerId="ADAL" clId="{003BC92C-069F-4686-9E9E-85D9DB9236B4}" dt="2023-12-15T17:10:31.727" v="176" actId="14826"/>
          <ac:picMkLst>
            <pc:docMk/>
            <pc:sldMk cId="2294197848" sldId="2145706015"/>
            <ac:picMk id="7" creationId="{DC954D06-189F-4E5B-94D9-0CB7A6718CD9}"/>
          </ac:picMkLst>
        </pc:picChg>
      </pc:sldChg>
      <pc:sldChg chg="addSp delSp modSp mod">
        <pc:chgData name="Vijay Kunaratnam" userId="775577e4-abc3-4e58-9833-58198037c244" providerId="ADAL" clId="{003BC92C-069F-4686-9E9E-85D9DB9236B4}" dt="2023-12-19T22:48:12.327" v="2717" actId="14826"/>
        <pc:sldMkLst>
          <pc:docMk/>
          <pc:sldMk cId="1898988213" sldId="2145706016"/>
        </pc:sldMkLst>
        <pc:spChg chg="mod">
          <ac:chgData name="Vijay Kunaratnam" userId="775577e4-abc3-4e58-9833-58198037c244" providerId="ADAL" clId="{003BC92C-069F-4686-9E9E-85D9DB9236B4}" dt="2023-12-15T17:13:40.348" v="211"/>
          <ac:spMkLst>
            <pc:docMk/>
            <pc:sldMk cId="1898988213" sldId="2145706016"/>
            <ac:spMk id="3" creationId="{114F98F8-739F-964C-A534-3836E8D18612}"/>
          </ac:spMkLst>
        </pc:spChg>
        <pc:spChg chg="mod">
          <ac:chgData name="Vijay Kunaratnam" userId="775577e4-abc3-4e58-9833-58198037c244" providerId="ADAL" clId="{003BC92C-069F-4686-9E9E-85D9DB9236B4}" dt="2023-12-15T18:07:58.933" v="2168" actId="20577"/>
          <ac:spMkLst>
            <pc:docMk/>
            <pc:sldMk cId="1898988213" sldId="2145706016"/>
            <ac:spMk id="6" creationId="{3B203843-466C-E341-B0CC-895EED9CB157}"/>
          </ac:spMkLst>
        </pc:spChg>
        <pc:picChg chg="del">
          <ac:chgData name="Vijay Kunaratnam" userId="775577e4-abc3-4e58-9833-58198037c244" providerId="ADAL" clId="{003BC92C-069F-4686-9E9E-85D9DB9236B4}" dt="2023-12-15T17:13:20.777" v="202" actId="478"/>
          <ac:picMkLst>
            <pc:docMk/>
            <pc:sldMk cId="1898988213" sldId="2145706016"/>
            <ac:picMk id="5" creationId="{65192521-7C90-4093-9ED9-AB74FE1CB667}"/>
          </ac:picMkLst>
        </pc:picChg>
        <pc:picChg chg="add mod ord">
          <ac:chgData name="Vijay Kunaratnam" userId="775577e4-abc3-4e58-9833-58198037c244" providerId="ADAL" clId="{003BC92C-069F-4686-9E9E-85D9DB9236B4}" dt="2023-12-19T22:48:12.327" v="2717" actId="14826"/>
          <ac:picMkLst>
            <pc:docMk/>
            <pc:sldMk cId="1898988213" sldId="2145706016"/>
            <ac:picMk id="5" creationId="{8B10E9B7-1FEC-4460-B5B3-6664FD48F91F}"/>
          </ac:picMkLst>
        </pc:picChg>
      </pc:sldChg>
      <pc:sldChg chg="addSp delSp modSp mod">
        <pc:chgData name="Vijay Kunaratnam" userId="775577e4-abc3-4e58-9833-58198037c244" providerId="ADAL" clId="{003BC92C-069F-4686-9E9E-85D9DB9236B4}" dt="2023-12-15T18:01:28.233" v="2078" actId="1038"/>
        <pc:sldMkLst>
          <pc:docMk/>
          <pc:sldMk cId="749718581" sldId="2145706017"/>
        </pc:sldMkLst>
        <pc:spChg chg="mod">
          <ac:chgData name="Vijay Kunaratnam" userId="775577e4-abc3-4e58-9833-58198037c244" providerId="ADAL" clId="{003BC92C-069F-4686-9E9E-85D9DB9236B4}" dt="2023-12-15T18:01:24.979" v="2071" actId="14100"/>
          <ac:spMkLst>
            <pc:docMk/>
            <pc:sldMk cId="749718581" sldId="2145706017"/>
            <ac:spMk id="6" creationId="{3B203843-466C-E341-B0CC-895EED9CB157}"/>
          </ac:spMkLst>
        </pc:spChg>
        <pc:spChg chg="mod">
          <ac:chgData name="Vijay Kunaratnam" userId="775577e4-abc3-4e58-9833-58198037c244" providerId="ADAL" clId="{003BC92C-069F-4686-9E9E-85D9DB9236B4}" dt="2023-12-15T18:01:20.958" v="2070" actId="1076"/>
          <ac:spMkLst>
            <pc:docMk/>
            <pc:sldMk cId="749718581" sldId="2145706017"/>
            <ac:spMk id="11" creationId="{251E6E0B-C3DD-4F03-B83C-7922AFE29AE9}"/>
          </ac:spMkLst>
        </pc:spChg>
        <pc:picChg chg="add mod ord">
          <ac:chgData name="Vijay Kunaratnam" userId="775577e4-abc3-4e58-9833-58198037c244" providerId="ADAL" clId="{003BC92C-069F-4686-9E9E-85D9DB9236B4}" dt="2023-12-15T18:01:28.233" v="2078" actId="1038"/>
          <ac:picMkLst>
            <pc:docMk/>
            <pc:sldMk cId="749718581" sldId="2145706017"/>
            <ac:picMk id="5" creationId="{54302890-8708-4912-8195-62F7A3DC1E4F}"/>
          </ac:picMkLst>
        </pc:picChg>
        <pc:picChg chg="del">
          <ac:chgData name="Vijay Kunaratnam" userId="775577e4-abc3-4e58-9833-58198037c244" providerId="ADAL" clId="{003BC92C-069F-4686-9E9E-85D9DB9236B4}" dt="2023-12-15T16:51:23.305" v="0" actId="478"/>
          <ac:picMkLst>
            <pc:docMk/>
            <pc:sldMk cId="749718581" sldId="2145706017"/>
            <ac:picMk id="10" creationId="{30725F3D-537F-4DBC-8CB7-0E11FA2AEB5D}"/>
          </ac:picMkLst>
        </pc:picChg>
      </pc:sldChg>
      <pc:sldChg chg="addSp delSp modSp mod">
        <pc:chgData name="Vijay Kunaratnam" userId="775577e4-abc3-4e58-9833-58198037c244" providerId="ADAL" clId="{003BC92C-069F-4686-9E9E-85D9DB9236B4}" dt="2023-12-15T17:09:26.291" v="167" actId="20577"/>
        <pc:sldMkLst>
          <pc:docMk/>
          <pc:sldMk cId="3697992228" sldId="2145706018"/>
        </pc:sldMkLst>
        <pc:spChg chg="mod">
          <ac:chgData name="Vijay Kunaratnam" userId="775577e4-abc3-4e58-9833-58198037c244" providerId="ADAL" clId="{003BC92C-069F-4686-9E9E-85D9DB9236B4}" dt="2023-12-15T17:09:26.291" v="167" actId="20577"/>
          <ac:spMkLst>
            <pc:docMk/>
            <pc:sldMk cId="3697992228" sldId="2145706018"/>
            <ac:spMk id="3" creationId="{114F98F8-739F-964C-A534-3836E8D18612}"/>
          </ac:spMkLst>
        </pc:spChg>
        <pc:picChg chg="mod">
          <ac:chgData name="Vijay Kunaratnam" userId="775577e4-abc3-4e58-9833-58198037c244" providerId="ADAL" clId="{003BC92C-069F-4686-9E9E-85D9DB9236B4}" dt="2023-12-15T16:54:46.307" v="29" actId="1037"/>
          <ac:picMkLst>
            <pc:docMk/>
            <pc:sldMk cId="3697992228" sldId="2145706018"/>
            <ac:picMk id="5" creationId="{CED9392B-758D-41D3-9E95-85C013F49D05}"/>
          </ac:picMkLst>
        </pc:picChg>
        <pc:picChg chg="add del mod">
          <ac:chgData name="Vijay Kunaratnam" userId="775577e4-abc3-4e58-9833-58198037c244" providerId="ADAL" clId="{003BC92C-069F-4686-9E9E-85D9DB9236B4}" dt="2023-12-15T16:54:05.526" v="20" actId="478"/>
          <ac:picMkLst>
            <pc:docMk/>
            <pc:sldMk cId="3697992228" sldId="2145706018"/>
            <ac:picMk id="8" creationId="{5CD38B83-9B9A-437F-90EE-A9CB2B484CA8}"/>
          </ac:picMkLst>
        </pc:picChg>
      </pc:sldChg>
      <pc:sldChg chg="addSp delSp modSp mod">
        <pc:chgData name="Vijay Kunaratnam" userId="775577e4-abc3-4e58-9833-58198037c244" providerId="ADAL" clId="{003BC92C-069F-4686-9E9E-85D9DB9236B4}" dt="2023-12-15T16:52:19.076" v="15" actId="1076"/>
        <pc:sldMkLst>
          <pc:docMk/>
          <pc:sldMk cId="2150844214" sldId="2145706019"/>
        </pc:sldMkLst>
        <pc:picChg chg="add mod ord">
          <ac:chgData name="Vijay Kunaratnam" userId="775577e4-abc3-4e58-9833-58198037c244" providerId="ADAL" clId="{003BC92C-069F-4686-9E9E-85D9DB9236B4}" dt="2023-12-15T16:52:19.076" v="15" actId="1076"/>
          <ac:picMkLst>
            <pc:docMk/>
            <pc:sldMk cId="2150844214" sldId="2145706019"/>
            <ac:picMk id="5" creationId="{27D2E60E-A7CD-4645-93CD-D84F03E36508}"/>
          </ac:picMkLst>
        </pc:picChg>
        <pc:picChg chg="del">
          <ac:chgData name="Vijay Kunaratnam" userId="775577e4-abc3-4e58-9833-58198037c244" providerId="ADAL" clId="{003BC92C-069F-4686-9E9E-85D9DB9236B4}" dt="2023-12-15T16:51:57.350" v="8" actId="478"/>
          <ac:picMkLst>
            <pc:docMk/>
            <pc:sldMk cId="2150844214" sldId="2145706019"/>
            <ac:picMk id="8" creationId="{82FA2E91-ED4C-42D4-810D-5FB7E6072647}"/>
          </ac:picMkLst>
        </pc:picChg>
      </pc:sldChg>
      <pc:sldChg chg="modSp mod">
        <pc:chgData name="Vijay Kunaratnam" userId="775577e4-abc3-4e58-9833-58198037c244" providerId="ADAL" clId="{003BC92C-069F-4686-9E9E-85D9DB9236B4}" dt="2023-12-15T16:57:04.411" v="47" actId="20577"/>
        <pc:sldMkLst>
          <pc:docMk/>
          <pc:sldMk cId="1842479642" sldId="2145706020"/>
        </pc:sldMkLst>
        <pc:spChg chg="mod">
          <ac:chgData name="Vijay Kunaratnam" userId="775577e4-abc3-4e58-9833-58198037c244" providerId="ADAL" clId="{003BC92C-069F-4686-9E9E-85D9DB9236B4}" dt="2023-12-15T16:57:04.411" v="47" actId="20577"/>
          <ac:spMkLst>
            <pc:docMk/>
            <pc:sldMk cId="1842479642" sldId="2145706020"/>
            <ac:spMk id="3" creationId="{114F98F8-739F-964C-A534-3836E8D18612}"/>
          </ac:spMkLst>
        </pc:spChg>
        <pc:picChg chg="mod">
          <ac:chgData name="Vijay Kunaratnam" userId="775577e4-abc3-4e58-9833-58198037c244" providerId="ADAL" clId="{003BC92C-069F-4686-9E9E-85D9DB9236B4}" dt="2023-12-15T16:55:17.304" v="31" actId="14826"/>
          <ac:picMkLst>
            <pc:docMk/>
            <pc:sldMk cId="1842479642" sldId="2145706020"/>
            <ac:picMk id="10" creationId="{DF5876F2-DECF-4CAB-93C9-EA185A518574}"/>
          </ac:picMkLst>
        </pc:picChg>
      </pc:sldChg>
      <pc:sldChg chg="modSp mod">
        <pc:chgData name="Vijay Kunaratnam" userId="775577e4-abc3-4e58-9833-58198037c244" providerId="ADAL" clId="{003BC92C-069F-4686-9E9E-85D9DB9236B4}" dt="2023-12-15T17:09:32.038" v="168" actId="20577"/>
        <pc:sldMkLst>
          <pc:docMk/>
          <pc:sldMk cId="2005040338" sldId="2145706021"/>
        </pc:sldMkLst>
        <pc:spChg chg="mod">
          <ac:chgData name="Vijay Kunaratnam" userId="775577e4-abc3-4e58-9833-58198037c244" providerId="ADAL" clId="{003BC92C-069F-4686-9E9E-85D9DB9236B4}" dt="2023-12-15T17:09:32.038" v="168" actId="20577"/>
          <ac:spMkLst>
            <pc:docMk/>
            <pc:sldMk cId="2005040338" sldId="2145706021"/>
            <ac:spMk id="3" creationId="{114F98F8-739F-964C-A534-3836E8D18612}"/>
          </ac:spMkLst>
        </pc:spChg>
        <pc:picChg chg="mod">
          <ac:chgData name="Vijay Kunaratnam" userId="775577e4-abc3-4e58-9833-58198037c244" providerId="ADAL" clId="{003BC92C-069F-4686-9E9E-85D9DB9236B4}" dt="2023-12-15T16:56:07.959" v="34" actId="14826"/>
          <ac:picMkLst>
            <pc:docMk/>
            <pc:sldMk cId="2005040338" sldId="2145706021"/>
            <ac:picMk id="5" creationId="{32E5D897-73E9-4FC6-B23D-8EB536E1EC41}"/>
          </ac:picMkLst>
        </pc:picChg>
      </pc:sldChg>
      <pc:sldChg chg="modSp mod">
        <pc:chgData name="Vijay Kunaratnam" userId="775577e4-abc3-4e58-9833-58198037c244" providerId="ADAL" clId="{003BC92C-069F-4686-9E9E-85D9DB9236B4}" dt="2023-12-15T16:55:45.883" v="33" actId="1076"/>
        <pc:sldMkLst>
          <pc:docMk/>
          <pc:sldMk cId="3264786710" sldId="2145706022"/>
        </pc:sldMkLst>
        <pc:spChg chg="mod">
          <ac:chgData name="Vijay Kunaratnam" userId="775577e4-abc3-4e58-9833-58198037c244" providerId="ADAL" clId="{003BC92C-069F-4686-9E9E-85D9DB9236B4}" dt="2023-12-15T16:55:45.883" v="33" actId="1076"/>
          <ac:spMkLst>
            <pc:docMk/>
            <pc:sldMk cId="3264786710" sldId="2145706022"/>
            <ac:spMk id="12" creationId="{942F5BD7-25B5-4C73-A9DC-000AB20B888E}"/>
          </ac:spMkLst>
        </pc:spChg>
        <pc:picChg chg="mod">
          <ac:chgData name="Vijay Kunaratnam" userId="775577e4-abc3-4e58-9833-58198037c244" providerId="ADAL" clId="{003BC92C-069F-4686-9E9E-85D9DB9236B4}" dt="2023-12-15T16:55:37.365" v="32" actId="14826"/>
          <ac:picMkLst>
            <pc:docMk/>
            <pc:sldMk cId="3264786710" sldId="2145706022"/>
            <ac:picMk id="8" creationId="{8DFA3F16-E87A-481A-A9A9-0D792363871D}"/>
          </ac:picMkLst>
        </pc:picChg>
      </pc:sldChg>
      <pc:sldChg chg="modSp add del mod">
        <pc:chgData name="Vijay Kunaratnam" userId="775577e4-abc3-4e58-9833-58198037c244" providerId="ADAL" clId="{003BC92C-069F-4686-9E9E-85D9DB9236B4}" dt="2023-12-19T22:43:52.654" v="2696" actId="1037"/>
        <pc:sldMkLst>
          <pc:docMk/>
          <pc:sldMk cId="2440108064" sldId="2145706023"/>
        </pc:sldMkLst>
        <pc:spChg chg="mod">
          <ac:chgData name="Vijay Kunaratnam" userId="775577e4-abc3-4e58-9833-58198037c244" providerId="ADAL" clId="{003BC92C-069F-4686-9E9E-85D9DB9236B4}" dt="2023-12-15T16:57:12.024" v="48"/>
          <ac:spMkLst>
            <pc:docMk/>
            <pc:sldMk cId="2440108064" sldId="2145706023"/>
            <ac:spMk id="3" creationId="{114F98F8-739F-964C-A534-3836E8D18612}"/>
          </ac:spMkLst>
        </pc:spChg>
        <pc:spChg chg="mod">
          <ac:chgData name="Vijay Kunaratnam" userId="775577e4-abc3-4e58-9833-58198037c244" providerId="ADAL" clId="{003BC92C-069F-4686-9E9E-85D9DB9236B4}" dt="2023-12-19T22:43:52.654" v="2696" actId="1037"/>
          <ac:spMkLst>
            <pc:docMk/>
            <pc:sldMk cId="2440108064" sldId="2145706023"/>
            <ac:spMk id="6" creationId="{3B203843-466C-E341-B0CC-895EED9CB157}"/>
          </ac:spMkLst>
        </pc:spChg>
        <pc:spChg chg="mod">
          <ac:chgData name="Vijay Kunaratnam" userId="775577e4-abc3-4e58-9833-58198037c244" providerId="ADAL" clId="{003BC92C-069F-4686-9E9E-85D9DB9236B4}" dt="2023-12-15T18:03:12.689" v="2082" actId="1076"/>
          <ac:spMkLst>
            <pc:docMk/>
            <pc:sldMk cId="2440108064" sldId="2145706023"/>
            <ac:spMk id="11" creationId="{251E6E0B-C3DD-4F03-B83C-7922AFE29AE9}"/>
          </ac:spMkLst>
        </pc:spChg>
        <pc:picChg chg="mod">
          <ac:chgData name="Vijay Kunaratnam" userId="775577e4-abc3-4e58-9833-58198037c244" providerId="ADAL" clId="{003BC92C-069F-4686-9E9E-85D9DB9236B4}" dt="2023-12-19T22:43:48.616" v="2686" actId="1037"/>
          <ac:picMkLst>
            <pc:docMk/>
            <pc:sldMk cId="2440108064" sldId="2145706023"/>
            <ac:picMk id="5" creationId="{E8E13107-FC41-48B1-9C1D-55FDAAA0509A}"/>
          </ac:picMkLst>
        </pc:picChg>
      </pc:sldChg>
      <pc:sldChg chg="modSp add mod">
        <pc:chgData name="Vijay Kunaratnam" userId="775577e4-abc3-4e58-9833-58198037c244" providerId="ADAL" clId="{003BC92C-069F-4686-9E9E-85D9DB9236B4}" dt="2023-12-15T16:59:25.121" v="120" actId="1037"/>
        <pc:sldMkLst>
          <pc:docMk/>
          <pc:sldMk cId="2625319900" sldId="2145706024"/>
        </pc:sldMkLst>
        <pc:spChg chg="mod">
          <ac:chgData name="Vijay Kunaratnam" userId="775577e4-abc3-4e58-9833-58198037c244" providerId="ADAL" clId="{003BC92C-069F-4686-9E9E-85D9DB9236B4}" dt="2023-12-15T16:57:38.918" v="55" actId="20577"/>
          <ac:spMkLst>
            <pc:docMk/>
            <pc:sldMk cId="2625319900" sldId="2145706024"/>
            <ac:spMk id="3" creationId="{114F98F8-739F-964C-A534-3836E8D18612}"/>
          </ac:spMkLst>
        </pc:spChg>
        <pc:picChg chg="mod">
          <ac:chgData name="Vijay Kunaratnam" userId="775577e4-abc3-4e58-9833-58198037c244" providerId="ADAL" clId="{003BC92C-069F-4686-9E9E-85D9DB9236B4}" dt="2023-12-15T16:59:25.121" v="120" actId="1037"/>
          <ac:picMkLst>
            <pc:docMk/>
            <pc:sldMk cId="2625319900" sldId="2145706024"/>
            <ac:picMk id="5" creationId="{E8E13107-FC41-48B1-9C1D-55FDAAA0509A}"/>
          </ac:picMkLst>
        </pc:picChg>
      </pc:sldChg>
      <pc:sldChg chg="modSp add mod">
        <pc:chgData name="Vijay Kunaratnam" userId="775577e4-abc3-4e58-9833-58198037c244" providerId="ADAL" clId="{003BC92C-069F-4686-9E9E-85D9DB9236B4}" dt="2023-12-15T17:09:38.636" v="169" actId="20577"/>
        <pc:sldMkLst>
          <pc:docMk/>
          <pc:sldMk cId="675589504" sldId="2145706025"/>
        </pc:sldMkLst>
        <pc:spChg chg="mod">
          <ac:chgData name="Vijay Kunaratnam" userId="775577e4-abc3-4e58-9833-58198037c244" providerId="ADAL" clId="{003BC92C-069F-4686-9E9E-85D9DB9236B4}" dt="2023-12-15T17:09:38.636" v="169" actId="20577"/>
          <ac:spMkLst>
            <pc:docMk/>
            <pc:sldMk cId="675589504" sldId="2145706025"/>
            <ac:spMk id="3" creationId="{114F98F8-739F-964C-A534-3836E8D18612}"/>
          </ac:spMkLst>
        </pc:spChg>
        <pc:spChg chg="mod">
          <ac:chgData name="Vijay Kunaratnam" userId="775577e4-abc3-4e58-9833-58198037c244" providerId="ADAL" clId="{003BC92C-069F-4686-9E9E-85D9DB9236B4}" dt="2023-12-15T16:59:59.669" v="137" actId="1076"/>
          <ac:spMkLst>
            <pc:docMk/>
            <pc:sldMk cId="675589504" sldId="2145706025"/>
            <ac:spMk id="6" creationId="{3B203843-466C-E341-B0CC-895EED9CB157}"/>
          </ac:spMkLst>
        </pc:spChg>
        <pc:spChg chg="mod">
          <ac:chgData name="Vijay Kunaratnam" userId="775577e4-abc3-4e58-9833-58198037c244" providerId="ADAL" clId="{003BC92C-069F-4686-9E9E-85D9DB9236B4}" dt="2023-12-15T16:59:51.952" v="134" actId="404"/>
          <ac:spMkLst>
            <pc:docMk/>
            <pc:sldMk cId="675589504" sldId="2145706025"/>
            <ac:spMk id="11" creationId="{251E6E0B-C3DD-4F03-B83C-7922AFE29AE9}"/>
          </ac:spMkLst>
        </pc:spChg>
        <pc:picChg chg="mod">
          <ac:chgData name="Vijay Kunaratnam" userId="775577e4-abc3-4e58-9833-58198037c244" providerId="ADAL" clId="{003BC92C-069F-4686-9E9E-85D9DB9236B4}" dt="2023-12-15T16:59:43.417" v="132" actId="1038"/>
          <ac:picMkLst>
            <pc:docMk/>
            <pc:sldMk cId="675589504" sldId="2145706025"/>
            <ac:picMk id="5" creationId="{E8E13107-FC41-48B1-9C1D-55FDAAA0509A}"/>
          </ac:picMkLst>
        </pc:picChg>
      </pc:sldChg>
      <pc:sldChg chg="addSp delSp modSp add mod">
        <pc:chgData name="Vijay Kunaratnam" userId="775577e4-abc3-4e58-9833-58198037c244" providerId="ADAL" clId="{003BC92C-069F-4686-9E9E-85D9DB9236B4}" dt="2023-12-19T22:45:42.323" v="2699" actId="14826"/>
        <pc:sldMkLst>
          <pc:docMk/>
          <pc:sldMk cId="2860827661" sldId="2145706026"/>
        </pc:sldMkLst>
        <pc:spChg chg="mod">
          <ac:chgData name="Vijay Kunaratnam" userId="775577e4-abc3-4e58-9833-58198037c244" providerId="ADAL" clId="{003BC92C-069F-4686-9E9E-85D9DB9236B4}" dt="2023-12-15T17:00:43.674" v="142"/>
          <ac:spMkLst>
            <pc:docMk/>
            <pc:sldMk cId="2860827661" sldId="2145706026"/>
            <ac:spMk id="3" creationId="{114F98F8-739F-964C-A534-3836E8D18612}"/>
          </ac:spMkLst>
        </pc:spChg>
        <pc:picChg chg="add mod ord">
          <ac:chgData name="Vijay Kunaratnam" userId="775577e4-abc3-4e58-9833-58198037c244" providerId="ADAL" clId="{003BC92C-069F-4686-9E9E-85D9DB9236B4}" dt="2023-12-19T22:45:42.323" v="2699" actId="14826"/>
          <ac:picMkLst>
            <pc:docMk/>
            <pc:sldMk cId="2860827661" sldId="2145706026"/>
            <ac:picMk id="5" creationId="{68CFA313-C0F6-4268-BAF5-30F907882059}"/>
          </ac:picMkLst>
        </pc:picChg>
        <pc:picChg chg="del mod">
          <ac:chgData name="Vijay Kunaratnam" userId="775577e4-abc3-4e58-9833-58198037c244" providerId="ADAL" clId="{003BC92C-069F-4686-9E9E-85D9DB9236B4}" dt="2023-12-16T19:03:58.381" v="2556" actId="478"/>
          <ac:picMkLst>
            <pc:docMk/>
            <pc:sldMk cId="2860827661" sldId="2145706026"/>
            <ac:picMk id="5" creationId="{9A6E90BA-39D4-4861-B3CD-756A14A74CAB}"/>
          </ac:picMkLst>
        </pc:picChg>
      </pc:sldChg>
      <pc:sldChg chg="modSp add mod">
        <pc:chgData name="Vijay Kunaratnam" userId="775577e4-abc3-4e58-9833-58198037c244" providerId="ADAL" clId="{003BC92C-069F-4686-9E9E-85D9DB9236B4}" dt="2023-12-15T17:01:19.669" v="145" actId="14826"/>
        <pc:sldMkLst>
          <pc:docMk/>
          <pc:sldMk cId="3301483294" sldId="2145706027"/>
        </pc:sldMkLst>
        <pc:spChg chg="mod">
          <ac:chgData name="Vijay Kunaratnam" userId="775577e4-abc3-4e58-9833-58198037c244" providerId="ADAL" clId="{003BC92C-069F-4686-9E9E-85D9DB9236B4}" dt="2023-12-15T17:01:07.547" v="144"/>
          <ac:spMkLst>
            <pc:docMk/>
            <pc:sldMk cId="3301483294" sldId="2145706027"/>
            <ac:spMk id="3" creationId="{114F98F8-739F-964C-A534-3836E8D18612}"/>
          </ac:spMkLst>
        </pc:spChg>
        <pc:picChg chg="mod">
          <ac:chgData name="Vijay Kunaratnam" userId="775577e4-abc3-4e58-9833-58198037c244" providerId="ADAL" clId="{003BC92C-069F-4686-9E9E-85D9DB9236B4}" dt="2023-12-15T17:01:19.669" v="145" actId="14826"/>
          <ac:picMkLst>
            <pc:docMk/>
            <pc:sldMk cId="3301483294" sldId="2145706027"/>
            <ac:picMk id="5" creationId="{9A6E90BA-39D4-4861-B3CD-756A14A74CAB}"/>
          </ac:picMkLst>
        </pc:picChg>
      </pc:sldChg>
      <pc:sldChg chg="modSp add mod">
        <pc:chgData name="Vijay Kunaratnam" userId="775577e4-abc3-4e58-9833-58198037c244" providerId="ADAL" clId="{003BC92C-069F-4686-9E9E-85D9DB9236B4}" dt="2023-12-15T17:09:44.266" v="170" actId="20577"/>
        <pc:sldMkLst>
          <pc:docMk/>
          <pc:sldMk cId="1292816694" sldId="2145706028"/>
        </pc:sldMkLst>
        <pc:spChg chg="mod">
          <ac:chgData name="Vijay Kunaratnam" userId="775577e4-abc3-4e58-9833-58198037c244" providerId="ADAL" clId="{003BC92C-069F-4686-9E9E-85D9DB9236B4}" dt="2023-12-15T17:09:44.266" v="170" actId="20577"/>
          <ac:spMkLst>
            <pc:docMk/>
            <pc:sldMk cId="1292816694" sldId="2145706028"/>
            <ac:spMk id="3" creationId="{114F98F8-739F-964C-A534-3836E8D18612}"/>
          </ac:spMkLst>
        </pc:spChg>
        <pc:picChg chg="mod">
          <ac:chgData name="Vijay Kunaratnam" userId="775577e4-abc3-4e58-9833-58198037c244" providerId="ADAL" clId="{003BC92C-069F-4686-9E9E-85D9DB9236B4}" dt="2023-12-15T17:01:41.303" v="147" actId="14826"/>
          <ac:picMkLst>
            <pc:docMk/>
            <pc:sldMk cId="1292816694" sldId="2145706028"/>
            <ac:picMk id="5" creationId="{9A6E90BA-39D4-4861-B3CD-756A14A74CAB}"/>
          </ac:picMkLst>
        </pc:picChg>
      </pc:sldChg>
      <pc:sldChg chg="modSp add mod">
        <pc:chgData name="Vijay Kunaratnam" userId="775577e4-abc3-4e58-9833-58198037c244" providerId="ADAL" clId="{003BC92C-069F-4686-9E9E-85D9DB9236B4}" dt="2023-12-15T17:02:59.460" v="155" actId="14826"/>
        <pc:sldMkLst>
          <pc:docMk/>
          <pc:sldMk cId="1160220387" sldId="2145706029"/>
        </pc:sldMkLst>
        <pc:spChg chg="mod">
          <ac:chgData name="Vijay Kunaratnam" userId="775577e4-abc3-4e58-9833-58198037c244" providerId="ADAL" clId="{003BC92C-069F-4686-9E9E-85D9DB9236B4}" dt="2023-12-15T17:02:43.306" v="154"/>
          <ac:spMkLst>
            <pc:docMk/>
            <pc:sldMk cId="1160220387" sldId="2145706029"/>
            <ac:spMk id="4" creationId="{90FB5006-F0DA-4648-B33F-B35D9606FE6A}"/>
          </ac:spMkLst>
        </pc:spChg>
        <pc:picChg chg="mod">
          <ac:chgData name="Vijay Kunaratnam" userId="775577e4-abc3-4e58-9833-58198037c244" providerId="ADAL" clId="{003BC92C-069F-4686-9E9E-85D9DB9236B4}" dt="2023-12-15T17:02:59.460" v="155" actId="14826"/>
          <ac:picMkLst>
            <pc:docMk/>
            <pc:sldMk cId="1160220387" sldId="2145706029"/>
            <ac:picMk id="7" creationId="{9ABAF4DB-2FC9-47BE-B426-194BE5452158}"/>
          </ac:picMkLst>
        </pc:picChg>
      </pc:sldChg>
      <pc:sldChg chg="modSp add mod">
        <pc:chgData name="Vijay Kunaratnam" userId="775577e4-abc3-4e58-9833-58198037c244" providerId="ADAL" clId="{003BC92C-069F-4686-9E9E-85D9DB9236B4}" dt="2023-12-15T17:09:51.545" v="171" actId="20577"/>
        <pc:sldMkLst>
          <pc:docMk/>
          <pc:sldMk cId="4079941585" sldId="2145706030"/>
        </pc:sldMkLst>
        <pc:spChg chg="mod">
          <ac:chgData name="Vijay Kunaratnam" userId="775577e4-abc3-4e58-9833-58198037c244" providerId="ADAL" clId="{003BC92C-069F-4686-9E9E-85D9DB9236B4}" dt="2023-12-15T17:09:51.545" v="171" actId="20577"/>
          <ac:spMkLst>
            <pc:docMk/>
            <pc:sldMk cId="4079941585" sldId="2145706030"/>
            <ac:spMk id="4" creationId="{90FB5006-F0DA-4648-B33F-B35D9606FE6A}"/>
          </ac:spMkLst>
        </pc:spChg>
        <pc:picChg chg="mod">
          <ac:chgData name="Vijay Kunaratnam" userId="775577e4-abc3-4e58-9833-58198037c244" providerId="ADAL" clId="{003BC92C-069F-4686-9E9E-85D9DB9236B4}" dt="2023-12-15T17:07:54.390" v="158" actId="14826"/>
          <ac:picMkLst>
            <pc:docMk/>
            <pc:sldMk cId="4079941585" sldId="2145706030"/>
            <ac:picMk id="7" creationId="{9ABAF4DB-2FC9-47BE-B426-194BE5452158}"/>
          </ac:picMkLst>
        </pc:picChg>
      </pc:sldChg>
      <pc:sldChg chg="modSp add">
        <pc:chgData name="Vijay Kunaratnam" userId="775577e4-abc3-4e58-9833-58198037c244" providerId="ADAL" clId="{003BC92C-069F-4686-9E9E-85D9DB9236B4}" dt="2023-12-15T17:08:07.205" v="159" actId="14826"/>
        <pc:sldMkLst>
          <pc:docMk/>
          <pc:sldMk cId="3821899295" sldId="2145706031"/>
        </pc:sldMkLst>
        <pc:picChg chg="mod">
          <ac:chgData name="Vijay Kunaratnam" userId="775577e4-abc3-4e58-9833-58198037c244" providerId="ADAL" clId="{003BC92C-069F-4686-9E9E-85D9DB9236B4}" dt="2023-12-15T17:08:07.205" v="159" actId="14826"/>
          <ac:picMkLst>
            <pc:docMk/>
            <pc:sldMk cId="3821899295" sldId="2145706031"/>
            <ac:picMk id="7" creationId="{9ABAF4DB-2FC9-47BE-B426-194BE5452158}"/>
          </ac:picMkLst>
        </pc:picChg>
      </pc:sldChg>
      <pc:sldChg chg="addSp delSp modSp add mod">
        <pc:chgData name="Vijay Kunaratnam" userId="775577e4-abc3-4e58-9833-58198037c244" providerId="ADAL" clId="{003BC92C-069F-4686-9E9E-85D9DB9236B4}" dt="2023-12-19T22:46:41.577" v="2701" actId="14826"/>
        <pc:sldMkLst>
          <pc:docMk/>
          <pc:sldMk cId="603201134" sldId="2145706032"/>
        </pc:sldMkLst>
        <pc:spChg chg="mod">
          <ac:chgData name="Vijay Kunaratnam" userId="775577e4-abc3-4e58-9833-58198037c244" providerId="ADAL" clId="{003BC92C-069F-4686-9E9E-85D9DB9236B4}" dt="2023-12-15T17:08:28.511" v="163"/>
          <ac:spMkLst>
            <pc:docMk/>
            <pc:sldMk cId="603201134" sldId="2145706032"/>
            <ac:spMk id="4" creationId="{70ED5317-0BEF-314A-A71D-E9551B5D955E}"/>
          </ac:spMkLst>
        </pc:spChg>
        <pc:picChg chg="add mod ord">
          <ac:chgData name="Vijay Kunaratnam" userId="775577e4-abc3-4e58-9833-58198037c244" providerId="ADAL" clId="{003BC92C-069F-4686-9E9E-85D9DB9236B4}" dt="2023-12-19T22:46:41.577" v="2701" actId="14826"/>
          <ac:picMkLst>
            <pc:docMk/>
            <pc:sldMk cId="603201134" sldId="2145706032"/>
            <ac:picMk id="7" creationId="{8AF2F3D5-F3A8-401D-8DBC-6C4B777F2042}"/>
          </ac:picMkLst>
        </pc:picChg>
        <pc:picChg chg="del">
          <ac:chgData name="Vijay Kunaratnam" userId="775577e4-abc3-4e58-9833-58198037c244" providerId="ADAL" clId="{003BC92C-069F-4686-9E9E-85D9DB9236B4}" dt="2023-12-15T17:08:35.334" v="164" actId="478"/>
          <ac:picMkLst>
            <pc:docMk/>
            <pc:sldMk cId="603201134" sldId="2145706032"/>
            <ac:picMk id="7" creationId="{DC954D06-189F-4E5B-94D9-0CB7A6718CD9}"/>
          </ac:picMkLst>
        </pc:picChg>
      </pc:sldChg>
      <pc:sldChg chg="modSp add mod">
        <pc:chgData name="Vijay Kunaratnam" userId="775577e4-abc3-4e58-9833-58198037c244" providerId="ADAL" clId="{003BC92C-069F-4686-9E9E-85D9DB9236B4}" dt="2023-12-15T17:11:21.689" v="190" actId="20577"/>
        <pc:sldMkLst>
          <pc:docMk/>
          <pc:sldMk cId="2434483580" sldId="2145706033"/>
        </pc:sldMkLst>
        <pc:spChg chg="mod">
          <ac:chgData name="Vijay Kunaratnam" userId="775577e4-abc3-4e58-9833-58198037c244" providerId="ADAL" clId="{003BC92C-069F-4686-9E9E-85D9DB9236B4}" dt="2023-12-15T17:11:21.689" v="190" actId="20577"/>
          <ac:spMkLst>
            <pc:docMk/>
            <pc:sldMk cId="2434483580" sldId="2145706033"/>
            <ac:spMk id="4" creationId="{70ED5317-0BEF-314A-A71D-E9551B5D955E}"/>
          </ac:spMkLst>
        </pc:spChg>
        <pc:picChg chg="mod">
          <ac:chgData name="Vijay Kunaratnam" userId="775577e4-abc3-4e58-9833-58198037c244" providerId="ADAL" clId="{003BC92C-069F-4686-9E9E-85D9DB9236B4}" dt="2023-12-15T17:09:00.203" v="166" actId="14826"/>
          <ac:picMkLst>
            <pc:docMk/>
            <pc:sldMk cId="2434483580" sldId="2145706033"/>
            <ac:picMk id="7" creationId="{DC954D06-189F-4E5B-94D9-0CB7A6718CD9}"/>
          </ac:picMkLst>
        </pc:picChg>
      </pc:sldChg>
      <pc:sldChg chg="modSp add mod">
        <pc:chgData name="Vijay Kunaratnam" userId="775577e4-abc3-4e58-9833-58198037c244" providerId="ADAL" clId="{003BC92C-069F-4686-9E9E-85D9DB9236B4}" dt="2023-12-15T17:10:17.412" v="175" actId="14826"/>
        <pc:sldMkLst>
          <pc:docMk/>
          <pc:sldMk cId="2786559792" sldId="2145706034"/>
        </pc:sldMkLst>
        <pc:spChg chg="mod">
          <ac:chgData name="Vijay Kunaratnam" userId="775577e4-abc3-4e58-9833-58198037c244" providerId="ADAL" clId="{003BC92C-069F-4686-9E9E-85D9DB9236B4}" dt="2023-12-15T17:10:07.684" v="174"/>
          <ac:spMkLst>
            <pc:docMk/>
            <pc:sldMk cId="2786559792" sldId="2145706034"/>
            <ac:spMk id="4" creationId="{70ED5317-0BEF-314A-A71D-E9551B5D955E}"/>
          </ac:spMkLst>
        </pc:spChg>
        <pc:picChg chg="mod">
          <ac:chgData name="Vijay Kunaratnam" userId="775577e4-abc3-4e58-9833-58198037c244" providerId="ADAL" clId="{003BC92C-069F-4686-9E9E-85D9DB9236B4}" dt="2023-12-15T17:10:17.412" v="175" actId="14826"/>
          <ac:picMkLst>
            <pc:docMk/>
            <pc:sldMk cId="2786559792" sldId="2145706034"/>
            <ac:picMk id="7" creationId="{DC954D06-189F-4E5B-94D9-0CB7A6718CD9}"/>
          </ac:picMkLst>
        </pc:picChg>
      </pc:sldChg>
      <pc:sldChg chg="addSp delSp modSp add mod modNotesTx">
        <pc:chgData name="Vijay Kunaratnam" userId="775577e4-abc3-4e58-9833-58198037c244" providerId="ADAL" clId="{003BC92C-069F-4686-9E9E-85D9DB9236B4}" dt="2023-12-20T02:51:20.671" v="2745" actId="20577"/>
        <pc:sldMkLst>
          <pc:docMk/>
          <pc:sldMk cId="3357886841" sldId="2145706035"/>
        </pc:sldMkLst>
        <pc:spChg chg="mod">
          <ac:chgData name="Vijay Kunaratnam" userId="775577e4-abc3-4e58-9833-58198037c244" providerId="ADAL" clId="{003BC92C-069F-4686-9E9E-85D9DB9236B4}" dt="2023-12-15T17:11:14.388" v="186"/>
          <ac:spMkLst>
            <pc:docMk/>
            <pc:sldMk cId="3357886841" sldId="2145706035"/>
            <ac:spMk id="3" creationId="{114F98F8-739F-964C-A534-3836E8D18612}"/>
          </ac:spMkLst>
        </pc:spChg>
        <pc:picChg chg="add mod ord">
          <ac:chgData name="Vijay Kunaratnam" userId="775577e4-abc3-4e58-9833-58198037c244" providerId="ADAL" clId="{003BC92C-069F-4686-9E9E-85D9DB9236B4}" dt="2023-12-19T22:47:30.167" v="2709" actId="14826"/>
          <ac:picMkLst>
            <pc:docMk/>
            <pc:sldMk cId="3357886841" sldId="2145706035"/>
            <ac:picMk id="5" creationId="{39D26DC2-0597-4995-8900-5F181C4EE4C7}"/>
          </ac:picMkLst>
        </pc:picChg>
        <pc:picChg chg="del">
          <ac:chgData name="Vijay Kunaratnam" userId="775577e4-abc3-4e58-9833-58198037c244" providerId="ADAL" clId="{003BC92C-069F-4686-9E9E-85D9DB9236B4}" dt="2023-12-15T17:11:16.222" v="187" actId="478"/>
          <ac:picMkLst>
            <pc:docMk/>
            <pc:sldMk cId="3357886841" sldId="2145706035"/>
            <ac:picMk id="5" creationId="{F5F7A7C2-0F49-4427-A172-4008955F9E87}"/>
          </ac:picMkLst>
        </pc:picChg>
      </pc:sldChg>
      <pc:sldChg chg="modSp add mod modNotesTx">
        <pc:chgData name="Vijay Kunaratnam" userId="775577e4-abc3-4e58-9833-58198037c244" providerId="ADAL" clId="{003BC92C-069F-4686-9E9E-85D9DB9236B4}" dt="2023-12-20T02:51:23.309" v="2746" actId="20577"/>
        <pc:sldMkLst>
          <pc:docMk/>
          <pc:sldMk cId="3891985410" sldId="2145706036"/>
        </pc:sldMkLst>
        <pc:spChg chg="mod">
          <ac:chgData name="Vijay Kunaratnam" userId="775577e4-abc3-4e58-9833-58198037c244" providerId="ADAL" clId="{003BC92C-069F-4686-9E9E-85D9DB9236B4}" dt="2023-12-15T17:11:27.284" v="192"/>
          <ac:spMkLst>
            <pc:docMk/>
            <pc:sldMk cId="3891985410" sldId="2145706036"/>
            <ac:spMk id="3" creationId="{114F98F8-739F-964C-A534-3836E8D18612}"/>
          </ac:spMkLst>
        </pc:spChg>
        <pc:picChg chg="mod">
          <ac:chgData name="Vijay Kunaratnam" userId="775577e4-abc3-4e58-9833-58198037c244" providerId="ADAL" clId="{003BC92C-069F-4686-9E9E-85D9DB9236B4}" dt="2023-12-15T17:11:43.491" v="193" actId="14826"/>
          <ac:picMkLst>
            <pc:docMk/>
            <pc:sldMk cId="3891985410" sldId="2145706036"/>
            <ac:picMk id="5" creationId="{F5F7A7C2-0F49-4427-A172-4008955F9E87}"/>
          </ac:picMkLst>
        </pc:picChg>
      </pc:sldChg>
      <pc:sldChg chg="modSp add mod modNotesTx">
        <pc:chgData name="Vijay Kunaratnam" userId="775577e4-abc3-4e58-9833-58198037c244" providerId="ADAL" clId="{003BC92C-069F-4686-9E9E-85D9DB9236B4}" dt="2023-12-20T02:51:25.677" v="2747" actId="20577"/>
        <pc:sldMkLst>
          <pc:docMk/>
          <pc:sldMk cId="2352960486" sldId="2145706037"/>
        </pc:sldMkLst>
        <pc:spChg chg="mod">
          <ac:chgData name="Vijay Kunaratnam" userId="775577e4-abc3-4e58-9833-58198037c244" providerId="ADAL" clId="{003BC92C-069F-4686-9E9E-85D9DB9236B4}" dt="2023-12-15T17:12:32.759" v="195"/>
          <ac:spMkLst>
            <pc:docMk/>
            <pc:sldMk cId="2352960486" sldId="2145706037"/>
            <ac:spMk id="3" creationId="{114F98F8-739F-964C-A534-3836E8D18612}"/>
          </ac:spMkLst>
        </pc:spChg>
        <pc:picChg chg="mod">
          <ac:chgData name="Vijay Kunaratnam" userId="775577e4-abc3-4e58-9833-58198037c244" providerId="ADAL" clId="{003BC92C-069F-4686-9E9E-85D9DB9236B4}" dt="2023-12-15T17:12:49.088" v="196" actId="14826"/>
          <ac:picMkLst>
            <pc:docMk/>
            <pc:sldMk cId="2352960486" sldId="2145706037"/>
            <ac:picMk id="5" creationId="{F5F7A7C2-0F49-4427-A172-4008955F9E87}"/>
          </ac:picMkLst>
        </pc:picChg>
      </pc:sldChg>
      <pc:sldChg chg="modSp add mod">
        <pc:chgData name="Vijay Kunaratnam" userId="775577e4-abc3-4e58-9833-58198037c244" providerId="ADAL" clId="{003BC92C-069F-4686-9E9E-85D9DB9236B4}" dt="2023-12-15T18:08:05.721" v="2169"/>
        <pc:sldMkLst>
          <pc:docMk/>
          <pc:sldMk cId="38636857" sldId="2145706038"/>
        </pc:sldMkLst>
        <pc:spChg chg="mod">
          <ac:chgData name="Vijay Kunaratnam" userId="775577e4-abc3-4e58-9833-58198037c244" providerId="ADAL" clId="{003BC92C-069F-4686-9E9E-85D9DB9236B4}" dt="2023-12-15T17:13:31.795" v="209"/>
          <ac:spMkLst>
            <pc:docMk/>
            <pc:sldMk cId="38636857" sldId="2145706038"/>
            <ac:spMk id="3" creationId="{114F98F8-739F-964C-A534-3836E8D18612}"/>
          </ac:spMkLst>
        </pc:spChg>
        <pc:spChg chg="mod">
          <ac:chgData name="Vijay Kunaratnam" userId="775577e4-abc3-4e58-9833-58198037c244" providerId="ADAL" clId="{003BC92C-069F-4686-9E9E-85D9DB9236B4}" dt="2023-12-15T18:08:05.721" v="2169"/>
          <ac:spMkLst>
            <pc:docMk/>
            <pc:sldMk cId="38636857" sldId="2145706038"/>
            <ac:spMk id="6" creationId="{3B203843-466C-E341-B0CC-895EED9CB157}"/>
          </ac:spMkLst>
        </pc:spChg>
        <pc:picChg chg="mod">
          <ac:chgData name="Vijay Kunaratnam" userId="775577e4-abc3-4e58-9833-58198037c244" providerId="ADAL" clId="{003BC92C-069F-4686-9E9E-85D9DB9236B4}" dt="2023-12-15T17:14:10.591" v="213" actId="14826"/>
          <ac:picMkLst>
            <pc:docMk/>
            <pc:sldMk cId="38636857" sldId="2145706038"/>
            <ac:picMk id="5" creationId="{65192521-7C90-4093-9ED9-AB74FE1CB667}"/>
          </ac:picMkLst>
        </pc:picChg>
      </pc:sldChg>
      <pc:sldChg chg="add del">
        <pc:chgData name="Vijay Kunaratnam" userId="775577e4-abc3-4e58-9833-58198037c244" providerId="ADAL" clId="{003BC92C-069F-4686-9E9E-85D9DB9236B4}" dt="2023-12-15T17:10:59.801" v="184"/>
        <pc:sldMkLst>
          <pc:docMk/>
          <pc:sldMk cId="2633629975" sldId="2145706038"/>
        </pc:sldMkLst>
      </pc:sldChg>
      <pc:sldChg chg="modSp add mod">
        <pc:chgData name="Vijay Kunaratnam" userId="775577e4-abc3-4e58-9833-58198037c244" providerId="ADAL" clId="{003BC92C-069F-4686-9E9E-85D9DB9236B4}" dt="2023-12-15T18:08:15.065" v="2173" actId="20577"/>
        <pc:sldMkLst>
          <pc:docMk/>
          <pc:sldMk cId="972707406" sldId="2145706039"/>
        </pc:sldMkLst>
        <pc:spChg chg="mod">
          <ac:chgData name="Vijay Kunaratnam" userId="775577e4-abc3-4e58-9833-58198037c244" providerId="ADAL" clId="{003BC92C-069F-4686-9E9E-85D9DB9236B4}" dt="2023-12-15T17:13:50.795" v="212"/>
          <ac:spMkLst>
            <pc:docMk/>
            <pc:sldMk cId="972707406" sldId="2145706039"/>
            <ac:spMk id="3" creationId="{114F98F8-739F-964C-A534-3836E8D18612}"/>
          </ac:spMkLst>
        </pc:spChg>
        <pc:spChg chg="mod">
          <ac:chgData name="Vijay Kunaratnam" userId="775577e4-abc3-4e58-9833-58198037c244" providerId="ADAL" clId="{003BC92C-069F-4686-9E9E-85D9DB9236B4}" dt="2023-12-15T18:08:15.065" v="2173" actId="20577"/>
          <ac:spMkLst>
            <pc:docMk/>
            <pc:sldMk cId="972707406" sldId="2145706039"/>
            <ac:spMk id="6" creationId="{3B203843-466C-E341-B0CC-895EED9CB157}"/>
          </ac:spMkLst>
        </pc:spChg>
        <pc:picChg chg="mod">
          <ac:chgData name="Vijay Kunaratnam" userId="775577e4-abc3-4e58-9833-58198037c244" providerId="ADAL" clId="{003BC92C-069F-4686-9E9E-85D9DB9236B4}" dt="2023-12-15T17:14:32.410" v="214" actId="14826"/>
          <ac:picMkLst>
            <pc:docMk/>
            <pc:sldMk cId="972707406" sldId="2145706039"/>
            <ac:picMk id="5" creationId="{65192521-7C90-4093-9ED9-AB74FE1CB667}"/>
          </ac:picMkLst>
        </pc:picChg>
      </pc:sldChg>
      <pc:sldChg chg="modSp add mod">
        <pc:chgData name="Vijay Kunaratnam" userId="775577e4-abc3-4e58-9833-58198037c244" providerId="ADAL" clId="{003BC92C-069F-4686-9E9E-85D9DB9236B4}" dt="2023-12-15T18:08:19.308" v="2174"/>
        <pc:sldMkLst>
          <pc:docMk/>
          <pc:sldMk cId="810661731" sldId="2145706040"/>
        </pc:sldMkLst>
        <pc:spChg chg="mod">
          <ac:chgData name="Vijay Kunaratnam" userId="775577e4-abc3-4e58-9833-58198037c244" providerId="ADAL" clId="{003BC92C-069F-4686-9E9E-85D9DB9236B4}" dt="2023-12-15T18:08:19.308" v="2174"/>
          <ac:spMkLst>
            <pc:docMk/>
            <pc:sldMk cId="810661731" sldId="2145706040"/>
            <ac:spMk id="6" creationId="{3B203843-466C-E341-B0CC-895EED9CB157}"/>
          </ac:spMkLst>
        </pc:spChg>
        <pc:picChg chg="mod">
          <ac:chgData name="Vijay Kunaratnam" userId="775577e4-abc3-4e58-9833-58198037c244" providerId="ADAL" clId="{003BC92C-069F-4686-9E9E-85D9DB9236B4}" dt="2023-12-15T17:14:49.566" v="215" actId="14826"/>
          <ac:picMkLst>
            <pc:docMk/>
            <pc:sldMk cId="810661731" sldId="2145706040"/>
            <ac:picMk id="5" creationId="{65192521-7C90-4093-9ED9-AB74FE1CB667}"/>
          </ac:picMkLst>
        </pc:picChg>
      </pc:sldChg>
      <pc:sldChg chg="modSp add mod">
        <pc:chgData name="Vijay Kunaratnam" userId="775577e4-abc3-4e58-9833-58198037c244" providerId="ADAL" clId="{003BC92C-069F-4686-9E9E-85D9DB9236B4}" dt="2023-12-15T17:15:43.267" v="225" actId="14826"/>
        <pc:sldMkLst>
          <pc:docMk/>
          <pc:sldMk cId="3783444805" sldId="2145706041"/>
        </pc:sldMkLst>
        <pc:spChg chg="mod">
          <ac:chgData name="Vijay Kunaratnam" userId="775577e4-abc3-4e58-9833-58198037c244" providerId="ADAL" clId="{003BC92C-069F-4686-9E9E-85D9DB9236B4}" dt="2023-12-15T17:15:16.346" v="223"/>
          <ac:spMkLst>
            <pc:docMk/>
            <pc:sldMk cId="3783444805" sldId="2145706041"/>
            <ac:spMk id="3" creationId="{114F98F8-739F-964C-A534-3836E8D18612}"/>
          </ac:spMkLst>
        </pc:spChg>
        <pc:picChg chg="mod">
          <ac:chgData name="Vijay Kunaratnam" userId="775577e4-abc3-4e58-9833-58198037c244" providerId="ADAL" clId="{003BC92C-069F-4686-9E9E-85D9DB9236B4}" dt="2023-12-15T17:15:43.267" v="225" actId="14826"/>
          <ac:picMkLst>
            <pc:docMk/>
            <pc:sldMk cId="3783444805" sldId="2145706041"/>
            <ac:picMk id="5" creationId="{AD46258B-DB20-4426-8035-226E9AA3901E}"/>
          </ac:picMkLst>
        </pc:picChg>
      </pc:sldChg>
      <pc:sldChg chg="modSp add mod">
        <pc:chgData name="Vijay Kunaratnam" userId="775577e4-abc3-4e58-9833-58198037c244" providerId="ADAL" clId="{003BC92C-069F-4686-9E9E-85D9DB9236B4}" dt="2023-12-15T17:15:55.312" v="226" actId="14826"/>
        <pc:sldMkLst>
          <pc:docMk/>
          <pc:sldMk cId="3246325511" sldId="2145706042"/>
        </pc:sldMkLst>
        <pc:spChg chg="mod">
          <ac:chgData name="Vijay Kunaratnam" userId="775577e4-abc3-4e58-9833-58198037c244" providerId="ADAL" clId="{003BC92C-069F-4686-9E9E-85D9DB9236B4}" dt="2023-12-15T17:15:25.798" v="224"/>
          <ac:spMkLst>
            <pc:docMk/>
            <pc:sldMk cId="3246325511" sldId="2145706042"/>
            <ac:spMk id="3" creationId="{114F98F8-739F-964C-A534-3836E8D18612}"/>
          </ac:spMkLst>
        </pc:spChg>
        <pc:picChg chg="mod">
          <ac:chgData name="Vijay Kunaratnam" userId="775577e4-abc3-4e58-9833-58198037c244" providerId="ADAL" clId="{003BC92C-069F-4686-9E9E-85D9DB9236B4}" dt="2023-12-15T17:15:55.312" v="226" actId="14826"/>
          <ac:picMkLst>
            <pc:docMk/>
            <pc:sldMk cId="3246325511" sldId="2145706042"/>
            <ac:picMk id="5" creationId="{AD46258B-DB20-4426-8035-226E9AA3901E}"/>
          </ac:picMkLst>
        </pc:picChg>
      </pc:sldChg>
      <pc:sldChg chg="modSp add">
        <pc:chgData name="Vijay Kunaratnam" userId="775577e4-abc3-4e58-9833-58198037c244" providerId="ADAL" clId="{003BC92C-069F-4686-9E9E-85D9DB9236B4}" dt="2023-12-15T17:16:25.495" v="228" actId="14826"/>
        <pc:sldMkLst>
          <pc:docMk/>
          <pc:sldMk cId="2547392201" sldId="2145706043"/>
        </pc:sldMkLst>
        <pc:picChg chg="mod">
          <ac:chgData name="Vijay Kunaratnam" userId="775577e4-abc3-4e58-9833-58198037c244" providerId="ADAL" clId="{003BC92C-069F-4686-9E9E-85D9DB9236B4}" dt="2023-12-15T17:16:25.495" v="228" actId="14826"/>
          <ac:picMkLst>
            <pc:docMk/>
            <pc:sldMk cId="2547392201" sldId="2145706043"/>
            <ac:picMk id="5" creationId="{AD46258B-DB20-4426-8035-226E9AA3901E}"/>
          </ac:picMkLst>
        </pc:picChg>
      </pc:sldChg>
      <pc:sldChg chg="modSp add mod">
        <pc:chgData name="Vijay Kunaratnam" userId="775577e4-abc3-4e58-9833-58198037c244" providerId="ADAL" clId="{003BC92C-069F-4686-9E9E-85D9DB9236B4}" dt="2023-12-15T18:10:24.557" v="2316" actId="1076"/>
        <pc:sldMkLst>
          <pc:docMk/>
          <pc:sldMk cId="2650018604" sldId="2145706044"/>
        </pc:sldMkLst>
        <pc:spChg chg="mod">
          <ac:chgData name="Vijay Kunaratnam" userId="775577e4-abc3-4e58-9833-58198037c244" providerId="ADAL" clId="{003BC92C-069F-4686-9E9E-85D9DB9236B4}" dt="2023-12-15T17:17:02.048" v="236"/>
          <ac:spMkLst>
            <pc:docMk/>
            <pc:sldMk cId="2650018604" sldId="2145706044"/>
            <ac:spMk id="3" creationId="{114F98F8-739F-964C-A534-3836E8D18612}"/>
          </ac:spMkLst>
        </pc:spChg>
        <pc:spChg chg="mod">
          <ac:chgData name="Vijay Kunaratnam" userId="775577e4-abc3-4e58-9833-58198037c244" providerId="ADAL" clId="{003BC92C-069F-4686-9E9E-85D9DB9236B4}" dt="2023-12-15T18:10:24.557" v="2316" actId="1076"/>
          <ac:spMkLst>
            <pc:docMk/>
            <pc:sldMk cId="2650018604" sldId="2145706044"/>
            <ac:spMk id="6" creationId="{3B203843-466C-E341-B0CC-895EED9CB157}"/>
          </ac:spMkLst>
        </pc:spChg>
        <pc:spChg chg="mod">
          <ac:chgData name="Vijay Kunaratnam" userId="775577e4-abc3-4e58-9833-58198037c244" providerId="ADAL" clId="{003BC92C-069F-4686-9E9E-85D9DB9236B4}" dt="2023-12-15T17:55:10.222" v="1611" actId="1076"/>
          <ac:spMkLst>
            <pc:docMk/>
            <pc:sldMk cId="2650018604" sldId="2145706044"/>
            <ac:spMk id="13" creationId="{DF4E0F38-43EE-4049-AD14-CDFDF486DC5E}"/>
          </ac:spMkLst>
        </pc:spChg>
        <pc:picChg chg="mod">
          <ac:chgData name="Vijay Kunaratnam" userId="775577e4-abc3-4e58-9833-58198037c244" providerId="ADAL" clId="{003BC92C-069F-4686-9E9E-85D9DB9236B4}" dt="2023-12-15T17:17:17.363" v="237" actId="14826"/>
          <ac:picMkLst>
            <pc:docMk/>
            <pc:sldMk cId="2650018604" sldId="2145706044"/>
            <ac:picMk id="5" creationId="{70154183-041F-4D5D-992A-54C3C12B7689}"/>
          </ac:picMkLst>
        </pc:picChg>
      </pc:sldChg>
      <pc:sldChg chg="addSp delSp modSp add mod">
        <pc:chgData name="Vijay Kunaratnam" userId="775577e4-abc3-4e58-9833-58198037c244" providerId="ADAL" clId="{003BC92C-069F-4686-9E9E-85D9DB9236B4}" dt="2024-01-09T05:55:41.303" v="2758" actId="1076"/>
        <pc:sldMkLst>
          <pc:docMk/>
          <pc:sldMk cId="864383090" sldId="2145706045"/>
        </pc:sldMkLst>
        <pc:spChg chg="mod">
          <ac:chgData name="Vijay Kunaratnam" userId="775577e4-abc3-4e58-9833-58198037c244" providerId="ADAL" clId="{003BC92C-069F-4686-9E9E-85D9DB9236B4}" dt="2023-12-15T17:17:28.820" v="238"/>
          <ac:spMkLst>
            <pc:docMk/>
            <pc:sldMk cId="864383090" sldId="2145706045"/>
            <ac:spMk id="3" creationId="{114F98F8-739F-964C-A534-3836E8D18612}"/>
          </ac:spMkLst>
        </pc:spChg>
        <pc:spChg chg="del">
          <ac:chgData name="Vijay Kunaratnam" userId="775577e4-abc3-4e58-9833-58198037c244" providerId="ADAL" clId="{003BC92C-069F-4686-9E9E-85D9DB9236B4}" dt="2023-12-15T18:10:45.329" v="2317" actId="478"/>
          <ac:spMkLst>
            <pc:docMk/>
            <pc:sldMk cId="864383090" sldId="2145706045"/>
            <ac:spMk id="6" creationId="{3B203843-466C-E341-B0CC-895EED9CB157}"/>
          </ac:spMkLst>
        </pc:spChg>
        <pc:spChg chg="add mod">
          <ac:chgData name="Vijay Kunaratnam" userId="775577e4-abc3-4e58-9833-58198037c244" providerId="ADAL" clId="{003BC92C-069F-4686-9E9E-85D9DB9236B4}" dt="2023-12-15T18:10:45.665" v="2318"/>
          <ac:spMkLst>
            <pc:docMk/>
            <pc:sldMk cId="864383090" sldId="2145706045"/>
            <ac:spMk id="8" creationId="{D7226C47-54EE-4DCD-B5D9-D79A9FC666E3}"/>
          </ac:spMkLst>
        </pc:spChg>
        <pc:spChg chg="mod">
          <ac:chgData name="Vijay Kunaratnam" userId="775577e4-abc3-4e58-9833-58198037c244" providerId="ADAL" clId="{003BC92C-069F-4686-9E9E-85D9DB9236B4}" dt="2024-01-09T05:55:41.303" v="2758" actId="1076"/>
          <ac:spMkLst>
            <pc:docMk/>
            <pc:sldMk cId="864383090" sldId="2145706045"/>
            <ac:spMk id="13" creationId="{DF4E0F38-43EE-4049-AD14-CDFDF486DC5E}"/>
          </ac:spMkLst>
        </pc:spChg>
        <pc:picChg chg="mod">
          <ac:chgData name="Vijay Kunaratnam" userId="775577e4-abc3-4e58-9833-58198037c244" providerId="ADAL" clId="{003BC92C-069F-4686-9E9E-85D9DB9236B4}" dt="2023-12-15T17:17:39.824" v="239" actId="14826"/>
          <ac:picMkLst>
            <pc:docMk/>
            <pc:sldMk cId="864383090" sldId="2145706045"/>
            <ac:picMk id="5" creationId="{70154183-041F-4D5D-992A-54C3C12B7689}"/>
          </ac:picMkLst>
        </pc:picChg>
      </pc:sldChg>
      <pc:sldChg chg="addSp delSp modSp add mod">
        <pc:chgData name="Vijay Kunaratnam" userId="775577e4-abc3-4e58-9833-58198037c244" providerId="ADAL" clId="{003BC92C-069F-4686-9E9E-85D9DB9236B4}" dt="2023-12-15T18:10:50.284" v="2320"/>
        <pc:sldMkLst>
          <pc:docMk/>
          <pc:sldMk cId="4216681678" sldId="2145706046"/>
        </pc:sldMkLst>
        <pc:spChg chg="del">
          <ac:chgData name="Vijay Kunaratnam" userId="775577e4-abc3-4e58-9833-58198037c244" providerId="ADAL" clId="{003BC92C-069F-4686-9E9E-85D9DB9236B4}" dt="2023-12-15T18:10:49.940" v="2319" actId="478"/>
          <ac:spMkLst>
            <pc:docMk/>
            <pc:sldMk cId="4216681678" sldId="2145706046"/>
            <ac:spMk id="6" creationId="{3B203843-466C-E341-B0CC-895EED9CB157}"/>
          </ac:spMkLst>
        </pc:spChg>
        <pc:spChg chg="add mod">
          <ac:chgData name="Vijay Kunaratnam" userId="775577e4-abc3-4e58-9833-58198037c244" providerId="ADAL" clId="{003BC92C-069F-4686-9E9E-85D9DB9236B4}" dt="2023-12-15T18:10:50.284" v="2320"/>
          <ac:spMkLst>
            <pc:docMk/>
            <pc:sldMk cId="4216681678" sldId="2145706046"/>
            <ac:spMk id="8" creationId="{4CF9EFF4-FACB-479E-907F-7C019AA8EBF1}"/>
          </ac:spMkLst>
        </pc:spChg>
        <pc:spChg chg="mod">
          <ac:chgData name="Vijay Kunaratnam" userId="775577e4-abc3-4e58-9833-58198037c244" providerId="ADAL" clId="{003BC92C-069F-4686-9E9E-85D9DB9236B4}" dt="2023-12-15T17:17:57.705" v="243" actId="1076"/>
          <ac:spMkLst>
            <pc:docMk/>
            <pc:sldMk cId="4216681678" sldId="2145706046"/>
            <ac:spMk id="13" creationId="{DF4E0F38-43EE-4049-AD14-CDFDF486DC5E}"/>
          </ac:spMkLst>
        </pc:spChg>
        <pc:picChg chg="mod">
          <ac:chgData name="Vijay Kunaratnam" userId="775577e4-abc3-4e58-9833-58198037c244" providerId="ADAL" clId="{003BC92C-069F-4686-9E9E-85D9DB9236B4}" dt="2023-12-15T17:17:55.577" v="242" actId="1076"/>
          <ac:picMkLst>
            <pc:docMk/>
            <pc:sldMk cId="4216681678" sldId="2145706046"/>
            <ac:picMk id="5" creationId="{70154183-041F-4D5D-992A-54C3C12B7689}"/>
          </ac:picMkLst>
        </pc:picChg>
      </pc:sldChg>
      <pc:sldChg chg="modSp add mod">
        <pc:chgData name="Vijay Kunaratnam" userId="775577e4-abc3-4e58-9833-58198037c244" providerId="ADAL" clId="{003BC92C-069F-4686-9E9E-85D9DB9236B4}" dt="2023-12-15T18:11:41.894" v="2418" actId="20577"/>
        <pc:sldMkLst>
          <pc:docMk/>
          <pc:sldMk cId="4274295591" sldId="2145706047"/>
        </pc:sldMkLst>
        <pc:spChg chg="mod">
          <ac:chgData name="Vijay Kunaratnam" userId="775577e4-abc3-4e58-9833-58198037c244" providerId="ADAL" clId="{003BC92C-069F-4686-9E9E-85D9DB9236B4}" dt="2023-12-15T17:18:39.123" v="257"/>
          <ac:spMkLst>
            <pc:docMk/>
            <pc:sldMk cId="4274295591" sldId="2145706047"/>
            <ac:spMk id="3" creationId="{114F98F8-739F-964C-A534-3836E8D18612}"/>
          </ac:spMkLst>
        </pc:spChg>
        <pc:spChg chg="mod">
          <ac:chgData name="Vijay Kunaratnam" userId="775577e4-abc3-4e58-9833-58198037c244" providerId="ADAL" clId="{003BC92C-069F-4686-9E9E-85D9DB9236B4}" dt="2023-12-15T18:11:41.894" v="2418" actId="20577"/>
          <ac:spMkLst>
            <pc:docMk/>
            <pc:sldMk cId="4274295591" sldId="2145706047"/>
            <ac:spMk id="6" creationId="{3B203843-466C-E341-B0CC-895EED9CB157}"/>
          </ac:spMkLst>
        </pc:spChg>
        <pc:picChg chg="mod">
          <ac:chgData name="Vijay Kunaratnam" userId="775577e4-abc3-4e58-9833-58198037c244" providerId="ADAL" clId="{003BC92C-069F-4686-9E9E-85D9DB9236B4}" dt="2023-12-15T17:18:56.153" v="258" actId="14826"/>
          <ac:picMkLst>
            <pc:docMk/>
            <pc:sldMk cId="4274295591" sldId="2145706047"/>
            <ac:picMk id="5" creationId="{8A219E0F-1D59-4D1F-8CFB-D6B3277333CB}"/>
          </ac:picMkLst>
        </pc:picChg>
      </pc:sldChg>
      <pc:sldChg chg="addSp delSp modSp add mod">
        <pc:chgData name="Vijay Kunaratnam" userId="775577e4-abc3-4e58-9833-58198037c244" providerId="ADAL" clId="{003BC92C-069F-4686-9E9E-85D9DB9236B4}" dt="2023-12-15T18:12:06.836" v="2422"/>
        <pc:sldMkLst>
          <pc:docMk/>
          <pc:sldMk cId="1102513469" sldId="2145706048"/>
        </pc:sldMkLst>
        <pc:spChg chg="mod">
          <ac:chgData name="Vijay Kunaratnam" userId="775577e4-abc3-4e58-9833-58198037c244" providerId="ADAL" clId="{003BC92C-069F-4686-9E9E-85D9DB9236B4}" dt="2023-12-15T17:19:06.989" v="259"/>
          <ac:spMkLst>
            <pc:docMk/>
            <pc:sldMk cId="1102513469" sldId="2145706048"/>
            <ac:spMk id="3" creationId="{114F98F8-739F-964C-A534-3836E8D18612}"/>
          </ac:spMkLst>
        </pc:spChg>
        <pc:spChg chg="del">
          <ac:chgData name="Vijay Kunaratnam" userId="775577e4-abc3-4e58-9833-58198037c244" providerId="ADAL" clId="{003BC92C-069F-4686-9E9E-85D9DB9236B4}" dt="2023-12-15T18:12:06.154" v="2421" actId="478"/>
          <ac:spMkLst>
            <pc:docMk/>
            <pc:sldMk cId="1102513469" sldId="2145706048"/>
            <ac:spMk id="6" creationId="{3B203843-466C-E341-B0CC-895EED9CB157}"/>
          </ac:spMkLst>
        </pc:spChg>
        <pc:spChg chg="add mod">
          <ac:chgData name="Vijay Kunaratnam" userId="775577e4-abc3-4e58-9833-58198037c244" providerId="ADAL" clId="{003BC92C-069F-4686-9E9E-85D9DB9236B4}" dt="2023-12-15T18:12:06.836" v="2422"/>
          <ac:spMkLst>
            <pc:docMk/>
            <pc:sldMk cId="1102513469" sldId="2145706048"/>
            <ac:spMk id="8" creationId="{C572957C-1AF0-4CC4-9156-D113430D3ED2}"/>
          </ac:spMkLst>
        </pc:spChg>
        <pc:picChg chg="mod">
          <ac:chgData name="Vijay Kunaratnam" userId="775577e4-abc3-4e58-9833-58198037c244" providerId="ADAL" clId="{003BC92C-069F-4686-9E9E-85D9DB9236B4}" dt="2023-12-15T17:19:15.298" v="260" actId="14826"/>
          <ac:picMkLst>
            <pc:docMk/>
            <pc:sldMk cId="1102513469" sldId="2145706048"/>
            <ac:picMk id="5" creationId="{8A219E0F-1D59-4D1F-8CFB-D6B3277333CB}"/>
          </ac:picMkLst>
        </pc:picChg>
      </pc:sldChg>
      <pc:sldChg chg="addSp delSp modSp add mod">
        <pc:chgData name="Vijay Kunaratnam" userId="775577e4-abc3-4e58-9833-58198037c244" providerId="ADAL" clId="{003BC92C-069F-4686-9E9E-85D9DB9236B4}" dt="2023-12-15T18:12:11.780" v="2424"/>
        <pc:sldMkLst>
          <pc:docMk/>
          <pc:sldMk cId="2693564460" sldId="2145706049"/>
        </pc:sldMkLst>
        <pc:spChg chg="mod">
          <ac:chgData name="Vijay Kunaratnam" userId="775577e4-abc3-4e58-9833-58198037c244" providerId="ADAL" clId="{003BC92C-069F-4686-9E9E-85D9DB9236B4}" dt="2023-12-15T17:19:24.308" v="263" actId="20577"/>
          <ac:spMkLst>
            <pc:docMk/>
            <pc:sldMk cId="2693564460" sldId="2145706049"/>
            <ac:spMk id="3" creationId="{114F98F8-739F-964C-A534-3836E8D18612}"/>
          </ac:spMkLst>
        </pc:spChg>
        <pc:spChg chg="del">
          <ac:chgData name="Vijay Kunaratnam" userId="775577e4-abc3-4e58-9833-58198037c244" providerId="ADAL" clId="{003BC92C-069F-4686-9E9E-85D9DB9236B4}" dt="2023-12-15T18:12:11.498" v="2423" actId="478"/>
          <ac:spMkLst>
            <pc:docMk/>
            <pc:sldMk cId="2693564460" sldId="2145706049"/>
            <ac:spMk id="6" creationId="{3B203843-466C-E341-B0CC-895EED9CB157}"/>
          </ac:spMkLst>
        </pc:spChg>
        <pc:spChg chg="add mod">
          <ac:chgData name="Vijay Kunaratnam" userId="775577e4-abc3-4e58-9833-58198037c244" providerId="ADAL" clId="{003BC92C-069F-4686-9E9E-85D9DB9236B4}" dt="2023-12-15T18:12:11.780" v="2424"/>
          <ac:spMkLst>
            <pc:docMk/>
            <pc:sldMk cId="2693564460" sldId="2145706049"/>
            <ac:spMk id="8" creationId="{FF7E77B7-6D07-4287-9EFC-A799BDB1471D}"/>
          </ac:spMkLst>
        </pc:spChg>
        <pc:picChg chg="mod">
          <ac:chgData name="Vijay Kunaratnam" userId="775577e4-abc3-4e58-9833-58198037c244" providerId="ADAL" clId="{003BC92C-069F-4686-9E9E-85D9DB9236B4}" dt="2023-12-15T17:19:34.828" v="264" actId="14826"/>
          <ac:picMkLst>
            <pc:docMk/>
            <pc:sldMk cId="2693564460" sldId="2145706049"/>
            <ac:picMk id="5" creationId="{8A219E0F-1D59-4D1F-8CFB-D6B3277333CB}"/>
          </ac:picMkLst>
        </pc:picChg>
      </pc:sldChg>
      <pc:sldChg chg="modSp add mod">
        <pc:chgData name="Vijay Kunaratnam" userId="775577e4-abc3-4e58-9833-58198037c244" providerId="ADAL" clId="{003BC92C-069F-4686-9E9E-85D9DB9236B4}" dt="2023-12-15T18:13:14.534" v="2547" actId="20577"/>
        <pc:sldMkLst>
          <pc:docMk/>
          <pc:sldMk cId="1090974854" sldId="2145706050"/>
        </pc:sldMkLst>
        <pc:spChg chg="mod">
          <ac:chgData name="Vijay Kunaratnam" userId="775577e4-abc3-4e58-9833-58198037c244" providerId="ADAL" clId="{003BC92C-069F-4686-9E9E-85D9DB9236B4}" dt="2023-12-15T17:20:09.916" v="272"/>
          <ac:spMkLst>
            <pc:docMk/>
            <pc:sldMk cId="1090974854" sldId="2145706050"/>
            <ac:spMk id="3" creationId="{114F98F8-739F-964C-A534-3836E8D18612}"/>
          </ac:spMkLst>
        </pc:spChg>
        <pc:spChg chg="mod">
          <ac:chgData name="Vijay Kunaratnam" userId="775577e4-abc3-4e58-9833-58198037c244" providerId="ADAL" clId="{003BC92C-069F-4686-9E9E-85D9DB9236B4}" dt="2023-12-15T18:13:14.534" v="2547" actId="20577"/>
          <ac:spMkLst>
            <pc:docMk/>
            <pc:sldMk cId="1090974854" sldId="2145706050"/>
            <ac:spMk id="6" creationId="{3B203843-466C-E341-B0CC-895EED9CB157}"/>
          </ac:spMkLst>
        </pc:spChg>
        <pc:picChg chg="mod">
          <ac:chgData name="Vijay Kunaratnam" userId="775577e4-abc3-4e58-9833-58198037c244" providerId="ADAL" clId="{003BC92C-069F-4686-9E9E-85D9DB9236B4}" dt="2023-12-15T17:21:10.696" v="274" actId="14826"/>
          <ac:picMkLst>
            <pc:docMk/>
            <pc:sldMk cId="1090974854" sldId="2145706050"/>
            <ac:picMk id="9" creationId="{99A1A8E4-7B54-4396-BC49-02DEDAFCE79B}"/>
          </ac:picMkLst>
        </pc:picChg>
      </pc:sldChg>
      <pc:sldChg chg="addSp delSp modSp add mod">
        <pc:chgData name="Vijay Kunaratnam" userId="775577e4-abc3-4e58-9833-58198037c244" providerId="ADAL" clId="{003BC92C-069F-4686-9E9E-85D9DB9236B4}" dt="2023-12-15T18:13:51.586" v="2551"/>
        <pc:sldMkLst>
          <pc:docMk/>
          <pc:sldMk cId="3876548494" sldId="2145706051"/>
        </pc:sldMkLst>
        <pc:spChg chg="mod">
          <ac:chgData name="Vijay Kunaratnam" userId="775577e4-abc3-4e58-9833-58198037c244" providerId="ADAL" clId="{003BC92C-069F-4686-9E9E-85D9DB9236B4}" dt="2023-12-15T17:20:19.547" v="273"/>
          <ac:spMkLst>
            <pc:docMk/>
            <pc:sldMk cId="3876548494" sldId="2145706051"/>
            <ac:spMk id="3" creationId="{114F98F8-739F-964C-A534-3836E8D18612}"/>
          </ac:spMkLst>
        </pc:spChg>
        <pc:spChg chg="del">
          <ac:chgData name="Vijay Kunaratnam" userId="775577e4-abc3-4e58-9833-58198037c244" providerId="ADAL" clId="{003BC92C-069F-4686-9E9E-85D9DB9236B4}" dt="2023-12-15T18:13:51.187" v="2550" actId="478"/>
          <ac:spMkLst>
            <pc:docMk/>
            <pc:sldMk cId="3876548494" sldId="2145706051"/>
            <ac:spMk id="6" creationId="{3B203843-466C-E341-B0CC-895EED9CB157}"/>
          </ac:spMkLst>
        </pc:spChg>
        <pc:spChg chg="add mod">
          <ac:chgData name="Vijay Kunaratnam" userId="775577e4-abc3-4e58-9833-58198037c244" providerId="ADAL" clId="{003BC92C-069F-4686-9E9E-85D9DB9236B4}" dt="2023-12-15T18:13:51.586" v="2551"/>
          <ac:spMkLst>
            <pc:docMk/>
            <pc:sldMk cId="3876548494" sldId="2145706051"/>
            <ac:spMk id="8" creationId="{C63C7EDB-1F3A-4AEF-A399-D20D17FB3DB1}"/>
          </ac:spMkLst>
        </pc:spChg>
        <pc:picChg chg="mod">
          <ac:chgData name="Vijay Kunaratnam" userId="775577e4-abc3-4e58-9833-58198037c244" providerId="ADAL" clId="{003BC92C-069F-4686-9E9E-85D9DB9236B4}" dt="2023-12-15T17:21:32.158" v="275" actId="14826"/>
          <ac:picMkLst>
            <pc:docMk/>
            <pc:sldMk cId="3876548494" sldId="2145706051"/>
            <ac:picMk id="9" creationId="{99A1A8E4-7B54-4396-BC49-02DEDAFCE79B}"/>
          </ac:picMkLst>
        </pc:picChg>
      </pc:sldChg>
      <pc:sldChg chg="addSp delSp modSp add mod">
        <pc:chgData name="Vijay Kunaratnam" userId="775577e4-abc3-4e58-9833-58198037c244" providerId="ADAL" clId="{003BC92C-069F-4686-9E9E-85D9DB9236B4}" dt="2023-12-15T18:13:55.173" v="2553"/>
        <pc:sldMkLst>
          <pc:docMk/>
          <pc:sldMk cId="2193863033" sldId="2145706052"/>
        </pc:sldMkLst>
        <pc:spChg chg="del">
          <ac:chgData name="Vijay Kunaratnam" userId="775577e4-abc3-4e58-9833-58198037c244" providerId="ADAL" clId="{003BC92C-069F-4686-9E9E-85D9DB9236B4}" dt="2023-12-15T18:13:54.852" v="2552" actId="478"/>
          <ac:spMkLst>
            <pc:docMk/>
            <pc:sldMk cId="2193863033" sldId="2145706052"/>
            <ac:spMk id="6" creationId="{3B203843-466C-E341-B0CC-895EED9CB157}"/>
          </ac:spMkLst>
        </pc:spChg>
        <pc:spChg chg="add mod">
          <ac:chgData name="Vijay Kunaratnam" userId="775577e4-abc3-4e58-9833-58198037c244" providerId="ADAL" clId="{003BC92C-069F-4686-9E9E-85D9DB9236B4}" dt="2023-12-15T18:13:55.173" v="2553"/>
          <ac:spMkLst>
            <pc:docMk/>
            <pc:sldMk cId="2193863033" sldId="2145706052"/>
            <ac:spMk id="8" creationId="{4136731C-EA37-42FE-93C5-5DB7D012491D}"/>
          </ac:spMkLst>
        </pc:spChg>
        <pc:picChg chg="mod">
          <ac:chgData name="Vijay Kunaratnam" userId="775577e4-abc3-4e58-9833-58198037c244" providerId="ADAL" clId="{003BC92C-069F-4686-9E9E-85D9DB9236B4}" dt="2023-12-15T17:22:21.697" v="276" actId="14826"/>
          <ac:picMkLst>
            <pc:docMk/>
            <pc:sldMk cId="2193863033" sldId="2145706052"/>
            <ac:picMk id="9" creationId="{99A1A8E4-7B54-4396-BC49-02DEDAFCE79B}"/>
          </ac:picMkLst>
        </pc:picChg>
      </pc:sldChg>
      <pc:sldChg chg="add">
        <pc:chgData name="Vijay Kunaratnam" userId="775577e4-abc3-4e58-9833-58198037c244" providerId="ADAL" clId="{003BC92C-069F-4686-9E9E-85D9DB9236B4}" dt="2023-12-15T17:23:17.004" v="277"/>
        <pc:sldMkLst>
          <pc:docMk/>
          <pc:sldMk cId="933445408" sldId="2145706053"/>
        </pc:sldMkLst>
      </pc:sldChg>
      <pc:sldChg chg="addSp modSp new del">
        <pc:chgData name="Vijay Kunaratnam" userId="775577e4-abc3-4e58-9833-58198037c244" providerId="ADAL" clId="{003BC92C-069F-4686-9E9E-85D9DB9236B4}" dt="2023-12-15T17:27:10.391" v="352" actId="47"/>
        <pc:sldMkLst>
          <pc:docMk/>
          <pc:sldMk cId="3802552257" sldId="2145706054"/>
        </pc:sldMkLst>
        <pc:graphicFrameChg chg="add mod">
          <ac:chgData name="Vijay Kunaratnam" userId="775577e4-abc3-4e58-9833-58198037c244" providerId="ADAL" clId="{003BC92C-069F-4686-9E9E-85D9DB9236B4}" dt="2023-12-15T17:25:14.227" v="292" actId="21"/>
          <ac:graphicFrameMkLst>
            <pc:docMk/>
            <pc:sldMk cId="3802552257" sldId="2145706054"/>
            <ac:graphicFrameMk id="3" creationId="{9D27EB4F-E61E-42E4-AC9A-EE324AE74120}"/>
          </ac:graphicFrameMkLst>
        </pc:graphicFrameChg>
      </pc:sldChg>
      <pc:sldChg chg="addSp delSp modSp add mod ord">
        <pc:chgData name="Vijay Kunaratnam" userId="775577e4-abc3-4e58-9833-58198037c244" providerId="ADAL" clId="{003BC92C-069F-4686-9E9E-85D9DB9236B4}" dt="2023-12-15T17:32:34.326" v="607" actId="113"/>
        <pc:sldMkLst>
          <pc:docMk/>
          <pc:sldMk cId="1488346169" sldId="2145706055"/>
        </pc:sldMkLst>
        <pc:spChg chg="mod">
          <ac:chgData name="Vijay Kunaratnam" userId="775577e4-abc3-4e58-9833-58198037c244" providerId="ADAL" clId="{003BC92C-069F-4686-9E9E-85D9DB9236B4}" dt="2023-12-15T17:32:34.326" v="607" actId="113"/>
          <ac:spMkLst>
            <pc:docMk/>
            <pc:sldMk cId="1488346169" sldId="2145706055"/>
            <ac:spMk id="3" creationId="{114F98F8-739F-964C-A534-3836E8D18612}"/>
          </ac:spMkLst>
        </pc:spChg>
        <pc:spChg chg="del">
          <ac:chgData name="Vijay Kunaratnam" userId="775577e4-abc3-4e58-9833-58198037c244" providerId="ADAL" clId="{003BC92C-069F-4686-9E9E-85D9DB9236B4}" dt="2023-12-15T17:24:26.653" v="284" actId="478"/>
          <ac:spMkLst>
            <pc:docMk/>
            <pc:sldMk cId="1488346169" sldId="2145706055"/>
            <ac:spMk id="6" creationId="{3B203843-466C-E341-B0CC-895EED9CB157}"/>
          </ac:spMkLst>
        </pc:spChg>
        <pc:spChg chg="add del mod">
          <ac:chgData name="Vijay Kunaratnam" userId="775577e4-abc3-4e58-9833-58198037c244" providerId="ADAL" clId="{003BC92C-069F-4686-9E9E-85D9DB9236B4}" dt="2023-12-15T17:25:43.984" v="312"/>
          <ac:spMkLst>
            <pc:docMk/>
            <pc:sldMk cId="1488346169" sldId="2145706055"/>
            <ac:spMk id="9" creationId="{4D0E0A7C-3B2B-42B7-91D2-C28D32D9259A}"/>
          </ac:spMkLst>
        </pc:spChg>
        <pc:spChg chg="add mod">
          <ac:chgData name="Vijay Kunaratnam" userId="775577e4-abc3-4e58-9833-58198037c244" providerId="ADAL" clId="{003BC92C-069F-4686-9E9E-85D9DB9236B4}" dt="2023-12-15T17:29:38.319" v="526" actId="20577"/>
          <ac:spMkLst>
            <pc:docMk/>
            <pc:sldMk cId="1488346169" sldId="2145706055"/>
            <ac:spMk id="10" creationId="{74F69AAC-063D-4CAD-8D99-314F67A645D2}"/>
          </ac:spMkLst>
        </pc:spChg>
        <pc:spChg chg="del">
          <ac:chgData name="Vijay Kunaratnam" userId="775577e4-abc3-4e58-9833-58198037c244" providerId="ADAL" clId="{003BC92C-069F-4686-9E9E-85D9DB9236B4}" dt="2023-12-15T17:24:25.282" v="283" actId="478"/>
          <ac:spMkLst>
            <pc:docMk/>
            <pc:sldMk cId="1488346169" sldId="2145706055"/>
            <ac:spMk id="11" creationId="{251E6E0B-C3DD-4F03-B83C-7922AFE29AE9}"/>
          </ac:spMkLst>
        </pc:spChg>
        <pc:graphicFrameChg chg="add mod modGraphic">
          <ac:chgData name="Vijay Kunaratnam" userId="775577e4-abc3-4e58-9833-58198037c244" providerId="ADAL" clId="{003BC92C-069F-4686-9E9E-85D9DB9236B4}" dt="2023-12-15T17:26:46.548" v="323" actId="1076"/>
          <ac:graphicFrameMkLst>
            <pc:docMk/>
            <pc:sldMk cId="1488346169" sldId="2145706055"/>
            <ac:graphicFrameMk id="8" creationId="{C128B61C-6BB0-4082-9861-FB6F37DC1A81}"/>
          </ac:graphicFrameMkLst>
        </pc:graphicFrameChg>
        <pc:picChg chg="del">
          <ac:chgData name="Vijay Kunaratnam" userId="775577e4-abc3-4e58-9833-58198037c244" providerId="ADAL" clId="{003BC92C-069F-4686-9E9E-85D9DB9236B4}" dt="2023-12-15T17:24:24.438" v="282" actId="478"/>
          <ac:picMkLst>
            <pc:docMk/>
            <pc:sldMk cId="1488346169" sldId="2145706055"/>
            <ac:picMk id="5" creationId="{54302890-8708-4912-8195-62F7A3DC1E4F}"/>
          </ac:picMkLst>
        </pc:picChg>
      </pc:sldChg>
      <pc:sldChg chg="modSp add mod">
        <pc:chgData name="Vijay Kunaratnam" userId="775577e4-abc3-4e58-9833-58198037c244" providerId="ADAL" clId="{003BC92C-069F-4686-9E9E-85D9DB9236B4}" dt="2023-12-15T17:32:40.499" v="608" actId="2711"/>
        <pc:sldMkLst>
          <pc:docMk/>
          <pc:sldMk cId="2850936706" sldId="2145706056"/>
        </pc:sldMkLst>
        <pc:spChg chg="mod">
          <ac:chgData name="Vijay Kunaratnam" userId="775577e4-abc3-4e58-9833-58198037c244" providerId="ADAL" clId="{003BC92C-069F-4686-9E9E-85D9DB9236B4}" dt="2023-12-15T17:32:40.499" v="608" actId="2711"/>
          <ac:spMkLst>
            <pc:docMk/>
            <pc:sldMk cId="2850936706" sldId="2145706056"/>
            <ac:spMk id="3" creationId="{114F98F8-739F-964C-A534-3836E8D18612}"/>
          </ac:spMkLst>
        </pc:spChg>
        <pc:spChg chg="mod">
          <ac:chgData name="Vijay Kunaratnam" userId="775577e4-abc3-4e58-9833-58198037c244" providerId="ADAL" clId="{003BC92C-069F-4686-9E9E-85D9DB9236B4}" dt="2023-12-15T17:32:09.806" v="606" actId="20577"/>
          <ac:spMkLst>
            <pc:docMk/>
            <pc:sldMk cId="2850936706" sldId="2145706056"/>
            <ac:spMk id="10" creationId="{74F69AAC-063D-4CAD-8D99-314F67A645D2}"/>
          </ac:spMkLst>
        </pc:spChg>
        <pc:graphicFrameChg chg="mod modGraphic">
          <ac:chgData name="Vijay Kunaratnam" userId="775577e4-abc3-4e58-9833-58198037c244" providerId="ADAL" clId="{003BC92C-069F-4686-9E9E-85D9DB9236B4}" dt="2023-12-15T17:31:21.899" v="538" actId="14100"/>
          <ac:graphicFrameMkLst>
            <pc:docMk/>
            <pc:sldMk cId="2850936706" sldId="2145706056"/>
            <ac:graphicFrameMk id="8" creationId="{C128B61C-6BB0-4082-9861-FB6F37DC1A81}"/>
          </ac:graphicFrameMkLst>
        </pc:graphicFrameChg>
      </pc:sldChg>
      <pc:sldChg chg="addSp delSp modSp add del mod">
        <pc:chgData name="Vijay Kunaratnam" userId="775577e4-abc3-4e58-9833-58198037c244" providerId="ADAL" clId="{003BC92C-069F-4686-9E9E-85D9DB9236B4}" dt="2023-12-15T17:35:30.502" v="810" actId="20577"/>
        <pc:sldMkLst>
          <pc:docMk/>
          <pc:sldMk cId="135765560" sldId="2145706057"/>
        </pc:sldMkLst>
        <pc:spChg chg="mod">
          <ac:chgData name="Vijay Kunaratnam" userId="775577e4-abc3-4e58-9833-58198037c244" providerId="ADAL" clId="{003BC92C-069F-4686-9E9E-85D9DB9236B4}" dt="2023-12-15T17:32:59.228" v="634" actId="20577"/>
          <ac:spMkLst>
            <pc:docMk/>
            <pc:sldMk cId="135765560" sldId="2145706057"/>
            <ac:spMk id="3" creationId="{114F98F8-739F-964C-A534-3836E8D18612}"/>
          </ac:spMkLst>
        </pc:spChg>
        <pc:spChg chg="mod">
          <ac:chgData name="Vijay Kunaratnam" userId="775577e4-abc3-4e58-9833-58198037c244" providerId="ADAL" clId="{003BC92C-069F-4686-9E9E-85D9DB9236B4}" dt="2023-12-15T17:35:30.502" v="810" actId="20577"/>
          <ac:spMkLst>
            <pc:docMk/>
            <pc:sldMk cId="135765560" sldId="2145706057"/>
            <ac:spMk id="10" creationId="{74F69AAC-063D-4CAD-8D99-314F67A645D2}"/>
          </ac:spMkLst>
        </pc:spChg>
        <pc:graphicFrameChg chg="add del mod modGraphic">
          <ac:chgData name="Vijay Kunaratnam" userId="775577e4-abc3-4e58-9833-58198037c244" providerId="ADAL" clId="{003BC92C-069F-4686-9E9E-85D9DB9236B4}" dt="2023-12-15T17:33:41.701" v="643" actId="478"/>
          <ac:graphicFrameMkLst>
            <pc:docMk/>
            <pc:sldMk cId="135765560" sldId="2145706057"/>
            <ac:graphicFrameMk id="4" creationId="{EE09B83E-D73A-4618-8495-41C99F7B1F65}"/>
          </ac:graphicFrameMkLst>
        </pc:graphicFrameChg>
        <pc:graphicFrameChg chg="mod modGraphic">
          <ac:chgData name="Vijay Kunaratnam" userId="775577e4-abc3-4e58-9833-58198037c244" providerId="ADAL" clId="{003BC92C-069F-4686-9E9E-85D9DB9236B4}" dt="2023-12-15T17:33:47.560" v="645" actId="14100"/>
          <ac:graphicFrameMkLst>
            <pc:docMk/>
            <pc:sldMk cId="135765560" sldId="2145706057"/>
            <ac:graphicFrameMk id="8" creationId="{C128B61C-6BB0-4082-9861-FB6F37DC1A81}"/>
          </ac:graphicFrameMkLst>
        </pc:graphicFrameChg>
      </pc:sldChg>
      <pc:sldChg chg="modSp add mod">
        <pc:chgData name="Vijay Kunaratnam" userId="775577e4-abc3-4e58-9833-58198037c244" providerId="ADAL" clId="{003BC92C-069F-4686-9E9E-85D9DB9236B4}" dt="2023-12-15T17:37:58.268" v="909" actId="20577"/>
        <pc:sldMkLst>
          <pc:docMk/>
          <pc:sldMk cId="2725022862" sldId="2145706058"/>
        </pc:sldMkLst>
        <pc:spChg chg="mod">
          <ac:chgData name="Vijay Kunaratnam" userId="775577e4-abc3-4e58-9833-58198037c244" providerId="ADAL" clId="{003BC92C-069F-4686-9E9E-85D9DB9236B4}" dt="2023-12-15T17:36:11.894" v="813" actId="122"/>
          <ac:spMkLst>
            <pc:docMk/>
            <pc:sldMk cId="2725022862" sldId="2145706058"/>
            <ac:spMk id="3" creationId="{114F98F8-739F-964C-A534-3836E8D18612}"/>
          </ac:spMkLst>
        </pc:spChg>
        <pc:spChg chg="mod">
          <ac:chgData name="Vijay Kunaratnam" userId="775577e4-abc3-4e58-9833-58198037c244" providerId="ADAL" clId="{003BC92C-069F-4686-9E9E-85D9DB9236B4}" dt="2023-12-15T17:37:58.268" v="909" actId="20577"/>
          <ac:spMkLst>
            <pc:docMk/>
            <pc:sldMk cId="2725022862" sldId="2145706058"/>
            <ac:spMk id="10" creationId="{74F69AAC-063D-4CAD-8D99-314F67A645D2}"/>
          </ac:spMkLst>
        </pc:spChg>
        <pc:graphicFrameChg chg="mod">
          <ac:chgData name="Vijay Kunaratnam" userId="775577e4-abc3-4e58-9833-58198037c244" providerId="ADAL" clId="{003BC92C-069F-4686-9E9E-85D9DB9236B4}" dt="2023-12-15T17:36:52.309" v="815"/>
          <ac:graphicFrameMkLst>
            <pc:docMk/>
            <pc:sldMk cId="2725022862" sldId="2145706058"/>
            <ac:graphicFrameMk id="8" creationId="{C128B61C-6BB0-4082-9861-FB6F37DC1A81}"/>
          </ac:graphicFrameMkLst>
        </pc:graphicFrameChg>
      </pc:sldChg>
      <pc:sldChg chg="modSp add del mod">
        <pc:chgData name="Vijay Kunaratnam" userId="775577e4-abc3-4e58-9833-58198037c244" providerId="ADAL" clId="{003BC92C-069F-4686-9E9E-85D9DB9236B4}" dt="2023-12-15T17:40:06.574" v="1078" actId="20577"/>
        <pc:sldMkLst>
          <pc:docMk/>
          <pc:sldMk cId="85638082" sldId="2145706059"/>
        </pc:sldMkLst>
        <pc:spChg chg="mod">
          <ac:chgData name="Vijay Kunaratnam" userId="775577e4-abc3-4e58-9833-58198037c244" providerId="ADAL" clId="{003BC92C-069F-4686-9E9E-85D9DB9236B4}" dt="2023-12-15T17:38:40.894" v="912" actId="20577"/>
          <ac:spMkLst>
            <pc:docMk/>
            <pc:sldMk cId="85638082" sldId="2145706059"/>
            <ac:spMk id="3" creationId="{114F98F8-739F-964C-A534-3836E8D18612}"/>
          </ac:spMkLst>
        </pc:spChg>
        <pc:spChg chg="mod">
          <ac:chgData name="Vijay Kunaratnam" userId="775577e4-abc3-4e58-9833-58198037c244" providerId="ADAL" clId="{003BC92C-069F-4686-9E9E-85D9DB9236B4}" dt="2023-12-15T17:40:06.574" v="1078" actId="20577"/>
          <ac:spMkLst>
            <pc:docMk/>
            <pc:sldMk cId="85638082" sldId="2145706059"/>
            <ac:spMk id="10" creationId="{74F69AAC-063D-4CAD-8D99-314F67A645D2}"/>
          </ac:spMkLst>
        </pc:spChg>
        <pc:graphicFrameChg chg="mod">
          <ac:chgData name="Vijay Kunaratnam" userId="775577e4-abc3-4e58-9833-58198037c244" providerId="ADAL" clId="{003BC92C-069F-4686-9E9E-85D9DB9236B4}" dt="2023-12-15T17:38:59.920" v="915"/>
          <ac:graphicFrameMkLst>
            <pc:docMk/>
            <pc:sldMk cId="85638082" sldId="2145706059"/>
            <ac:graphicFrameMk id="8" creationId="{C128B61C-6BB0-4082-9861-FB6F37DC1A81}"/>
          </ac:graphicFrameMkLst>
        </pc:graphicFrameChg>
      </pc:sldChg>
      <pc:sldChg chg="modSp add mod">
        <pc:chgData name="Vijay Kunaratnam" userId="775577e4-abc3-4e58-9833-58198037c244" providerId="ADAL" clId="{003BC92C-069F-4686-9E9E-85D9DB9236B4}" dt="2023-12-19T22:46:49.783" v="2708" actId="113"/>
        <pc:sldMkLst>
          <pc:docMk/>
          <pc:sldMk cId="3060131008" sldId="2145706060"/>
        </pc:sldMkLst>
        <pc:spChg chg="mod">
          <ac:chgData name="Vijay Kunaratnam" userId="775577e4-abc3-4e58-9833-58198037c244" providerId="ADAL" clId="{003BC92C-069F-4686-9E9E-85D9DB9236B4}" dt="2023-12-15T17:45:09.921" v="1080"/>
          <ac:spMkLst>
            <pc:docMk/>
            <pc:sldMk cId="3060131008" sldId="2145706060"/>
            <ac:spMk id="3" creationId="{114F98F8-739F-964C-A534-3836E8D18612}"/>
          </ac:spMkLst>
        </pc:spChg>
        <pc:spChg chg="mod">
          <ac:chgData name="Vijay Kunaratnam" userId="775577e4-abc3-4e58-9833-58198037c244" providerId="ADAL" clId="{003BC92C-069F-4686-9E9E-85D9DB9236B4}" dt="2023-12-19T22:46:49.783" v="2708" actId="113"/>
          <ac:spMkLst>
            <pc:docMk/>
            <pc:sldMk cId="3060131008" sldId="2145706060"/>
            <ac:spMk id="10" creationId="{74F69AAC-063D-4CAD-8D99-314F67A645D2}"/>
          </ac:spMkLst>
        </pc:spChg>
        <pc:graphicFrameChg chg="mod">
          <ac:chgData name="Vijay Kunaratnam" userId="775577e4-abc3-4e58-9833-58198037c244" providerId="ADAL" clId="{003BC92C-069F-4686-9E9E-85D9DB9236B4}" dt="2023-12-15T17:45:15.694" v="1081"/>
          <ac:graphicFrameMkLst>
            <pc:docMk/>
            <pc:sldMk cId="3060131008" sldId="2145706060"/>
            <ac:graphicFrameMk id="8" creationId="{C128B61C-6BB0-4082-9861-FB6F37DC1A81}"/>
          </ac:graphicFrameMkLst>
        </pc:graphicFrameChg>
      </pc:sldChg>
      <pc:sldChg chg="modSp add mod">
        <pc:chgData name="Vijay Kunaratnam" userId="775577e4-abc3-4e58-9833-58198037c244" providerId="ADAL" clId="{003BC92C-069F-4686-9E9E-85D9DB9236B4}" dt="2023-12-19T22:47:36.985" v="2716" actId="113"/>
        <pc:sldMkLst>
          <pc:docMk/>
          <pc:sldMk cId="827014832" sldId="2145706061"/>
        </pc:sldMkLst>
        <pc:spChg chg="mod">
          <ac:chgData name="Vijay Kunaratnam" userId="775577e4-abc3-4e58-9833-58198037c244" providerId="ADAL" clId="{003BC92C-069F-4686-9E9E-85D9DB9236B4}" dt="2023-12-15T17:46:00.370" v="1103"/>
          <ac:spMkLst>
            <pc:docMk/>
            <pc:sldMk cId="827014832" sldId="2145706061"/>
            <ac:spMk id="3" creationId="{114F98F8-739F-964C-A534-3836E8D18612}"/>
          </ac:spMkLst>
        </pc:spChg>
        <pc:spChg chg="mod">
          <ac:chgData name="Vijay Kunaratnam" userId="775577e4-abc3-4e58-9833-58198037c244" providerId="ADAL" clId="{003BC92C-069F-4686-9E9E-85D9DB9236B4}" dt="2023-12-19T22:47:36.985" v="2716" actId="113"/>
          <ac:spMkLst>
            <pc:docMk/>
            <pc:sldMk cId="827014832" sldId="2145706061"/>
            <ac:spMk id="10" creationId="{74F69AAC-063D-4CAD-8D99-314F67A645D2}"/>
          </ac:spMkLst>
        </pc:spChg>
        <pc:graphicFrameChg chg="mod">
          <ac:chgData name="Vijay Kunaratnam" userId="775577e4-abc3-4e58-9833-58198037c244" providerId="ADAL" clId="{003BC92C-069F-4686-9E9E-85D9DB9236B4}" dt="2023-12-15T17:46:10.790" v="1105"/>
          <ac:graphicFrameMkLst>
            <pc:docMk/>
            <pc:sldMk cId="827014832" sldId="2145706061"/>
            <ac:graphicFrameMk id="8" creationId="{C128B61C-6BB0-4082-9861-FB6F37DC1A81}"/>
          </ac:graphicFrameMkLst>
        </pc:graphicFrameChg>
      </pc:sldChg>
      <pc:sldChg chg="modSp add mod">
        <pc:chgData name="Vijay Kunaratnam" userId="775577e4-abc3-4e58-9833-58198037c244" providerId="ADAL" clId="{003BC92C-069F-4686-9E9E-85D9DB9236B4}" dt="2023-12-19T22:48:19.859" v="2725" actId="20577"/>
        <pc:sldMkLst>
          <pc:docMk/>
          <pc:sldMk cId="1896356862" sldId="2145706062"/>
        </pc:sldMkLst>
        <pc:spChg chg="mod">
          <ac:chgData name="Vijay Kunaratnam" userId="775577e4-abc3-4e58-9833-58198037c244" providerId="ADAL" clId="{003BC92C-069F-4686-9E9E-85D9DB9236B4}" dt="2023-12-15T17:48:36.569" v="1206" actId="122"/>
          <ac:spMkLst>
            <pc:docMk/>
            <pc:sldMk cId="1896356862" sldId="2145706062"/>
            <ac:spMk id="3" creationId="{114F98F8-739F-964C-A534-3836E8D18612}"/>
          </ac:spMkLst>
        </pc:spChg>
        <pc:spChg chg="mod">
          <ac:chgData name="Vijay Kunaratnam" userId="775577e4-abc3-4e58-9833-58198037c244" providerId="ADAL" clId="{003BC92C-069F-4686-9E9E-85D9DB9236B4}" dt="2023-12-19T22:48:19.859" v="2725" actId="20577"/>
          <ac:spMkLst>
            <pc:docMk/>
            <pc:sldMk cId="1896356862" sldId="2145706062"/>
            <ac:spMk id="10" creationId="{74F69AAC-063D-4CAD-8D99-314F67A645D2}"/>
          </ac:spMkLst>
        </pc:spChg>
        <pc:graphicFrameChg chg="mod modGraphic">
          <ac:chgData name="Vijay Kunaratnam" userId="775577e4-abc3-4e58-9833-58198037c244" providerId="ADAL" clId="{003BC92C-069F-4686-9E9E-85D9DB9236B4}" dt="2023-12-15T17:48:49.172" v="1209"/>
          <ac:graphicFrameMkLst>
            <pc:docMk/>
            <pc:sldMk cId="1896356862" sldId="2145706062"/>
            <ac:graphicFrameMk id="8" creationId="{C128B61C-6BB0-4082-9861-FB6F37DC1A81}"/>
          </ac:graphicFrameMkLst>
        </pc:graphicFrameChg>
      </pc:sldChg>
      <pc:sldChg chg="modSp add mod">
        <pc:chgData name="Vijay Kunaratnam" userId="775577e4-abc3-4e58-9833-58198037c244" providerId="ADAL" clId="{003BC92C-069F-4686-9E9E-85D9DB9236B4}" dt="2023-12-20T20:29:48.225" v="2757" actId="1036"/>
        <pc:sldMkLst>
          <pc:docMk/>
          <pc:sldMk cId="2062726242" sldId="2145706063"/>
        </pc:sldMkLst>
        <pc:spChg chg="mod">
          <ac:chgData name="Vijay Kunaratnam" userId="775577e4-abc3-4e58-9833-58198037c244" providerId="ADAL" clId="{003BC92C-069F-4686-9E9E-85D9DB9236B4}" dt="2023-12-20T20:29:48.225" v="2757" actId="1036"/>
          <ac:spMkLst>
            <pc:docMk/>
            <pc:sldMk cId="2062726242" sldId="2145706063"/>
            <ac:spMk id="3" creationId="{114F98F8-739F-964C-A534-3836E8D18612}"/>
          </ac:spMkLst>
        </pc:spChg>
        <pc:spChg chg="mod">
          <ac:chgData name="Vijay Kunaratnam" userId="775577e4-abc3-4e58-9833-58198037c244" providerId="ADAL" clId="{003BC92C-069F-4686-9E9E-85D9DB9236B4}" dt="2023-12-19T22:49:22.702" v="2732" actId="20577"/>
          <ac:spMkLst>
            <pc:docMk/>
            <pc:sldMk cId="2062726242" sldId="2145706063"/>
            <ac:spMk id="10" creationId="{74F69AAC-063D-4CAD-8D99-314F67A645D2}"/>
          </ac:spMkLst>
        </pc:spChg>
        <pc:graphicFrameChg chg="mod">
          <ac:chgData name="Vijay Kunaratnam" userId="775577e4-abc3-4e58-9833-58198037c244" providerId="ADAL" clId="{003BC92C-069F-4686-9E9E-85D9DB9236B4}" dt="2023-12-15T17:50:51.250" v="1315"/>
          <ac:graphicFrameMkLst>
            <pc:docMk/>
            <pc:sldMk cId="2062726242" sldId="2145706063"/>
            <ac:graphicFrameMk id="8" creationId="{C128B61C-6BB0-4082-9861-FB6F37DC1A81}"/>
          </ac:graphicFrameMkLst>
        </pc:graphicFrameChg>
      </pc:sldChg>
      <pc:sldChg chg="modSp add mod">
        <pc:chgData name="Vijay Kunaratnam" userId="775577e4-abc3-4e58-9833-58198037c244" providerId="ADAL" clId="{003BC92C-069F-4686-9E9E-85D9DB9236B4}" dt="2023-12-19T22:50:03.120" v="2739" actId="113"/>
        <pc:sldMkLst>
          <pc:docMk/>
          <pc:sldMk cId="4249287565" sldId="2145706064"/>
        </pc:sldMkLst>
        <pc:spChg chg="mod">
          <ac:chgData name="Vijay Kunaratnam" userId="775577e4-abc3-4e58-9833-58198037c244" providerId="ADAL" clId="{003BC92C-069F-4686-9E9E-85D9DB9236B4}" dt="2023-12-15T17:54:52.267" v="1608"/>
          <ac:spMkLst>
            <pc:docMk/>
            <pc:sldMk cId="4249287565" sldId="2145706064"/>
            <ac:spMk id="3" creationId="{114F98F8-739F-964C-A534-3836E8D18612}"/>
          </ac:spMkLst>
        </pc:spChg>
        <pc:spChg chg="mod">
          <ac:chgData name="Vijay Kunaratnam" userId="775577e4-abc3-4e58-9833-58198037c244" providerId="ADAL" clId="{003BC92C-069F-4686-9E9E-85D9DB9236B4}" dt="2023-12-19T22:50:03.120" v="2739" actId="113"/>
          <ac:spMkLst>
            <pc:docMk/>
            <pc:sldMk cId="4249287565" sldId="2145706064"/>
            <ac:spMk id="10" creationId="{74F69AAC-063D-4CAD-8D99-314F67A645D2}"/>
          </ac:spMkLst>
        </pc:spChg>
        <pc:graphicFrameChg chg="mod">
          <ac:chgData name="Vijay Kunaratnam" userId="775577e4-abc3-4e58-9833-58198037c244" providerId="ADAL" clId="{003BC92C-069F-4686-9E9E-85D9DB9236B4}" dt="2023-12-15T17:57:00.122" v="1859" actId="1076"/>
          <ac:graphicFrameMkLst>
            <pc:docMk/>
            <pc:sldMk cId="4249287565" sldId="2145706064"/>
            <ac:graphicFrameMk id="8" creationId="{C128B61C-6BB0-4082-9861-FB6F37DC1A81}"/>
          </ac:graphicFrameMkLst>
        </pc:graphicFrameChg>
      </pc:sldChg>
      <pc:sldChg chg="modSp add mod">
        <pc:chgData name="Vijay Kunaratnam" userId="775577e4-abc3-4e58-9833-58198037c244" providerId="ADAL" clId="{003BC92C-069F-4686-9E9E-85D9DB9236B4}" dt="2023-12-19T22:50:15.406" v="2743" actId="20577"/>
        <pc:sldMkLst>
          <pc:docMk/>
          <pc:sldMk cId="1520170389" sldId="2145706065"/>
        </pc:sldMkLst>
        <pc:spChg chg="mod">
          <ac:chgData name="Vijay Kunaratnam" userId="775577e4-abc3-4e58-9833-58198037c244" providerId="ADAL" clId="{003BC92C-069F-4686-9E9E-85D9DB9236B4}" dt="2023-12-15T17:57:09.738" v="1860"/>
          <ac:spMkLst>
            <pc:docMk/>
            <pc:sldMk cId="1520170389" sldId="2145706065"/>
            <ac:spMk id="3" creationId="{114F98F8-739F-964C-A534-3836E8D18612}"/>
          </ac:spMkLst>
        </pc:spChg>
        <pc:spChg chg="mod">
          <ac:chgData name="Vijay Kunaratnam" userId="775577e4-abc3-4e58-9833-58198037c244" providerId="ADAL" clId="{003BC92C-069F-4686-9E9E-85D9DB9236B4}" dt="2023-12-19T22:50:15.406" v="2743" actId="20577"/>
          <ac:spMkLst>
            <pc:docMk/>
            <pc:sldMk cId="1520170389" sldId="2145706065"/>
            <ac:spMk id="10" creationId="{74F69AAC-063D-4CAD-8D99-314F67A645D2}"/>
          </ac:spMkLst>
        </pc:spChg>
        <pc:graphicFrameChg chg="mod">
          <ac:chgData name="Vijay Kunaratnam" userId="775577e4-abc3-4e58-9833-58198037c244" providerId="ADAL" clId="{003BC92C-069F-4686-9E9E-85D9DB9236B4}" dt="2023-12-15T17:57:22.411" v="1862"/>
          <ac:graphicFrameMkLst>
            <pc:docMk/>
            <pc:sldMk cId="1520170389" sldId="2145706065"/>
            <ac:graphicFrameMk id="8" creationId="{C128B61C-6BB0-4082-9861-FB6F37DC1A81}"/>
          </ac:graphicFrameMkLst>
        </pc:graphicFrameChg>
      </pc:sldChg>
      <pc:sldChg chg="modSp add mod">
        <pc:chgData name="Vijay Kunaratnam" userId="775577e4-abc3-4e58-9833-58198037c244" providerId="ADAL" clId="{003BC92C-069F-4686-9E9E-85D9DB9236B4}" dt="2023-12-20T18:28:38.482" v="2749" actId="113"/>
        <pc:sldMkLst>
          <pc:docMk/>
          <pc:sldMk cId="3770930259" sldId="2145706066"/>
        </pc:sldMkLst>
        <pc:spChg chg="mod">
          <ac:chgData name="Vijay Kunaratnam" userId="775577e4-abc3-4e58-9833-58198037c244" providerId="ADAL" clId="{003BC92C-069F-4686-9E9E-85D9DB9236B4}" dt="2023-12-15T17:58:18.462" v="1961" actId="122"/>
          <ac:spMkLst>
            <pc:docMk/>
            <pc:sldMk cId="3770930259" sldId="2145706066"/>
            <ac:spMk id="3" creationId="{114F98F8-739F-964C-A534-3836E8D18612}"/>
          </ac:spMkLst>
        </pc:spChg>
        <pc:spChg chg="mod">
          <ac:chgData name="Vijay Kunaratnam" userId="775577e4-abc3-4e58-9833-58198037c244" providerId="ADAL" clId="{003BC92C-069F-4686-9E9E-85D9DB9236B4}" dt="2023-12-20T18:28:38.482" v="2749" actId="113"/>
          <ac:spMkLst>
            <pc:docMk/>
            <pc:sldMk cId="3770930259" sldId="2145706066"/>
            <ac:spMk id="10" creationId="{74F69AAC-063D-4CAD-8D99-314F67A645D2}"/>
          </ac:spMkLst>
        </pc:spChg>
        <pc:graphicFrameChg chg="mod">
          <ac:chgData name="Vijay Kunaratnam" userId="775577e4-abc3-4e58-9833-58198037c244" providerId="ADAL" clId="{003BC92C-069F-4686-9E9E-85D9DB9236B4}" dt="2023-12-15T17:58:28.222" v="1963"/>
          <ac:graphicFrameMkLst>
            <pc:docMk/>
            <pc:sldMk cId="3770930259" sldId="2145706066"/>
            <ac:graphicFrameMk id="8" creationId="{C128B61C-6BB0-4082-9861-FB6F37DC1A81}"/>
          </ac:graphicFrameMkLst>
        </pc:graphicFrameChg>
      </pc:sldChg>
      <pc:sldChg chg="addSp delSp modSp new del mod">
        <pc:chgData name="Vijay Kunaratnam" userId="775577e4-abc3-4e58-9833-58198037c244" providerId="ADAL" clId="{003BC92C-069F-4686-9E9E-85D9DB9236B4}" dt="2023-12-19T15:58:37.450" v="2612" actId="47"/>
        <pc:sldMkLst>
          <pc:docMk/>
          <pc:sldMk cId="3861783087" sldId="2145706075"/>
        </pc:sldMkLst>
        <pc:picChg chg="add del mod">
          <ac:chgData name="Vijay Kunaratnam" userId="775577e4-abc3-4e58-9833-58198037c244" providerId="ADAL" clId="{003BC92C-069F-4686-9E9E-85D9DB9236B4}" dt="2023-12-19T03:00:54.633" v="2570" actId="21"/>
          <ac:picMkLst>
            <pc:docMk/>
            <pc:sldMk cId="3861783087" sldId="2145706075"/>
            <ac:picMk id="3" creationId="{C48D4529-FF5D-4AD5-85CB-242991427208}"/>
          </ac:picMkLst>
        </pc:picChg>
      </pc:sldChg>
      <pc:sldChg chg="add del">
        <pc:chgData name="Vijay Kunaratnam" userId="775577e4-abc3-4e58-9833-58198037c244" providerId="ADAL" clId="{003BC92C-069F-4686-9E9E-85D9DB9236B4}" dt="2023-12-20T19:50:48.286" v="2751" actId="2890"/>
        <pc:sldMkLst>
          <pc:docMk/>
          <pc:sldMk cId="2740730527" sldId="2145706076"/>
        </pc:sldMkLst>
      </pc:sldChg>
      <pc:sldChg chg="add del">
        <pc:chgData name="Vijay Kunaratnam" userId="775577e4-abc3-4e58-9833-58198037c244" providerId="ADAL" clId="{003BC92C-069F-4686-9E9E-85D9DB9236B4}" dt="2023-12-20T19:54:18.271" v="2753" actId="2890"/>
        <pc:sldMkLst>
          <pc:docMk/>
          <pc:sldMk cId="3426126289" sldId="2145706076"/>
        </pc:sldMkLst>
      </pc:sldChg>
    </pc:docChg>
  </pc:docChgLst>
  <pc:docChgLst>
    <pc:chgData name="Walter Wodchis" userId="S::walter.wodchis@utoronto.ca::ca455b6e-9d7e-4d29-aa18-0a875ee3e65a" providerId="AD" clId="Web-{A185D224-A7F4-83AC-3BEC-A8619ACB239E}"/>
    <pc:docChg chg="addSld delSld">
      <pc:chgData name="Walter Wodchis" userId="S::walter.wodchis@utoronto.ca::ca455b6e-9d7e-4d29-aa18-0a875ee3e65a" providerId="AD" clId="Web-{A185D224-A7F4-83AC-3BEC-A8619ACB239E}" dt="2023-12-19T22:45:26.416" v="3"/>
      <pc:docMkLst>
        <pc:docMk/>
      </pc:docMkLst>
      <pc:sldChg chg="del">
        <pc:chgData name="Walter Wodchis" userId="S::walter.wodchis@utoronto.ca::ca455b6e-9d7e-4d29-aa18-0a875ee3e65a" providerId="AD" clId="Web-{A185D224-A7F4-83AC-3BEC-A8619ACB239E}" dt="2023-12-19T22:45:26.416" v="3"/>
        <pc:sldMkLst>
          <pc:docMk/>
          <pc:sldMk cId="345134898" sldId="2145705980"/>
        </pc:sldMkLst>
      </pc:sldChg>
      <pc:sldChg chg="add del">
        <pc:chgData name="Walter Wodchis" userId="S::walter.wodchis@utoronto.ca::ca455b6e-9d7e-4d29-aa18-0a875ee3e65a" providerId="AD" clId="Web-{A185D224-A7F4-83AC-3BEC-A8619ACB239E}" dt="2023-12-19T22:45:22.103" v="2"/>
        <pc:sldMkLst>
          <pc:docMk/>
          <pc:sldMk cId="1562477464" sldId="2145706075"/>
        </pc:sldMkLst>
      </pc:sldChg>
    </pc:docChg>
  </pc:docChgLst>
  <pc:docChgLst>
    <pc:chgData name="Walter Wodchis" userId="S::walter.wodchis@utoronto.ca::ca455b6e-9d7e-4d29-aa18-0a875ee3e65a" providerId="AD" clId="Web-{E8653794-A588-915E-FA59-BBA9CB440A3C}"/>
    <pc:docChg chg="modSld">
      <pc:chgData name="Walter Wodchis" userId="S::walter.wodchis@utoronto.ca::ca455b6e-9d7e-4d29-aa18-0a875ee3e65a" providerId="AD" clId="Web-{E8653794-A588-915E-FA59-BBA9CB440A3C}" dt="2023-12-19T22:49:57.162" v="109" actId="1076"/>
      <pc:docMkLst>
        <pc:docMk/>
      </pc:docMkLst>
      <pc:sldChg chg="modSp">
        <pc:chgData name="Walter Wodchis" userId="S::walter.wodchis@utoronto.ca::ca455b6e-9d7e-4d29-aa18-0a875ee3e65a" providerId="AD" clId="Web-{E8653794-A588-915E-FA59-BBA9CB440A3C}" dt="2023-12-19T22:49:16.130" v="103" actId="20577"/>
        <pc:sldMkLst>
          <pc:docMk/>
          <pc:sldMk cId="2605331272" sldId="2145705983"/>
        </pc:sldMkLst>
        <pc:spChg chg="mod">
          <ac:chgData name="Walter Wodchis" userId="S::walter.wodchis@utoronto.ca::ca455b6e-9d7e-4d29-aa18-0a875ee3e65a" providerId="AD" clId="Web-{E8653794-A588-915E-FA59-BBA9CB440A3C}" dt="2023-12-19T22:49:16.130" v="103" actId="20577"/>
          <ac:spMkLst>
            <pc:docMk/>
            <pc:sldMk cId="2605331272" sldId="2145705983"/>
            <ac:spMk id="3" creationId="{B44B5254-1E0A-45C0-81B6-B3094A2775BE}"/>
          </ac:spMkLst>
        </pc:spChg>
      </pc:sldChg>
      <pc:sldChg chg="addSp delSp modSp">
        <pc:chgData name="Walter Wodchis" userId="S::walter.wodchis@utoronto.ca::ca455b6e-9d7e-4d29-aa18-0a875ee3e65a" providerId="AD" clId="Web-{E8653794-A588-915E-FA59-BBA9CB440A3C}" dt="2023-12-19T22:49:57.162" v="109" actId="1076"/>
        <pc:sldMkLst>
          <pc:docMk/>
          <pc:sldMk cId="1349373594" sldId="2145705990"/>
        </pc:sldMkLst>
        <pc:spChg chg="add del">
          <ac:chgData name="Walter Wodchis" userId="S::walter.wodchis@utoronto.ca::ca455b6e-9d7e-4d29-aa18-0a875ee3e65a" providerId="AD" clId="Web-{E8653794-A588-915E-FA59-BBA9CB440A3C}" dt="2023-12-19T22:49:12.364" v="35"/>
          <ac:spMkLst>
            <pc:docMk/>
            <pc:sldMk cId="1349373594" sldId="2145705990"/>
            <ac:spMk id="3" creationId="{114F98F8-739F-964C-A534-3836E8D18612}"/>
          </ac:spMkLst>
        </pc:spChg>
        <pc:spChg chg="mod">
          <ac:chgData name="Walter Wodchis" userId="S::walter.wodchis@utoronto.ca::ca455b6e-9d7e-4d29-aa18-0a875ee3e65a" providerId="AD" clId="Web-{E8653794-A588-915E-FA59-BBA9CB440A3C}" dt="2023-12-19T22:49:57.162" v="109" actId="1076"/>
          <ac:spMkLst>
            <pc:docMk/>
            <pc:sldMk cId="1349373594" sldId="2145705990"/>
            <ac:spMk id="13" creationId="{DF4E0F38-43EE-4049-AD14-CDFDF486DC5E}"/>
          </ac:spMkLst>
        </pc:spChg>
        <pc:picChg chg="mod">
          <ac:chgData name="Walter Wodchis" userId="S::walter.wodchis@utoronto.ca::ca455b6e-9d7e-4d29-aa18-0a875ee3e65a" providerId="AD" clId="Web-{E8653794-A588-915E-FA59-BBA9CB440A3C}" dt="2023-12-19T22:49:51.865" v="108" actId="14100"/>
          <ac:picMkLst>
            <pc:docMk/>
            <pc:sldMk cId="1349373594" sldId="2145705990"/>
            <ac:picMk id="5" creationId="{F9C117A2-18D7-4BD8-93E3-74AF870F2378}"/>
          </ac:picMkLst>
        </pc:picChg>
      </pc:sldChg>
    </pc:docChg>
  </pc:docChgLst>
  <pc:docChgLst>
    <pc:chgData name="Walter Wodchis" userId="S::walter.wodchis@utoronto.ca::ca455b6e-9d7e-4d29-aa18-0a875ee3e65a" providerId="AD" clId="Web-{1F6A5573-C3C1-9305-0127-CBF3567D2C9D}"/>
    <pc:docChg chg="modSld">
      <pc:chgData name="Walter Wodchis" userId="S::walter.wodchis@utoronto.ca::ca455b6e-9d7e-4d29-aa18-0a875ee3e65a" providerId="AD" clId="Web-{1F6A5573-C3C1-9305-0127-CBF3567D2C9D}" dt="2023-12-16T17:48:47.795" v="2" actId="20577"/>
      <pc:docMkLst>
        <pc:docMk/>
      </pc:docMkLst>
      <pc:sldChg chg="addSp delSp modSp">
        <pc:chgData name="Walter Wodchis" userId="S::walter.wodchis@utoronto.ca::ca455b6e-9d7e-4d29-aa18-0a875ee3e65a" providerId="AD" clId="Web-{1F6A5573-C3C1-9305-0127-CBF3567D2C9D}" dt="2023-12-16T17:48:47.795" v="2" actId="20577"/>
        <pc:sldMkLst>
          <pc:docMk/>
          <pc:sldMk cId="2509254281" sldId="2145705971"/>
        </pc:sldMkLst>
        <pc:graphicFrameChg chg="add modGraphic">
          <ac:chgData name="Walter Wodchis" userId="S::walter.wodchis@utoronto.ca::ca455b6e-9d7e-4d29-aa18-0a875ee3e65a" providerId="AD" clId="Web-{1F6A5573-C3C1-9305-0127-CBF3567D2C9D}" dt="2023-12-16T17:48:47.795" v="2" actId="20577"/>
          <ac:graphicFrameMkLst>
            <pc:docMk/>
            <pc:sldMk cId="2509254281" sldId="2145705971"/>
            <ac:graphicFrameMk id="21" creationId="{2BE575B2-9135-4CAE-B258-9F12AA0E2F81}"/>
          </ac:graphicFrameMkLst>
        </pc:graphicFrameChg>
        <pc:graphicFrameChg chg="del">
          <ac:chgData name="Walter Wodchis" userId="S::walter.wodchis@utoronto.ca::ca455b6e-9d7e-4d29-aa18-0a875ee3e65a" providerId="AD" clId="Web-{1F6A5573-C3C1-9305-0127-CBF3567D2C9D}" dt="2023-12-16T17:48:25.764" v="0"/>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67BC3B30-B0F3-09CE-7306-8A1C318F3801}"/>
    <pc:docChg chg="modSld">
      <pc:chgData name="Walter Wodchis" userId="S::walter.wodchis@utoronto.ca::ca455b6e-9d7e-4d29-aa18-0a875ee3e65a" providerId="AD" clId="Web-{67BC3B30-B0F3-09CE-7306-8A1C318F3801}" dt="2023-12-19T22:43:59.364" v="263" actId="20577"/>
      <pc:docMkLst>
        <pc:docMk/>
      </pc:docMkLst>
      <pc:sldChg chg="modSp">
        <pc:chgData name="Walter Wodchis" userId="S::walter.wodchis@utoronto.ca::ca455b6e-9d7e-4d29-aa18-0a875ee3e65a" providerId="AD" clId="Web-{67BC3B30-B0F3-09CE-7306-8A1C318F3801}" dt="2023-12-19T22:43:59.364" v="263" actId="20577"/>
        <pc:sldMkLst>
          <pc:docMk/>
          <pc:sldMk cId="2605331272" sldId="2145705983"/>
        </pc:sldMkLst>
        <pc:spChg chg="mod">
          <ac:chgData name="Walter Wodchis" userId="S::walter.wodchis@utoronto.ca::ca455b6e-9d7e-4d29-aa18-0a875ee3e65a" providerId="AD" clId="Web-{67BC3B30-B0F3-09CE-7306-8A1C318F3801}" dt="2023-12-19T22:43:59.364" v="263" actId="20577"/>
          <ac:spMkLst>
            <pc:docMk/>
            <pc:sldMk cId="2605331272" sldId="2145705983"/>
            <ac:spMk id="3" creationId="{B44B5254-1E0A-45C0-81B6-B3094A2775BE}"/>
          </ac:spMkLst>
        </pc:spChg>
      </pc:sldChg>
    </pc:docChg>
  </pc:docChgLst>
  <pc:docChgLst>
    <pc:chgData name="Walter Wodchis" userId="S::walter.wodchis@utoronto.ca::ca455b6e-9d7e-4d29-aa18-0a875ee3e65a" providerId="AD" clId="Web-{7E801500-A620-6E3D-CD21-8E95CC5A223A}"/>
    <pc:docChg chg="modSld">
      <pc:chgData name="Walter Wodchis" userId="S::walter.wodchis@utoronto.ca::ca455b6e-9d7e-4d29-aa18-0a875ee3e65a" providerId="AD" clId="Web-{7E801500-A620-6E3D-CD21-8E95CC5A223A}" dt="2023-12-19T22:34:47.772" v="0" actId="20577"/>
      <pc:docMkLst>
        <pc:docMk/>
      </pc:docMkLst>
      <pc:sldChg chg="modSp">
        <pc:chgData name="Walter Wodchis" userId="S::walter.wodchis@utoronto.ca::ca455b6e-9d7e-4d29-aa18-0a875ee3e65a" providerId="AD" clId="Web-{7E801500-A620-6E3D-CD21-8E95CC5A223A}" dt="2023-12-19T22:34:47.772" v="0" actId="20577"/>
        <pc:sldMkLst>
          <pc:docMk/>
          <pc:sldMk cId="345134898" sldId="2145705980"/>
        </pc:sldMkLst>
        <pc:graphicFrameChg chg="modGraphic">
          <ac:chgData name="Walter Wodchis" userId="S::walter.wodchis@utoronto.ca::ca455b6e-9d7e-4d29-aa18-0a875ee3e65a" providerId="AD" clId="Web-{7E801500-A620-6E3D-CD21-8E95CC5A223A}" dt="2023-12-19T22:34:47.772" v="0" actId="20577"/>
          <ac:graphicFrameMkLst>
            <pc:docMk/>
            <pc:sldMk cId="345134898" sldId="2145705980"/>
            <ac:graphicFrameMk id="68" creationId="{E27A2468-F227-4FE7-BC8E-87B3D7FA2129}"/>
          </ac:graphicFrameMkLst>
        </pc:graphicFrameChg>
      </pc:sldChg>
    </pc:docChg>
  </pc:docChgLst>
  <pc:docChgLst>
    <pc:chgData name="Walter Wodchis" userId="S::walter.wodchis@utoronto.ca::ca455b6e-9d7e-4d29-aa18-0a875ee3e65a" providerId="AD" clId="Web-{61B49644-7C56-B6AE-C748-368D0379DEA5}"/>
    <pc:docChg chg="modSld">
      <pc:chgData name="Walter Wodchis" userId="S::walter.wodchis@utoronto.ca::ca455b6e-9d7e-4d29-aa18-0a875ee3e65a" providerId="AD" clId="Web-{61B49644-7C56-B6AE-C748-368D0379DEA5}" dt="2023-12-19T22:34:14.647" v="734" actId="20577"/>
      <pc:docMkLst>
        <pc:docMk/>
      </pc:docMkLst>
      <pc:sldChg chg="modSp">
        <pc:chgData name="Walter Wodchis" userId="S::walter.wodchis@utoronto.ca::ca455b6e-9d7e-4d29-aa18-0a875ee3e65a" providerId="AD" clId="Web-{61B49644-7C56-B6AE-C748-368D0379DEA5}" dt="2023-12-19T22:34:14.647" v="734" actId="20577"/>
        <pc:sldMkLst>
          <pc:docMk/>
          <pc:sldMk cId="345134898" sldId="2145705980"/>
        </pc:sldMkLst>
        <pc:graphicFrameChg chg="modGraphic">
          <ac:chgData name="Walter Wodchis" userId="S::walter.wodchis@utoronto.ca::ca455b6e-9d7e-4d29-aa18-0a875ee3e65a" providerId="AD" clId="Web-{61B49644-7C56-B6AE-C748-368D0379DEA5}" dt="2023-12-19T22:34:14.647" v="734" actId="20577"/>
          <ac:graphicFrameMkLst>
            <pc:docMk/>
            <pc:sldMk cId="345134898" sldId="2145705980"/>
            <ac:graphicFrameMk id="68" creationId="{E27A2468-F227-4FE7-BC8E-87B3D7FA2129}"/>
          </ac:graphicFrameMkLst>
        </pc:graphicFrameChg>
      </pc:sldChg>
      <pc:sldChg chg="modSp">
        <pc:chgData name="Walter Wodchis" userId="S::walter.wodchis@utoronto.ca::ca455b6e-9d7e-4d29-aa18-0a875ee3e65a" providerId="AD" clId="Web-{61B49644-7C56-B6AE-C748-368D0379DEA5}" dt="2023-12-19T22:33:55.771" v="733" actId="20577"/>
        <pc:sldMkLst>
          <pc:docMk/>
          <pc:sldMk cId="2605331272" sldId="2145705983"/>
        </pc:sldMkLst>
        <pc:spChg chg="mod">
          <ac:chgData name="Walter Wodchis" userId="S::walter.wodchis@utoronto.ca::ca455b6e-9d7e-4d29-aa18-0a875ee3e65a" providerId="AD" clId="Web-{61B49644-7C56-B6AE-C748-368D0379DEA5}" dt="2023-12-19T22:33:55.771" v="733" actId="20577"/>
          <ac:spMkLst>
            <pc:docMk/>
            <pc:sldMk cId="2605331272" sldId="2145705983"/>
            <ac:spMk id="3" creationId="{B44B5254-1E0A-45C0-81B6-B3094A2775BE}"/>
          </ac:spMkLst>
        </pc:spChg>
      </pc:sldChg>
    </pc:docChg>
  </pc:docChgLst>
  <pc:docChgLst>
    <pc:chgData name="Sophia Witterick-Laskin" userId="S::s.wittericklaskin@mail.utoronto.ca::3e00bf42-de8c-424f-8180-3a4a3b33702f" providerId="AD" clId="Web-{E27150FE-2CEF-C9B6-6E7D-436D7D54EEB2}"/>
    <pc:docChg chg="modSld">
      <pc:chgData name="Sophia Witterick-Laskin" userId="S::s.wittericklaskin@mail.utoronto.ca::3e00bf42-de8c-424f-8180-3a4a3b33702f" providerId="AD" clId="Web-{E27150FE-2CEF-C9B6-6E7D-436D7D54EEB2}" dt="2024-01-15T13:58:01.281" v="61"/>
      <pc:docMkLst>
        <pc:docMk/>
      </pc:docMkLst>
      <pc:sldChg chg="modSp">
        <pc:chgData name="Sophia Witterick-Laskin" userId="S::s.wittericklaskin@mail.utoronto.ca::3e00bf42-de8c-424f-8180-3a4a3b33702f" providerId="AD" clId="Web-{E27150FE-2CEF-C9B6-6E7D-436D7D54EEB2}" dt="2024-01-15T13:37:59.543" v="6" actId="20577"/>
        <pc:sldMkLst>
          <pc:docMk/>
          <pc:sldMk cId="1854821880" sldId="267"/>
        </pc:sldMkLst>
        <pc:spChg chg="mod">
          <ac:chgData name="Sophia Witterick-Laskin" userId="S::s.wittericklaskin@mail.utoronto.ca::3e00bf42-de8c-424f-8180-3a4a3b33702f" providerId="AD" clId="Web-{E27150FE-2CEF-C9B6-6E7D-436D7D54EEB2}" dt="2024-01-15T13:37:59.543" v="6" actId="20577"/>
          <ac:spMkLst>
            <pc:docMk/>
            <pc:sldMk cId="1854821880" sldId="267"/>
            <ac:spMk id="4" creationId="{00000000-0000-0000-0000-000000000000}"/>
          </ac:spMkLst>
        </pc:spChg>
      </pc:sldChg>
      <pc:sldChg chg="modSp">
        <pc:chgData name="Sophia Witterick-Laskin" userId="S::s.wittericklaskin@mail.utoronto.ca::3e00bf42-de8c-424f-8180-3a4a3b33702f" providerId="AD" clId="Web-{E27150FE-2CEF-C9B6-6E7D-436D7D54EEB2}" dt="2024-01-15T13:38:49.981" v="7"/>
        <pc:sldMkLst>
          <pc:docMk/>
          <pc:sldMk cId="37686884" sldId="2145705972"/>
        </pc:sldMkLst>
        <pc:picChg chg="mod">
          <ac:chgData name="Sophia Witterick-Laskin" userId="S::s.wittericklaskin@mail.utoronto.ca::3e00bf42-de8c-424f-8180-3a4a3b33702f" providerId="AD" clId="Web-{E27150FE-2CEF-C9B6-6E7D-436D7D54EEB2}" dt="2024-01-15T13:38:49.981" v="7"/>
          <ac:picMkLst>
            <pc:docMk/>
            <pc:sldMk cId="37686884" sldId="2145705972"/>
            <ac:picMk id="4" creationId="{19A73D34-0309-4A3E-820F-03EB8DFB87CD}"/>
          </ac:picMkLst>
        </pc:picChg>
      </pc:sldChg>
      <pc:sldChg chg="modSp">
        <pc:chgData name="Sophia Witterick-Laskin" userId="S::s.wittericklaskin@mail.utoronto.ca::3e00bf42-de8c-424f-8180-3a4a3b33702f" providerId="AD" clId="Web-{E27150FE-2CEF-C9B6-6E7D-436D7D54EEB2}" dt="2024-01-15T13:39:38.841" v="9"/>
        <pc:sldMkLst>
          <pc:docMk/>
          <pc:sldMk cId="3939394359" sldId="2145705974"/>
        </pc:sldMkLst>
        <pc:picChg chg="mod">
          <ac:chgData name="Sophia Witterick-Laskin" userId="S::s.wittericklaskin@mail.utoronto.ca::3e00bf42-de8c-424f-8180-3a4a3b33702f" providerId="AD" clId="Web-{E27150FE-2CEF-C9B6-6E7D-436D7D54EEB2}" dt="2024-01-15T13:39:38.841" v="9"/>
          <ac:picMkLst>
            <pc:docMk/>
            <pc:sldMk cId="3939394359" sldId="2145705974"/>
            <ac:picMk id="9" creationId="{B30A52BE-095A-4379-A938-F5D75CD39D93}"/>
          </ac:picMkLst>
        </pc:picChg>
      </pc:sldChg>
      <pc:sldChg chg="modSp">
        <pc:chgData name="Sophia Witterick-Laskin" userId="S::s.wittericklaskin@mail.utoronto.ca::3e00bf42-de8c-424f-8180-3a4a3b33702f" providerId="AD" clId="Web-{E27150FE-2CEF-C9B6-6E7D-436D7D54EEB2}" dt="2024-01-15T13:50:47.305" v="38"/>
        <pc:sldMkLst>
          <pc:docMk/>
          <pc:sldMk cId="2430284717" sldId="2145705985"/>
        </pc:sldMkLst>
        <pc:picChg chg="mod">
          <ac:chgData name="Sophia Witterick-Laskin" userId="S::s.wittericklaskin@mail.utoronto.ca::3e00bf42-de8c-424f-8180-3a4a3b33702f" providerId="AD" clId="Web-{E27150FE-2CEF-C9B6-6E7D-436D7D54EEB2}" dt="2024-01-15T13:50:47.305" v="38"/>
          <ac:picMkLst>
            <pc:docMk/>
            <pc:sldMk cId="2430284717" sldId="2145705985"/>
            <ac:picMk id="5" creationId="{F5F7A7C2-0F49-4427-A172-4008955F9E87}"/>
          </ac:picMkLst>
        </pc:picChg>
      </pc:sldChg>
      <pc:sldChg chg="modSp">
        <pc:chgData name="Sophia Witterick-Laskin" userId="S::s.wittericklaskin@mail.utoronto.ca::3e00bf42-de8c-424f-8180-3a4a3b33702f" providerId="AD" clId="Web-{E27150FE-2CEF-C9B6-6E7D-436D7D54EEB2}" dt="2024-01-15T13:52:42.604" v="43"/>
        <pc:sldMkLst>
          <pc:docMk/>
          <pc:sldMk cId="2553211071" sldId="2145705987"/>
        </pc:sldMkLst>
        <pc:picChg chg="mod">
          <ac:chgData name="Sophia Witterick-Laskin" userId="S::s.wittericklaskin@mail.utoronto.ca::3e00bf42-de8c-424f-8180-3a4a3b33702f" providerId="AD" clId="Web-{E27150FE-2CEF-C9B6-6E7D-436D7D54EEB2}" dt="2024-01-15T13:52:42.604" v="43"/>
          <ac:picMkLst>
            <pc:docMk/>
            <pc:sldMk cId="2553211071" sldId="2145705987"/>
            <ac:picMk id="5" creationId="{2DC9AF45-EF8F-4A68-8F25-FFD7629AA773}"/>
          </ac:picMkLst>
        </pc:picChg>
      </pc:sldChg>
      <pc:sldChg chg="modSp">
        <pc:chgData name="Sophia Witterick-Laskin" userId="S::s.wittericklaskin@mail.utoronto.ca::3e00bf42-de8c-424f-8180-3a4a3b33702f" providerId="AD" clId="Web-{E27150FE-2CEF-C9B6-6E7D-436D7D54EEB2}" dt="2024-01-15T13:54:00.824" v="47"/>
        <pc:sldMkLst>
          <pc:docMk/>
          <pc:sldMk cId="3372501302" sldId="2145705988"/>
        </pc:sldMkLst>
        <pc:picChg chg="mod">
          <ac:chgData name="Sophia Witterick-Laskin" userId="S::s.wittericklaskin@mail.utoronto.ca::3e00bf42-de8c-424f-8180-3a4a3b33702f" providerId="AD" clId="Web-{E27150FE-2CEF-C9B6-6E7D-436D7D54EEB2}" dt="2024-01-15T13:54:00.824" v="47"/>
          <ac:picMkLst>
            <pc:docMk/>
            <pc:sldMk cId="3372501302" sldId="2145705988"/>
            <ac:picMk id="5" creationId="{04B061E3-59CB-495C-AC3E-BA868D6D6F07}"/>
          </ac:picMkLst>
        </pc:picChg>
      </pc:sldChg>
      <pc:sldChg chg="modSp">
        <pc:chgData name="Sophia Witterick-Laskin" userId="S::s.wittericklaskin@mail.utoronto.ca::3e00bf42-de8c-424f-8180-3a4a3b33702f" providerId="AD" clId="Web-{E27150FE-2CEF-C9B6-6E7D-436D7D54EEB2}" dt="2024-01-15T13:55:22.482" v="51"/>
        <pc:sldMkLst>
          <pc:docMk/>
          <pc:sldMk cId="2098748951" sldId="2145705989"/>
        </pc:sldMkLst>
        <pc:picChg chg="mod">
          <ac:chgData name="Sophia Witterick-Laskin" userId="S::s.wittericklaskin@mail.utoronto.ca::3e00bf42-de8c-424f-8180-3a4a3b33702f" providerId="AD" clId="Web-{E27150FE-2CEF-C9B6-6E7D-436D7D54EEB2}" dt="2024-01-15T13:55:22.482" v="51"/>
          <ac:picMkLst>
            <pc:docMk/>
            <pc:sldMk cId="2098748951" sldId="2145705989"/>
            <ac:picMk id="5" creationId="{1E12BC96-235F-4C44-8158-3508A3160643}"/>
          </ac:picMkLst>
        </pc:picChg>
      </pc:sldChg>
      <pc:sldChg chg="modSp">
        <pc:chgData name="Sophia Witterick-Laskin" userId="S::s.wittericklaskin@mail.utoronto.ca::3e00bf42-de8c-424f-8180-3a4a3b33702f" providerId="AD" clId="Web-{E27150FE-2CEF-C9B6-6E7D-436D7D54EEB2}" dt="2024-01-15T13:57:04.546" v="58"/>
        <pc:sldMkLst>
          <pc:docMk/>
          <pc:sldMk cId="1349373594" sldId="2145705990"/>
        </pc:sldMkLst>
        <pc:spChg chg="mod">
          <ac:chgData name="Sophia Witterick-Laskin" userId="S::s.wittericklaskin@mail.utoronto.ca::3e00bf42-de8c-424f-8180-3a4a3b33702f" providerId="AD" clId="Web-{E27150FE-2CEF-C9B6-6E7D-436D7D54EEB2}" dt="2024-01-15T13:56:48.452" v="57" actId="1076"/>
          <ac:spMkLst>
            <pc:docMk/>
            <pc:sldMk cId="1349373594" sldId="2145705990"/>
            <ac:spMk id="13" creationId="{DF4E0F38-43EE-4049-AD14-CDFDF486DC5E}"/>
          </ac:spMkLst>
        </pc:spChg>
        <pc:picChg chg="mod">
          <ac:chgData name="Sophia Witterick-Laskin" userId="S::s.wittericklaskin@mail.utoronto.ca::3e00bf42-de8c-424f-8180-3a4a3b33702f" providerId="AD" clId="Web-{E27150FE-2CEF-C9B6-6E7D-436D7D54EEB2}" dt="2024-01-15T13:57:04.546" v="58"/>
          <ac:picMkLst>
            <pc:docMk/>
            <pc:sldMk cId="1349373594" sldId="2145705990"/>
            <ac:picMk id="5" creationId="{F9C117A2-18D7-4BD8-93E3-74AF870F2378}"/>
          </ac:picMkLst>
        </pc:picChg>
      </pc:sldChg>
      <pc:sldChg chg="modSp">
        <pc:chgData name="Sophia Witterick-Laskin" userId="S::s.wittericklaskin@mail.utoronto.ca::3e00bf42-de8c-424f-8180-3a4a3b33702f" providerId="AD" clId="Web-{E27150FE-2CEF-C9B6-6E7D-436D7D54EEB2}" dt="2024-01-15T13:39:12.216" v="8"/>
        <pc:sldMkLst>
          <pc:docMk/>
          <pc:sldMk cId="2843147832" sldId="2145706002"/>
        </pc:sldMkLst>
        <pc:picChg chg="mod">
          <ac:chgData name="Sophia Witterick-Laskin" userId="S::s.wittericklaskin@mail.utoronto.ca::3e00bf42-de8c-424f-8180-3a4a3b33702f" providerId="AD" clId="Web-{E27150FE-2CEF-C9B6-6E7D-436D7D54EEB2}" dt="2024-01-15T13:39:12.216" v="8"/>
          <ac:picMkLst>
            <pc:docMk/>
            <pc:sldMk cId="2843147832" sldId="2145706002"/>
            <ac:picMk id="6" creationId="{18D5237A-BF22-448C-98D0-2A0874021FAD}"/>
          </ac:picMkLst>
        </pc:picChg>
      </pc:sldChg>
      <pc:sldChg chg="modSp">
        <pc:chgData name="Sophia Witterick-Laskin" userId="S::s.wittericklaskin@mail.utoronto.ca::3e00bf42-de8c-424f-8180-3a4a3b33702f" providerId="AD" clId="Web-{E27150FE-2CEF-C9B6-6E7D-436D7D54EEB2}" dt="2024-01-15T13:39:59.810" v="10"/>
        <pc:sldMkLst>
          <pc:docMk/>
          <pc:sldMk cId="3648120818" sldId="2145706004"/>
        </pc:sldMkLst>
        <pc:picChg chg="mod">
          <ac:chgData name="Sophia Witterick-Laskin" userId="S::s.wittericklaskin@mail.utoronto.ca::3e00bf42-de8c-424f-8180-3a4a3b33702f" providerId="AD" clId="Web-{E27150FE-2CEF-C9B6-6E7D-436D7D54EEB2}" dt="2024-01-15T13:39:59.810" v="10"/>
          <ac:picMkLst>
            <pc:docMk/>
            <pc:sldMk cId="3648120818" sldId="2145706004"/>
            <ac:picMk id="5" creationId="{11BE70E3-A4FE-4376-B503-1A356ACF54C5}"/>
          </ac:picMkLst>
        </pc:picChg>
      </pc:sldChg>
      <pc:sldChg chg="modSp">
        <pc:chgData name="Sophia Witterick-Laskin" userId="S::s.wittericklaskin@mail.utoronto.ca::3e00bf42-de8c-424f-8180-3a4a3b33702f" providerId="AD" clId="Web-{E27150FE-2CEF-C9B6-6E7D-436D7D54EEB2}" dt="2024-01-15T13:42:03.297" v="14"/>
        <pc:sldMkLst>
          <pc:docMk/>
          <pc:sldMk cId="2022376663" sldId="2145706010"/>
        </pc:sldMkLst>
        <pc:picChg chg="mod">
          <ac:chgData name="Sophia Witterick-Laskin" userId="S::s.wittericklaskin@mail.utoronto.ca::3e00bf42-de8c-424f-8180-3a4a3b33702f" providerId="AD" clId="Web-{E27150FE-2CEF-C9B6-6E7D-436D7D54EEB2}" dt="2024-01-15T13:42:03.297" v="14"/>
          <ac:picMkLst>
            <pc:docMk/>
            <pc:sldMk cId="2022376663" sldId="2145706010"/>
            <ac:picMk id="5" creationId="{4B2E622C-A82E-4DC2-8AB9-BBD9AFB1A39D}"/>
          </ac:picMkLst>
        </pc:picChg>
      </pc:sldChg>
      <pc:sldChg chg="modSp">
        <pc:chgData name="Sophia Witterick-Laskin" userId="S::s.wittericklaskin@mail.utoronto.ca::3e00bf42-de8c-424f-8180-3a4a3b33702f" providerId="AD" clId="Web-{E27150FE-2CEF-C9B6-6E7D-436D7D54EEB2}" dt="2024-01-15T13:43:36.517" v="18"/>
        <pc:sldMkLst>
          <pc:docMk/>
          <pc:sldMk cId="1324297427" sldId="2145706011"/>
        </pc:sldMkLst>
        <pc:picChg chg="mod">
          <ac:chgData name="Sophia Witterick-Laskin" userId="S::s.wittericklaskin@mail.utoronto.ca::3e00bf42-de8c-424f-8180-3a4a3b33702f" providerId="AD" clId="Web-{E27150FE-2CEF-C9B6-6E7D-436D7D54EEB2}" dt="2024-01-15T13:43:36.517" v="18"/>
          <ac:picMkLst>
            <pc:docMk/>
            <pc:sldMk cId="1324297427" sldId="2145706011"/>
            <ac:picMk id="5" creationId="{78997D79-D397-44DA-9626-FD4F28802D02}"/>
          </ac:picMkLst>
        </pc:picChg>
      </pc:sldChg>
      <pc:sldChg chg="modSp">
        <pc:chgData name="Sophia Witterick-Laskin" userId="S::s.wittericklaskin@mail.utoronto.ca::3e00bf42-de8c-424f-8180-3a4a3b33702f" providerId="AD" clId="Web-{E27150FE-2CEF-C9B6-6E7D-436D7D54EEB2}" dt="2024-01-15T13:45:04.972" v="22"/>
        <pc:sldMkLst>
          <pc:docMk/>
          <pc:sldMk cId="491162313" sldId="2145706012"/>
        </pc:sldMkLst>
        <pc:picChg chg="mod">
          <ac:chgData name="Sophia Witterick-Laskin" userId="S::s.wittericklaskin@mail.utoronto.ca::3e00bf42-de8c-424f-8180-3a4a3b33702f" providerId="AD" clId="Web-{E27150FE-2CEF-C9B6-6E7D-436D7D54EEB2}" dt="2024-01-15T13:45:04.972" v="22"/>
          <ac:picMkLst>
            <pc:docMk/>
            <pc:sldMk cId="491162313" sldId="2145706012"/>
            <ac:picMk id="5" creationId="{E8E13107-FC41-48B1-9C1D-55FDAAA0509A}"/>
          </ac:picMkLst>
        </pc:picChg>
      </pc:sldChg>
      <pc:sldChg chg="modSp">
        <pc:chgData name="Sophia Witterick-Laskin" userId="S::s.wittericklaskin@mail.utoronto.ca::3e00bf42-de8c-424f-8180-3a4a3b33702f" providerId="AD" clId="Web-{E27150FE-2CEF-C9B6-6E7D-436D7D54EEB2}" dt="2024-01-15T13:46:17.817" v="26"/>
        <pc:sldMkLst>
          <pc:docMk/>
          <pc:sldMk cId="2374218833" sldId="2145706013"/>
        </pc:sldMkLst>
        <pc:picChg chg="mod">
          <ac:chgData name="Sophia Witterick-Laskin" userId="S::s.wittericklaskin@mail.utoronto.ca::3e00bf42-de8c-424f-8180-3a4a3b33702f" providerId="AD" clId="Web-{E27150FE-2CEF-C9B6-6E7D-436D7D54EEB2}" dt="2024-01-15T13:46:17.817" v="26"/>
          <ac:picMkLst>
            <pc:docMk/>
            <pc:sldMk cId="2374218833" sldId="2145706013"/>
            <ac:picMk id="5" creationId="{9A6E90BA-39D4-4861-B3CD-756A14A74CAB}"/>
          </ac:picMkLst>
        </pc:picChg>
      </pc:sldChg>
      <pc:sldChg chg="modSp">
        <pc:chgData name="Sophia Witterick-Laskin" userId="S::s.wittericklaskin@mail.utoronto.ca::3e00bf42-de8c-424f-8180-3a4a3b33702f" providerId="AD" clId="Web-{E27150FE-2CEF-C9B6-6E7D-436D7D54EEB2}" dt="2024-01-15T13:46:51.161" v="27"/>
        <pc:sldMkLst>
          <pc:docMk/>
          <pc:sldMk cId="2688015001" sldId="2145706014"/>
        </pc:sldMkLst>
        <pc:picChg chg="mod">
          <ac:chgData name="Sophia Witterick-Laskin" userId="S::s.wittericklaskin@mail.utoronto.ca::3e00bf42-de8c-424f-8180-3a4a3b33702f" providerId="AD" clId="Web-{E27150FE-2CEF-C9B6-6E7D-436D7D54EEB2}" dt="2024-01-15T13:46:51.161" v="27"/>
          <ac:picMkLst>
            <pc:docMk/>
            <pc:sldMk cId="2688015001" sldId="2145706014"/>
            <ac:picMk id="7" creationId="{6B430791-FDED-48D1-ACC8-7FA8510D700E}"/>
          </ac:picMkLst>
        </pc:picChg>
      </pc:sldChg>
      <pc:sldChg chg="modSp">
        <pc:chgData name="Sophia Witterick-Laskin" userId="S::s.wittericklaskin@mail.utoronto.ca::3e00bf42-de8c-424f-8180-3a4a3b33702f" providerId="AD" clId="Web-{E27150FE-2CEF-C9B6-6E7D-436D7D54EEB2}" dt="2024-01-15T13:49:15.273" v="34"/>
        <pc:sldMkLst>
          <pc:docMk/>
          <pc:sldMk cId="2294197848" sldId="2145706015"/>
        </pc:sldMkLst>
        <pc:picChg chg="mod">
          <ac:chgData name="Sophia Witterick-Laskin" userId="S::s.wittericklaskin@mail.utoronto.ca::3e00bf42-de8c-424f-8180-3a4a3b33702f" providerId="AD" clId="Web-{E27150FE-2CEF-C9B6-6E7D-436D7D54EEB2}" dt="2024-01-15T13:49:15.273" v="34"/>
          <ac:picMkLst>
            <pc:docMk/>
            <pc:sldMk cId="2294197848" sldId="2145706015"/>
            <ac:picMk id="7" creationId="{DC954D06-189F-4E5B-94D9-0CB7A6718CD9}"/>
          </ac:picMkLst>
        </pc:picChg>
      </pc:sldChg>
      <pc:sldChg chg="modSp">
        <pc:chgData name="Sophia Witterick-Laskin" userId="S::s.wittericklaskin@mail.utoronto.ca::3e00bf42-de8c-424f-8180-3a4a3b33702f" providerId="AD" clId="Web-{E27150FE-2CEF-C9B6-6E7D-436D7D54EEB2}" dt="2024-01-15T13:51:20.478" v="39"/>
        <pc:sldMkLst>
          <pc:docMk/>
          <pc:sldMk cId="1898988213" sldId="2145706016"/>
        </pc:sldMkLst>
        <pc:picChg chg="mod">
          <ac:chgData name="Sophia Witterick-Laskin" userId="S::s.wittericklaskin@mail.utoronto.ca::3e00bf42-de8c-424f-8180-3a4a3b33702f" providerId="AD" clId="Web-{E27150FE-2CEF-C9B6-6E7D-436D7D54EEB2}" dt="2024-01-15T13:51:20.478" v="39"/>
          <ac:picMkLst>
            <pc:docMk/>
            <pc:sldMk cId="1898988213" sldId="2145706016"/>
            <ac:picMk id="5" creationId="{8B10E9B7-1FEC-4460-B5B3-6664FD48F91F}"/>
          </ac:picMkLst>
        </pc:picChg>
      </pc:sldChg>
      <pc:sldChg chg="modSp">
        <pc:chgData name="Sophia Witterick-Laskin" userId="S::s.wittericklaskin@mail.utoronto.ca::3e00bf42-de8c-424f-8180-3a4a3b33702f" providerId="AD" clId="Web-{E27150FE-2CEF-C9B6-6E7D-436D7D54EEB2}" dt="2024-01-15T13:41:11.562" v="11"/>
        <pc:sldMkLst>
          <pc:docMk/>
          <pc:sldMk cId="749718581" sldId="2145706017"/>
        </pc:sldMkLst>
        <pc:picChg chg="mod">
          <ac:chgData name="Sophia Witterick-Laskin" userId="S::s.wittericklaskin@mail.utoronto.ca::3e00bf42-de8c-424f-8180-3a4a3b33702f" providerId="AD" clId="Web-{E27150FE-2CEF-C9B6-6E7D-436D7D54EEB2}" dt="2024-01-15T13:41:11.562" v="11"/>
          <ac:picMkLst>
            <pc:docMk/>
            <pc:sldMk cId="749718581" sldId="2145706017"/>
            <ac:picMk id="5" creationId="{54302890-8708-4912-8195-62F7A3DC1E4F}"/>
          </ac:picMkLst>
        </pc:picChg>
      </pc:sldChg>
      <pc:sldChg chg="modSp">
        <pc:chgData name="Sophia Witterick-Laskin" userId="S::s.wittericklaskin@mail.utoronto.ca::3e00bf42-de8c-424f-8180-3a4a3b33702f" providerId="AD" clId="Web-{E27150FE-2CEF-C9B6-6E7D-436D7D54EEB2}" dt="2024-01-15T13:41:46.484" v="13"/>
        <pc:sldMkLst>
          <pc:docMk/>
          <pc:sldMk cId="3697992228" sldId="2145706018"/>
        </pc:sldMkLst>
        <pc:picChg chg="mod">
          <ac:chgData name="Sophia Witterick-Laskin" userId="S::s.wittericklaskin@mail.utoronto.ca::3e00bf42-de8c-424f-8180-3a4a3b33702f" providerId="AD" clId="Web-{E27150FE-2CEF-C9B6-6E7D-436D7D54EEB2}" dt="2024-01-15T13:41:46.484" v="13"/>
          <ac:picMkLst>
            <pc:docMk/>
            <pc:sldMk cId="3697992228" sldId="2145706018"/>
            <ac:picMk id="5" creationId="{CED9392B-758D-41D3-9E95-85C013F49D05}"/>
          </ac:picMkLst>
        </pc:picChg>
      </pc:sldChg>
      <pc:sldChg chg="modSp">
        <pc:chgData name="Sophia Witterick-Laskin" userId="S::s.wittericklaskin@mail.utoronto.ca::3e00bf42-de8c-424f-8180-3a4a3b33702f" providerId="AD" clId="Web-{E27150FE-2CEF-C9B6-6E7D-436D7D54EEB2}" dt="2024-01-15T13:41:28.687" v="12"/>
        <pc:sldMkLst>
          <pc:docMk/>
          <pc:sldMk cId="2150844214" sldId="2145706019"/>
        </pc:sldMkLst>
        <pc:picChg chg="mod">
          <ac:chgData name="Sophia Witterick-Laskin" userId="S::s.wittericklaskin@mail.utoronto.ca::3e00bf42-de8c-424f-8180-3a4a3b33702f" providerId="AD" clId="Web-{E27150FE-2CEF-C9B6-6E7D-436D7D54EEB2}" dt="2024-01-15T13:41:28.687" v="12"/>
          <ac:picMkLst>
            <pc:docMk/>
            <pc:sldMk cId="2150844214" sldId="2145706019"/>
            <ac:picMk id="5" creationId="{27D2E60E-A7CD-4645-93CD-D84F03E36508}"/>
          </ac:picMkLst>
        </pc:picChg>
      </pc:sldChg>
      <pc:sldChg chg="modSp">
        <pc:chgData name="Sophia Witterick-Laskin" userId="S::s.wittericklaskin@mail.utoronto.ca::3e00bf42-de8c-424f-8180-3a4a3b33702f" providerId="AD" clId="Web-{E27150FE-2CEF-C9B6-6E7D-436D7D54EEB2}" dt="2024-01-15T13:42:34.250" v="15"/>
        <pc:sldMkLst>
          <pc:docMk/>
          <pc:sldMk cId="1842479642" sldId="2145706020"/>
        </pc:sldMkLst>
        <pc:picChg chg="mod">
          <ac:chgData name="Sophia Witterick-Laskin" userId="S::s.wittericklaskin@mail.utoronto.ca::3e00bf42-de8c-424f-8180-3a4a3b33702f" providerId="AD" clId="Web-{E27150FE-2CEF-C9B6-6E7D-436D7D54EEB2}" dt="2024-01-15T13:42:34.250" v="15"/>
          <ac:picMkLst>
            <pc:docMk/>
            <pc:sldMk cId="1842479642" sldId="2145706020"/>
            <ac:picMk id="10" creationId="{DF5876F2-DECF-4CAB-93C9-EA185A518574}"/>
          </ac:picMkLst>
        </pc:picChg>
      </pc:sldChg>
      <pc:sldChg chg="modSp">
        <pc:chgData name="Sophia Witterick-Laskin" userId="S::s.wittericklaskin@mail.utoronto.ca::3e00bf42-de8c-424f-8180-3a4a3b33702f" providerId="AD" clId="Web-{E27150FE-2CEF-C9B6-6E7D-436D7D54EEB2}" dt="2024-01-15T13:43:16.470" v="17"/>
        <pc:sldMkLst>
          <pc:docMk/>
          <pc:sldMk cId="2005040338" sldId="2145706021"/>
        </pc:sldMkLst>
        <pc:picChg chg="mod">
          <ac:chgData name="Sophia Witterick-Laskin" userId="S::s.wittericklaskin@mail.utoronto.ca::3e00bf42-de8c-424f-8180-3a4a3b33702f" providerId="AD" clId="Web-{E27150FE-2CEF-C9B6-6E7D-436D7D54EEB2}" dt="2024-01-15T13:43:16.470" v="17"/>
          <ac:picMkLst>
            <pc:docMk/>
            <pc:sldMk cId="2005040338" sldId="2145706021"/>
            <ac:picMk id="5" creationId="{32E5D897-73E9-4FC6-B23D-8EB536E1EC41}"/>
          </ac:picMkLst>
        </pc:picChg>
      </pc:sldChg>
      <pc:sldChg chg="modSp">
        <pc:chgData name="Sophia Witterick-Laskin" userId="S::s.wittericklaskin@mail.utoronto.ca::3e00bf42-de8c-424f-8180-3a4a3b33702f" providerId="AD" clId="Web-{E27150FE-2CEF-C9B6-6E7D-436D7D54EEB2}" dt="2024-01-15T13:42:58.438" v="16"/>
        <pc:sldMkLst>
          <pc:docMk/>
          <pc:sldMk cId="3264786710" sldId="2145706022"/>
        </pc:sldMkLst>
        <pc:picChg chg="mod">
          <ac:chgData name="Sophia Witterick-Laskin" userId="S::s.wittericklaskin@mail.utoronto.ca::3e00bf42-de8c-424f-8180-3a4a3b33702f" providerId="AD" clId="Web-{E27150FE-2CEF-C9B6-6E7D-436D7D54EEB2}" dt="2024-01-15T13:42:58.438" v="16"/>
          <ac:picMkLst>
            <pc:docMk/>
            <pc:sldMk cId="3264786710" sldId="2145706022"/>
            <ac:picMk id="8" creationId="{8DFA3F16-E87A-481A-A9A9-0D792363871D}"/>
          </ac:picMkLst>
        </pc:picChg>
      </pc:sldChg>
      <pc:sldChg chg="modSp">
        <pc:chgData name="Sophia Witterick-Laskin" userId="S::s.wittericklaskin@mail.utoronto.ca::3e00bf42-de8c-424f-8180-3a4a3b33702f" providerId="AD" clId="Web-{E27150FE-2CEF-C9B6-6E7D-436D7D54EEB2}" dt="2024-01-15T13:44:10.174" v="19"/>
        <pc:sldMkLst>
          <pc:docMk/>
          <pc:sldMk cId="2440108064" sldId="2145706023"/>
        </pc:sldMkLst>
        <pc:picChg chg="mod">
          <ac:chgData name="Sophia Witterick-Laskin" userId="S::s.wittericklaskin@mail.utoronto.ca::3e00bf42-de8c-424f-8180-3a4a3b33702f" providerId="AD" clId="Web-{E27150FE-2CEF-C9B6-6E7D-436D7D54EEB2}" dt="2024-01-15T13:44:10.174" v="19"/>
          <ac:picMkLst>
            <pc:docMk/>
            <pc:sldMk cId="2440108064" sldId="2145706023"/>
            <ac:picMk id="5" creationId="{E8E13107-FC41-48B1-9C1D-55FDAAA0509A}"/>
          </ac:picMkLst>
        </pc:picChg>
      </pc:sldChg>
      <pc:sldChg chg="modSp">
        <pc:chgData name="Sophia Witterick-Laskin" userId="S::s.wittericklaskin@mail.utoronto.ca::3e00bf42-de8c-424f-8180-3a4a3b33702f" providerId="AD" clId="Web-{E27150FE-2CEF-C9B6-6E7D-436D7D54EEB2}" dt="2024-01-15T13:44:29.315" v="20"/>
        <pc:sldMkLst>
          <pc:docMk/>
          <pc:sldMk cId="2625319900" sldId="2145706024"/>
        </pc:sldMkLst>
        <pc:picChg chg="mod">
          <ac:chgData name="Sophia Witterick-Laskin" userId="S::s.wittericklaskin@mail.utoronto.ca::3e00bf42-de8c-424f-8180-3a4a3b33702f" providerId="AD" clId="Web-{E27150FE-2CEF-C9B6-6E7D-436D7D54EEB2}" dt="2024-01-15T13:44:29.315" v="20"/>
          <ac:picMkLst>
            <pc:docMk/>
            <pc:sldMk cId="2625319900" sldId="2145706024"/>
            <ac:picMk id="5" creationId="{E8E13107-FC41-48B1-9C1D-55FDAAA0509A}"/>
          </ac:picMkLst>
        </pc:picChg>
      </pc:sldChg>
      <pc:sldChg chg="modSp">
        <pc:chgData name="Sophia Witterick-Laskin" userId="S::s.wittericklaskin@mail.utoronto.ca::3e00bf42-de8c-424f-8180-3a4a3b33702f" providerId="AD" clId="Web-{E27150FE-2CEF-C9B6-6E7D-436D7D54EEB2}" dt="2024-01-15T13:44:47.628" v="21"/>
        <pc:sldMkLst>
          <pc:docMk/>
          <pc:sldMk cId="675589504" sldId="2145706025"/>
        </pc:sldMkLst>
        <pc:picChg chg="mod">
          <ac:chgData name="Sophia Witterick-Laskin" userId="S::s.wittericklaskin@mail.utoronto.ca::3e00bf42-de8c-424f-8180-3a4a3b33702f" providerId="AD" clId="Web-{E27150FE-2CEF-C9B6-6E7D-436D7D54EEB2}" dt="2024-01-15T13:44:47.628" v="21"/>
          <ac:picMkLst>
            <pc:docMk/>
            <pc:sldMk cId="675589504" sldId="2145706025"/>
            <ac:picMk id="5" creationId="{E8E13107-FC41-48B1-9C1D-55FDAAA0509A}"/>
          </ac:picMkLst>
        </pc:picChg>
      </pc:sldChg>
      <pc:sldChg chg="modSp">
        <pc:chgData name="Sophia Witterick-Laskin" userId="S::s.wittericklaskin@mail.utoronto.ca::3e00bf42-de8c-424f-8180-3a4a3b33702f" providerId="AD" clId="Web-{E27150FE-2CEF-C9B6-6E7D-436D7D54EEB2}" dt="2024-01-15T13:45:24.566" v="23"/>
        <pc:sldMkLst>
          <pc:docMk/>
          <pc:sldMk cId="2860827661" sldId="2145706026"/>
        </pc:sldMkLst>
        <pc:picChg chg="mod">
          <ac:chgData name="Sophia Witterick-Laskin" userId="S::s.wittericklaskin@mail.utoronto.ca::3e00bf42-de8c-424f-8180-3a4a3b33702f" providerId="AD" clId="Web-{E27150FE-2CEF-C9B6-6E7D-436D7D54EEB2}" dt="2024-01-15T13:45:24.566" v="23"/>
          <ac:picMkLst>
            <pc:docMk/>
            <pc:sldMk cId="2860827661" sldId="2145706026"/>
            <ac:picMk id="5" creationId="{68CFA313-C0F6-4268-BAF5-30F907882059}"/>
          </ac:picMkLst>
        </pc:picChg>
      </pc:sldChg>
      <pc:sldChg chg="modSp">
        <pc:chgData name="Sophia Witterick-Laskin" userId="S::s.wittericklaskin@mail.utoronto.ca::3e00bf42-de8c-424f-8180-3a4a3b33702f" providerId="AD" clId="Web-{E27150FE-2CEF-C9B6-6E7D-436D7D54EEB2}" dt="2024-01-15T13:45:44.582" v="24"/>
        <pc:sldMkLst>
          <pc:docMk/>
          <pc:sldMk cId="3301483294" sldId="2145706027"/>
        </pc:sldMkLst>
        <pc:picChg chg="mod">
          <ac:chgData name="Sophia Witterick-Laskin" userId="S::s.wittericklaskin@mail.utoronto.ca::3e00bf42-de8c-424f-8180-3a4a3b33702f" providerId="AD" clId="Web-{E27150FE-2CEF-C9B6-6E7D-436D7D54EEB2}" dt="2024-01-15T13:45:44.582" v="24"/>
          <ac:picMkLst>
            <pc:docMk/>
            <pc:sldMk cId="3301483294" sldId="2145706027"/>
            <ac:picMk id="5" creationId="{9A6E90BA-39D4-4861-B3CD-756A14A74CAB}"/>
          </ac:picMkLst>
        </pc:picChg>
      </pc:sldChg>
      <pc:sldChg chg="modSp">
        <pc:chgData name="Sophia Witterick-Laskin" userId="S::s.wittericklaskin@mail.utoronto.ca::3e00bf42-de8c-424f-8180-3a4a3b33702f" providerId="AD" clId="Web-{E27150FE-2CEF-C9B6-6E7D-436D7D54EEB2}" dt="2024-01-15T13:46:01.644" v="25"/>
        <pc:sldMkLst>
          <pc:docMk/>
          <pc:sldMk cId="1292816694" sldId="2145706028"/>
        </pc:sldMkLst>
        <pc:picChg chg="mod">
          <ac:chgData name="Sophia Witterick-Laskin" userId="S::s.wittericklaskin@mail.utoronto.ca::3e00bf42-de8c-424f-8180-3a4a3b33702f" providerId="AD" clId="Web-{E27150FE-2CEF-C9B6-6E7D-436D7D54EEB2}" dt="2024-01-15T13:46:01.644" v="25"/>
          <ac:picMkLst>
            <pc:docMk/>
            <pc:sldMk cId="1292816694" sldId="2145706028"/>
            <ac:picMk id="5" creationId="{9A6E90BA-39D4-4861-B3CD-756A14A74CAB}"/>
          </ac:picMkLst>
        </pc:picChg>
      </pc:sldChg>
      <pc:sldChg chg="modSp">
        <pc:chgData name="Sophia Witterick-Laskin" userId="S::s.wittericklaskin@mail.utoronto.ca::3e00bf42-de8c-424f-8180-3a4a3b33702f" providerId="AD" clId="Web-{E27150FE-2CEF-C9B6-6E7D-436D7D54EEB2}" dt="2024-01-15T13:47:14.911" v="28"/>
        <pc:sldMkLst>
          <pc:docMk/>
          <pc:sldMk cId="1160220387" sldId="2145706029"/>
        </pc:sldMkLst>
        <pc:picChg chg="mod">
          <ac:chgData name="Sophia Witterick-Laskin" userId="S::s.wittericklaskin@mail.utoronto.ca::3e00bf42-de8c-424f-8180-3a4a3b33702f" providerId="AD" clId="Web-{E27150FE-2CEF-C9B6-6E7D-436D7D54EEB2}" dt="2024-01-15T13:47:14.911" v="28"/>
          <ac:picMkLst>
            <pc:docMk/>
            <pc:sldMk cId="1160220387" sldId="2145706029"/>
            <ac:picMk id="7" creationId="{9ABAF4DB-2FC9-47BE-B426-194BE5452158}"/>
          </ac:picMkLst>
        </pc:picChg>
      </pc:sldChg>
      <pc:sldChg chg="modSp">
        <pc:chgData name="Sophia Witterick-Laskin" userId="S::s.wittericklaskin@mail.utoronto.ca::3e00bf42-de8c-424f-8180-3a4a3b33702f" providerId="AD" clId="Web-{E27150FE-2CEF-C9B6-6E7D-436D7D54EEB2}" dt="2024-01-15T13:47:31.474" v="29"/>
        <pc:sldMkLst>
          <pc:docMk/>
          <pc:sldMk cId="4079941585" sldId="2145706030"/>
        </pc:sldMkLst>
        <pc:picChg chg="mod">
          <ac:chgData name="Sophia Witterick-Laskin" userId="S::s.wittericklaskin@mail.utoronto.ca::3e00bf42-de8c-424f-8180-3a4a3b33702f" providerId="AD" clId="Web-{E27150FE-2CEF-C9B6-6E7D-436D7D54EEB2}" dt="2024-01-15T13:47:31.474" v="29"/>
          <ac:picMkLst>
            <pc:docMk/>
            <pc:sldMk cId="4079941585" sldId="2145706030"/>
            <ac:picMk id="7" creationId="{9ABAF4DB-2FC9-47BE-B426-194BE5452158}"/>
          </ac:picMkLst>
        </pc:picChg>
      </pc:sldChg>
      <pc:sldChg chg="modSp">
        <pc:chgData name="Sophia Witterick-Laskin" userId="S::s.wittericklaskin@mail.utoronto.ca::3e00bf42-de8c-424f-8180-3a4a3b33702f" providerId="AD" clId="Web-{E27150FE-2CEF-C9B6-6E7D-436D7D54EEB2}" dt="2024-01-15T13:47:49.646" v="30"/>
        <pc:sldMkLst>
          <pc:docMk/>
          <pc:sldMk cId="3821899295" sldId="2145706031"/>
        </pc:sldMkLst>
        <pc:picChg chg="mod">
          <ac:chgData name="Sophia Witterick-Laskin" userId="S::s.wittericklaskin@mail.utoronto.ca::3e00bf42-de8c-424f-8180-3a4a3b33702f" providerId="AD" clId="Web-{E27150FE-2CEF-C9B6-6E7D-436D7D54EEB2}" dt="2024-01-15T13:47:49.646" v="30"/>
          <ac:picMkLst>
            <pc:docMk/>
            <pc:sldMk cId="3821899295" sldId="2145706031"/>
            <ac:picMk id="7" creationId="{9ABAF4DB-2FC9-47BE-B426-194BE5452158}"/>
          </ac:picMkLst>
        </pc:picChg>
      </pc:sldChg>
      <pc:sldChg chg="modSp">
        <pc:chgData name="Sophia Witterick-Laskin" userId="S::s.wittericklaskin@mail.utoronto.ca::3e00bf42-de8c-424f-8180-3a4a3b33702f" providerId="AD" clId="Web-{E27150FE-2CEF-C9B6-6E7D-436D7D54EEB2}" dt="2024-01-15T13:48:12.803" v="31"/>
        <pc:sldMkLst>
          <pc:docMk/>
          <pc:sldMk cId="603201134" sldId="2145706032"/>
        </pc:sldMkLst>
        <pc:picChg chg="mod">
          <ac:chgData name="Sophia Witterick-Laskin" userId="S::s.wittericklaskin@mail.utoronto.ca::3e00bf42-de8c-424f-8180-3a4a3b33702f" providerId="AD" clId="Web-{E27150FE-2CEF-C9B6-6E7D-436D7D54EEB2}" dt="2024-01-15T13:48:12.803" v="31"/>
          <ac:picMkLst>
            <pc:docMk/>
            <pc:sldMk cId="603201134" sldId="2145706032"/>
            <ac:picMk id="7" creationId="{8AF2F3D5-F3A8-401D-8DBC-6C4B777F2042}"/>
          </ac:picMkLst>
        </pc:picChg>
      </pc:sldChg>
      <pc:sldChg chg="modSp">
        <pc:chgData name="Sophia Witterick-Laskin" userId="S::s.wittericklaskin@mail.utoronto.ca::3e00bf42-de8c-424f-8180-3a4a3b33702f" providerId="AD" clId="Web-{E27150FE-2CEF-C9B6-6E7D-436D7D54EEB2}" dt="2024-01-15T13:48:31.381" v="32"/>
        <pc:sldMkLst>
          <pc:docMk/>
          <pc:sldMk cId="2434483580" sldId="2145706033"/>
        </pc:sldMkLst>
        <pc:picChg chg="mod">
          <ac:chgData name="Sophia Witterick-Laskin" userId="S::s.wittericklaskin@mail.utoronto.ca::3e00bf42-de8c-424f-8180-3a4a3b33702f" providerId="AD" clId="Web-{E27150FE-2CEF-C9B6-6E7D-436D7D54EEB2}" dt="2024-01-15T13:48:31.381" v="32"/>
          <ac:picMkLst>
            <pc:docMk/>
            <pc:sldMk cId="2434483580" sldId="2145706033"/>
            <ac:picMk id="7" creationId="{DC954D06-189F-4E5B-94D9-0CB7A6718CD9}"/>
          </ac:picMkLst>
        </pc:picChg>
      </pc:sldChg>
      <pc:sldChg chg="modSp">
        <pc:chgData name="Sophia Witterick-Laskin" userId="S::s.wittericklaskin@mail.utoronto.ca::3e00bf42-de8c-424f-8180-3a4a3b33702f" providerId="AD" clId="Web-{E27150FE-2CEF-C9B6-6E7D-436D7D54EEB2}" dt="2024-01-15T13:48:57.553" v="33"/>
        <pc:sldMkLst>
          <pc:docMk/>
          <pc:sldMk cId="2786559792" sldId="2145706034"/>
        </pc:sldMkLst>
        <pc:picChg chg="mod">
          <ac:chgData name="Sophia Witterick-Laskin" userId="S::s.wittericklaskin@mail.utoronto.ca::3e00bf42-de8c-424f-8180-3a4a3b33702f" providerId="AD" clId="Web-{E27150FE-2CEF-C9B6-6E7D-436D7D54EEB2}" dt="2024-01-15T13:48:57.553" v="33"/>
          <ac:picMkLst>
            <pc:docMk/>
            <pc:sldMk cId="2786559792" sldId="2145706034"/>
            <ac:picMk id="7" creationId="{DC954D06-189F-4E5B-94D9-0CB7A6718CD9}"/>
          </ac:picMkLst>
        </pc:picChg>
      </pc:sldChg>
      <pc:sldChg chg="modSp">
        <pc:chgData name="Sophia Witterick-Laskin" userId="S::s.wittericklaskin@mail.utoronto.ca::3e00bf42-de8c-424f-8180-3a4a3b33702f" providerId="AD" clId="Web-{E27150FE-2CEF-C9B6-6E7D-436D7D54EEB2}" dt="2024-01-15T13:49:43.711" v="35"/>
        <pc:sldMkLst>
          <pc:docMk/>
          <pc:sldMk cId="3357886841" sldId="2145706035"/>
        </pc:sldMkLst>
        <pc:picChg chg="mod">
          <ac:chgData name="Sophia Witterick-Laskin" userId="S::s.wittericklaskin@mail.utoronto.ca::3e00bf42-de8c-424f-8180-3a4a3b33702f" providerId="AD" clId="Web-{E27150FE-2CEF-C9B6-6E7D-436D7D54EEB2}" dt="2024-01-15T13:49:43.711" v="35"/>
          <ac:picMkLst>
            <pc:docMk/>
            <pc:sldMk cId="3357886841" sldId="2145706035"/>
            <ac:picMk id="5" creationId="{39D26DC2-0597-4995-8900-5F181C4EE4C7}"/>
          </ac:picMkLst>
        </pc:picChg>
      </pc:sldChg>
      <pc:sldChg chg="modSp">
        <pc:chgData name="Sophia Witterick-Laskin" userId="S::s.wittericklaskin@mail.utoronto.ca::3e00bf42-de8c-424f-8180-3a4a3b33702f" providerId="AD" clId="Web-{E27150FE-2CEF-C9B6-6E7D-436D7D54EEB2}" dt="2024-01-15T13:50:05.680" v="36"/>
        <pc:sldMkLst>
          <pc:docMk/>
          <pc:sldMk cId="3891985410" sldId="2145706036"/>
        </pc:sldMkLst>
        <pc:picChg chg="mod">
          <ac:chgData name="Sophia Witterick-Laskin" userId="S::s.wittericklaskin@mail.utoronto.ca::3e00bf42-de8c-424f-8180-3a4a3b33702f" providerId="AD" clId="Web-{E27150FE-2CEF-C9B6-6E7D-436D7D54EEB2}" dt="2024-01-15T13:50:05.680" v="36"/>
          <ac:picMkLst>
            <pc:docMk/>
            <pc:sldMk cId="3891985410" sldId="2145706036"/>
            <ac:picMk id="5" creationId="{F5F7A7C2-0F49-4427-A172-4008955F9E87}"/>
          </ac:picMkLst>
        </pc:picChg>
      </pc:sldChg>
      <pc:sldChg chg="modSp">
        <pc:chgData name="Sophia Witterick-Laskin" userId="S::s.wittericklaskin@mail.utoronto.ca::3e00bf42-de8c-424f-8180-3a4a3b33702f" providerId="AD" clId="Web-{E27150FE-2CEF-C9B6-6E7D-436D7D54EEB2}" dt="2024-01-15T13:50:30.024" v="37"/>
        <pc:sldMkLst>
          <pc:docMk/>
          <pc:sldMk cId="2352960486" sldId="2145706037"/>
        </pc:sldMkLst>
        <pc:picChg chg="mod">
          <ac:chgData name="Sophia Witterick-Laskin" userId="S::s.wittericklaskin@mail.utoronto.ca::3e00bf42-de8c-424f-8180-3a4a3b33702f" providerId="AD" clId="Web-{E27150FE-2CEF-C9B6-6E7D-436D7D54EEB2}" dt="2024-01-15T13:50:30.024" v="37"/>
          <ac:picMkLst>
            <pc:docMk/>
            <pc:sldMk cId="2352960486" sldId="2145706037"/>
            <ac:picMk id="5" creationId="{F5F7A7C2-0F49-4427-A172-4008955F9E87}"/>
          </ac:picMkLst>
        </pc:picChg>
      </pc:sldChg>
      <pc:sldChg chg="modSp">
        <pc:chgData name="Sophia Witterick-Laskin" userId="S::s.wittericklaskin@mail.utoronto.ca::3e00bf42-de8c-424f-8180-3a4a3b33702f" providerId="AD" clId="Web-{E27150FE-2CEF-C9B6-6E7D-436D7D54EEB2}" dt="2024-01-15T13:51:41.837" v="40"/>
        <pc:sldMkLst>
          <pc:docMk/>
          <pc:sldMk cId="38636857" sldId="2145706038"/>
        </pc:sldMkLst>
        <pc:picChg chg="mod">
          <ac:chgData name="Sophia Witterick-Laskin" userId="S::s.wittericklaskin@mail.utoronto.ca::3e00bf42-de8c-424f-8180-3a4a3b33702f" providerId="AD" clId="Web-{E27150FE-2CEF-C9B6-6E7D-436D7D54EEB2}" dt="2024-01-15T13:51:41.837" v="40"/>
          <ac:picMkLst>
            <pc:docMk/>
            <pc:sldMk cId="38636857" sldId="2145706038"/>
            <ac:picMk id="5" creationId="{65192521-7C90-4093-9ED9-AB74FE1CB667}"/>
          </ac:picMkLst>
        </pc:picChg>
      </pc:sldChg>
      <pc:sldChg chg="modSp">
        <pc:chgData name="Sophia Witterick-Laskin" userId="S::s.wittericklaskin@mail.utoronto.ca::3e00bf42-de8c-424f-8180-3a4a3b33702f" providerId="AD" clId="Web-{E27150FE-2CEF-C9B6-6E7D-436D7D54EEB2}" dt="2024-01-15T13:52:01.806" v="41"/>
        <pc:sldMkLst>
          <pc:docMk/>
          <pc:sldMk cId="972707406" sldId="2145706039"/>
        </pc:sldMkLst>
        <pc:picChg chg="mod">
          <ac:chgData name="Sophia Witterick-Laskin" userId="S::s.wittericklaskin@mail.utoronto.ca::3e00bf42-de8c-424f-8180-3a4a3b33702f" providerId="AD" clId="Web-{E27150FE-2CEF-C9B6-6E7D-436D7D54EEB2}" dt="2024-01-15T13:52:01.806" v="41"/>
          <ac:picMkLst>
            <pc:docMk/>
            <pc:sldMk cId="972707406" sldId="2145706039"/>
            <ac:picMk id="5" creationId="{65192521-7C90-4093-9ED9-AB74FE1CB667}"/>
          </ac:picMkLst>
        </pc:picChg>
      </pc:sldChg>
      <pc:sldChg chg="modSp">
        <pc:chgData name="Sophia Witterick-Laskin" userId="S::s.wittericklaskin@mail.utoronto.ca::3e00bf42-de8c-424f-8180-3a4a3b33702f" providerId="AD" clId="Web-{E27150FE-2CEF-C9B6-6E7D-436D7D54EEB2}" dt="2024-01-15T13:52:24.182" v="42"/>
        <pc:sldMkLst>
          <pc:docMk/>
          <pc:sldMk cId="810661731" sldId="2145706040"/>
        </pc:sldMkLst>
        <pc:picChg chg="mod">
          <ac:chgData name="Sophia Witterick-Laskin" userId="S::s.wittericklaskin@mail.utoronto.ca::3e00bf42-de8c-424f-8180-3a4a3b33702f" providerId="AD" clId="Web-{E27150FE-2CEF-C9B6-6E7D-436D7D54EEB2}" dt="2024-01-15T13:52:24.182" v="42"/>
          <ac:picMkLst>
            <pc:docMk/>
            <pc:sldMk cId="810661731" sldId="2145706040"/>
            <ac:picMk id="5" creationId="{65192521-7C90-4093-9ED9-AB74FE1CB667}"/>
          </ac:picMkLst>
        </pc:picChg>
      </pc:sldChg>
      <pc:sldChg chg="modSp">
        <pc:chgData name="Sophia Witterick-Laskin" userId="S::s.wittericklaskin@mail.utoronto.ca::3e00bf42-de8c-424f-8180-3a4a3b33702f" providerId="AD" clId="Web-{E27150FE-2CEF-C9B6-6E7D-436D7D54EEB2}" dt="2024-01-15T13:52:58.854" v="44"/>
        <pc:sldMkLst>
          <pc:docMk/>
          <pc:sldMk cId="3783444805" sldId="2145706041"/>
        </pc:sldMkLst>
        <pc:picChg chg="mod">
          <ac:chgData name="Sophia Witterick-Laskin" userId="S::s.wittericklaskin@mail.utoronto.ca::3e00bf42-de8c-424f-8180-3a4a3b33702f" providerId="AD" clId="Web-{E27150FE-2CEF-C9B6-6E7D-436D7D54EEB2}" dt="2024-01-15T13:52:58.854" v="44"/>
          <ac:picMkLst>
            <pc:docMk/>
            <pc:sldMk cId="3783444805" sldId="2145706041"/>
            <ac:picMk id="5" creationId="{AD46258B-DB20-4426-8035-226E9AA3901E}"/>
          </ac:picMkLst>
        </pc:picChg>
      </pc:sldChg>
      <pc:sldChg chg="modSp">
        <pc:chgData name="Sophia Witterick-Laskin" userId="S::s.wittericklaskin@mail.utoronto.ca::3e00bf42-de8c-424f-8180-3a4a3b33702f" providerId="AD" clId="Web-{E27150FE-2CEF-C9B6-6E7D-436D7D54EEB2}" dt="2024-01-15T13:53:19.355" v="45"/>
        <pc:sldMkLst>
          <pc:docMk/>
          <pc:sldMk cId="3246325511" sldId="2145706042"/>
        </pc:sldMkLst>
        <pc:picChg chg="mod">
          <ac:chgData name="Sophia Witterick-Laskin" userId="S::s.wittericklaskin@mail.utoronto.ca::3e00bf42-de8c-424f-8180-3a4a3b33702f" providerId="AD" clId="Web-{E27150FE-2CEF-C9B6-6E7D-436D7D54EEB2}" dt="2024-01-15T13:53:19.355" v="45"/>
          <ac:picMkLst>
            <pc:docMk/>
            <pc:sldMk cId="3246325511" sldId="2145706042"/>
            <ac:picMk id="5" creationId="{AD46258B-DB20-4426-8035-226E9AA3901E}"/>
          </ac:picMkLst>
        </pc:picChg>
      </pc:sldChg>
      <pc:sldChg chg="modSp">
        <pc:chgData name="Sophia Witterick-Laskin" userId="S::s.wittericklaskin@mail.utoronto.ca::3e00bf42-de8c-424f-8180-3a4a3b33702f" providerId="AD" clId="Web-{E27150FE-2CEF-C9B6-6E7D-436D7D54EEB2}" dt="2024-01-15T13:53:36.855" v="46"/>
        <pc:sldMkLst>
          <pc:docMk/>
          <pc:sldMk cId="2547392201" sldId="2145706043"/>
        </pc:sldMkLst>
        <pc:picChg chg="mod">
          <ac:chgData name="Sophia Witterick-Laskin" userId="S::s.wittericklaskin@mail.utoronto.ca::3e00bf42-de8c-424f-8180-3a4a3b33702f" providerId="AD" clId="Web-{E27150FE-2CEF-C9B6-6E7D-436D7D54EEB2}" dt="2024-01-15T13:53:36.855" v="46"/>
          <ac:picMkLst>
            <pc:docMk/>
            <pc:sldMk cId="2547392201" sldId="2145706043"/>
            <ac:picMk id="5" creationId="{AD46258B-DB20-4426-8035-226E9AA3901E}"/>
          </ac:picMkLst>
        </pc:picChg>
      </pc:sldChg>
      <pc:sldChg chg="modSp">
        <pc:chgData name="Sophia Witterick-Laskin" userId="S::s.wittericklaskin@mail.utoronto.ca::3e00bf42-de8c-424f-8180-3a4a3b33702f" providerId="AD" clId="Web-{E27150FE-2CEF-C9B6-6E7D-436D7D54EEB2}" dt="2024-01-15T13:54:20.434" v="48"/>
        <pc:sldMkLst>
          <pc:docMk/>
          <pc:sldMk cId="2650018604" sldId="2145706044"/>
        </pc:sldMkLst>
        <pc:picChg chg="mod">
          <ac:chgData name="Sophia Witterick-Laskin" userId="S::s.wittericklaskin@mail.utoronto.ca::3e00bf42-de8c-424f-8180-3a4a3b33702f" providerId="AD" clId="Web-{E27150FE-2CEF-C9B6-6E7D-436D7D54EEB2}" dt="2024-01-15T13:54:20.434" v="48"/>
          <ac:picMkLst>
            <pc:docMk/>
            <pc:sldMk cId="2650018604" sldId="2145706044"/>
            <ac:picMk id="5" creationId="{70154183-041F-4D5D-992A-54C3C12B7689}"/>
          </ac:picMkLst>
        </pc:picChg>
      </pc:sldChg>
      <pc:sldChg chg="modSp">
        <pc:chgData name="Sophia Witterick-Laskin" userId="S::s.wittericklaskin@mail.utoronto.ca::3e00bf42-de8c-424f-8180-3a4a3b33702f" providerId="AD" clId="Web-{E27150FE-2CEF-C9B6-6E7D-436D7D54EEB2}" dt="2024-01-15T13:54:43.809" v="49"/>
        <pc:sldMkLst>
          <pc:docMk/>
          <pc:sldMk cId="864383090" sldId="2145706045"/>
        </pc:sldMkLst>
        <pc:picChg chg="mod">
          <ac:chgData name="Sophia Witterick-Laskin" userId="S::s.wittericklaskin@mail.utoronto.ca::3e00bf42-de8c-424f-8180-3a4a3b33702f" providerId="AD" clId="Web-{E27150FE-2CEF-C9B6-6E7D-436D7D54EEB2}" dt="2024-01-15T13:54:43.809" v="49"/>
          <ac:picMkLst>
            <pc:docMk/>
            <pc:sldMk cId="864383090" sldId="2145706045"/>
            <ac:picMk id="5" creationId="{70154183-041F-4D5D-992A-54C3C12B7689}"/>
          </ac:picMkLst>
        </pc:picChg>
      </pc:sldChg>
      <pc:sldChg chg="modSp">
        <pc:chgData name="Sophia Witterick-Laskin" userId="S::s.wittericklaskin@mail.utoronto.ca::3e00bf42-de8c-424f-8180-3a4a3b33702f" providerId="AD" clId="Web-{E27150FE-2CEF-C9B6-6E7D-436D7D54EEB2}" dt="2024-01-15T13:55:02.809" v="50"/>
        <pc:sldMkLst>
          <pc:docMk/>
          <pc:sldMk cId="4216681678" sldId="2145706046"/>
        </pc:sldMkLst>
        <pc:picChg chg="mod">
          <ac:chgData name="Sophia Witterick-Laskin" userId="S::s.wittericklaskin@mail.utoronto.ca::3e00bf42-de8c-424f-8180-3a4a3b33702f" providerId="AD" clId="Web-{E27150FE-2CEF-C9B6-6E7D-436D7D54EEB2}" dt="2024-01-15T13:55:02.809" v="50"/>
          <ac:picMkLst>
            <pc:docMk/>
            <pc:sldMk cId="4216681678" sldId="2145706046"/>
            <ac:picMk id="5" creationId="{70154183-041F-4D5D-992A-54C3C12B7689}"/>
          </ac:picMkLst>
        </pc:picChg>
      </pc:sldChg>
      <pc:sldChg chg="modSp">
        <pc:chgData name="Sophia Witterick-Laskin" userId="S::s.wittericklaskin@mail.utoronto.ca::3e00bf42-de8c-424f-8180-3a4a3b33702f" providerId="AD" clId="Web-{E27150FE-2CEF-C9B6-6E7D-436D7D54EEB2}" dt="2024-01-15T13:56:33.280" v="56" actId="20577"/>
        <pc:sldMkLst>
          <pc:docMk/>
          <pc:sldMk cId="4274295591" sldId="2145706047"/>
        </pc:sldMkLst>
        <pc:spChg chg="mod">
          <ac:chgData name="Sophia Witterick-Laskin" userId="S::s.wittericklaskin@mail.utoronto.ca::3e00bf42-de8c-424f-8180-3a4a3b33702f" providerId="AD" clId="Web-{E27150FE-2CEF-C9B6-6E7D-436D7D54EEB2}" dt="2024-01-15T13:56:33.280" v="56" actId="20577"/>
          <ac:spMkLst>
            <pc:docMk/>
            <pc:sldMk cId="4274295591" sldId="2145706047"/>
            <ac:spMk id="3" creationId="{114F98F8-739F-964C-A534-3836E8D18612}"/>
          </ac:spMkLst>
        </pc:spChg>
        <pc:picChg chg="mod">
          <ac:chgData name="Sophia Witterick-Laskin" userId="S::s.wittericklaskin@mail.utoronto.ca::3e00bf42-de8c-424f-8180-3a4a3b33702f" providerId="AD" clId="Web-{E27150FE-2CEF-C9B6-6E7D-436D7D54EEB2}" dt="2024-01-15T13:55:38.810" v="52"/>
          <ac:picMkLst>
            <pc:docMk/>
            <pc:sldMk cId="4274295591" sldId="2145706047"/>
            <ac:picMk id="5" creationId="{8A219E0F-1D59-4D1F-8CFB-D6B3277333CB}"/>
          </ac:picMkLst>
        </pc:picChg>
      </pc:sldChg>
      <pc:sldChg chg="modSp">
        <pc:chgData name="Sophia Witterick-Laskin" userId="S::s.wittericklaskin@mail.utoronto.ca::3e00bf42-de8c-424f-8180-3a4a3b33702f" providerId="AD" clId="Web-{E27150FE-2CEF-C9B6-6E7D-436D7D54EEB2}" dt="2024-01-15T13:56:30.905" v="55" actId="20577"/>
        <pc:sldMkLst>
          <pc:docMk/>
          <pc:sldMk cId="1102513469" sldId="2145706048"/>
        </pc:sldMkLst>
        <pc:spChg chg="mod">
          <ac:chgData name="Sophia Witterick-Laskin" userId="S::s.wittericklaskin@mail.utoronto.ca::3e00bf42-de8c-424f-8180-3a4a3b33702f" providerId="AD" clId="Web-{E27150FE-2CEF-C9B6-6E7D-436D7D54EEB2}" dt="2024-01-15T13:56:30.905" v="55" actId="20577"/>
          <ac:spMkLst>
            <pc:docMk/>
            <pc:sldMk cId="1102513469" sldId="2145706048"/>
            <ac:spMk id="3" creationId="{114F98F8-739F-964C-A534-3836E8D18612}"/>
          </ac:spMkLst>
        </pc:spChg>
        <pc:picChg chg="mod">
          <ac:chgData name="Sophia Witterick-Laskin" userId="S::s.wittericklaskin@mail.utoronto.ca::3e00bf42-de8c-424f-8180-3a4a3b33702f" providerId="AD" clId="Web-{E27150FE-2CEF-C9B6-6E7D-436D7D54EEB2}" dt="2024-01-15T13:56:21.561" v="53"/>
          <ac:picMkLst>
            <pc:docMk/>
            <pc:sldMk cId="1102513469" sldId="2145706048"/>
            <ac:picMk id="5" creationId="{8A219E0F-1D59-4D1F-8CFB-D6B3277333CB}"/>
          </ac:picMkLst>
        </pc:picChg>
      </pc:sldChg>
      <pc:sldChg chg="modSp">
        <pc:chgData name="Sophia Witterick-Laskin" userId="S::s.wittericklaskin@mail.utoronto.ca::3e00bf42-de8c-424f-8180-3a4a3b33702f" providerId="AD" clId="Web-{E27150FE-2CEF-C9B6-6E7D-436D7D54EEB2}" dt="2024-01-15T13:56:24.420" v="54"/>
        <pc:sldMkLst>
          <pc:docMk/>
          <pc:sldMk cId="2693564460" sldId="2145706049"/>
        </pc:sldMkLst>
        <pc:picChg chg="mod">
          <ac:chgData name="Sophia Witterick-Laskin" userId="S::s.wittericklaskin@mail.utoronto.ca::3e00bf42-de8c-424f-8180-3a4a3b33702f" providerId="AD" clId="Web-{E27150FE-2CEF-C9B6-6E7D-436D7D54EEB2}" dt="2024-01-15T13:56:24.420" v="54"/>
          <ac:picMkLst>
            <pc:docMk/>
            <pc:sldMk cId="2693564460" sldId="2145706049"/>
            <ac:picMk id="5" creationId="{8A219E0F-1D59-4D1F-8CFB-D6B3277333CB}"/>
          </ac:picMkLst>
        </pc:picChg>
      </pc:sldChg>
      <pc:sldChg chg="modSp">
        <pc:chgData name="Sophia Witterick-Laskin" userId="S::s.wittericklaskin@mail.utoronto.ca::3e00bf42-de8c-424f-8180-3a4a3b33702f" providerId="AD" clId="Web-{E27150FE-2CEF-C9B6-6E7D-436D7D54EEB2}" dt="2024-01-15T13:57:24.030" v="59"/>
        <pc:sldMkLst>
          <pc:docMk/>
          <pc:sldMk cId="1090974854" sldId="2145706050"/>
        </pc:sldMkLst>
        <pc:picChg chg="mod">
          <ac:chgData name="Sophia Witterick-Laskin" userId="S::s.wittericklaskin@mail.utoronto.ca::3e00bf42-de8c-424f-8180-3a4a3b33702f" providerId="AD" clId="Web-{E27150FE-2CEF-C9B6-6E7D-436D7D54EEB2}" dt="2024-01-15T13:57:24.030" v="59"/>
          <ac:picMkLst>
            <pc:docMk/>
            <pc:sldMk cId="1090974854" sldId="2145706050"/>
            <ac:picMk id="9" creationId="{99A1A8E4-7B54-4396-BC49-02DEDAFCE79B}"/>
          </ac:picMkLst>
        </pc:picChg>
      </pc:sldChg>
      <pc:sldChg chg="modSp">
        <pc:chgData name="Sophia Witterick-Laskin" userId="S::s.wittericklaskin@mail.utoronto.ca::3e00bf42-de8c-424f-8180-3a4a3b33702f" providerId="AD" clId="Web-{E27150FE-2CEF-C9B6-6E7D-436D7D54EEB2}" dt="2024-01-15T13:57:43.234" v="60"/>
        <pc:sldMkLst>
          <pc:docMk/>
          <pc:sldMk cId="3876548494" sldId="2145706051"/>
        </pc:sldMkLst>
        <pc:picChg chg="mod">
          <ac:chgData name="Sophia Witterick-Laskin" userId="S::s.wittericklaskin@mail.utoronto.ca::3e00bf42-de8c-424f-8180-3a4a3b33702f" providerId="AD" clId="Web-{E27150FE-2CEF-C9B6-6E7D-436D7D54EEB2}" dt="2024-01-15T13:57:43.234" v="60"/>
          <ac:picMkLst>
            <pc:docMk/>
            <pc:sldMk cId="3876548494" sldId="2145706051"/>
            <ac:picMk id="9" creationId="{99A1A8E4-7B54-4396-BC49-02DEDAFCE79B}"/>
          </ac:picMkLst>
        </pc:picChg>
      </pc:sldChg>
      <pc:sldChg chg="modSp">
        <pc:chgData name="Sophia Witterick-Laskin" userId="S::s.wittericklaskin@mail.utoronto.ca::3e00bf42-de8c-424f-8180-3a4a3b33702f" providerId="AD" clId="Web-{E27150FE-2CEF-C9B6-6E7D-436D7D54EEB2}" dt="2024-01-15T13:58:01.281" v="61"/>
        <pc:sldMkLst>
          <pc:docMk/>
          <pc:sldMk cId="2193863033" sldId="2145706052"/>
        </pc:sldMkLst>
        <pc:picChg chg="mod">
          <ac:chgData name="Sophia Witterick-Laskin" userId="S::s.wittericklaskin@mail.utoronto.ca::3e00bf42-de8c-424f-8180-3a4a3b33702f" providerId="AD" clId="Web-{E27150FE-2CEF-C9B6-6E7D-436D7D54EEB2}" dt="2024-01-15T13:58:01.281" v="61"/>
          <ac:picMkLst>
            <pc:docMk/>
            <pc:sldMk cId="2193863033" sldId="2145706052"/>
            <ac:picMk id="9" creationId="{99A1A8E4-7B54-4396-BC49-02DEDAFCE79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Hastings Prince Edward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descr="FIG_OLDER_Radar46.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EOL_Radar46.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2212674953"/>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17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46.png">
            <a:extLst>
              <a:ext uri="{FF2B5EF4-FFF2-40B4-BE49-F238E27FC236}">
                <a16:creationId xmlns:a16="http://schemas.microsoft.com/office/drawing/2014/main" id="{54302890-8708-4912-8195-62F7A3DC1E4F}"/>
              </a:ext>
            </a:extLst>
          </p:cNvPr>
          <p:cNvPicPr>
            <a:picLocks noChangeAspect="1"/>
          </p:cNvPicPr>
          <p:nvPr/>
        </p:nvPicPr>
        <p:blipFill>
          <a:blip r:embed="rId3"/>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46.png">
            <a:extLst>
              <a:ext uri="{FF2B5EF4-FFF2-40B4-BE49-F238E27FC236}">
                <a16:creationId xmlns:a16="http://schemas.microsoft.com/office/drawing/2014/main" id="{27D2E60E-A7CD-4645-93CD-D84F03E36508}"/>
              </a:ext>
            </a:extLst>
          </p:cNvPr>
          <p:cNvPicPr>
            <a:picLocks noChangeAspect="1"/>
          </p:cNvPicPr>
          <p:nvPr/>
        </p:nvPicPr>
        <p:blipFill>
          <a:blip r:embed="rId3"/>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46.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46.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662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46.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46.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46.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46.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a:t>
            </a:r>
            <a:r>
              <a:rPr lang="en-CA" dirty="0" err="1"/>
              <a:t>CoC</a:t>
            </a:r>
            <a:r>
              <a:rPr lang="en-CA" dirty="0"/>
              <a:t>) amongst all patients attributed to this OHT where </a:t>
            </a:r>
            <a:r>
              <a:rPr lang="en-CA" dirty="0" err="1"/>
              <a:t>CoC</a:t>
            </a:r>
            <a:r>
              <a:rPr lang="en-CA" dirty="0"/>
              <a:t>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62%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46.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46.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46.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46.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18.3%.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46.png">
            <a:extLst>
              <a:ext uri="{FF2B5EF4-FFF2-40B4-BE49-F238E27FC236}">
                <a16:creationId xmlns:a16="http://schemas.microsoft.com/office/drawing/2014/main" id="{68CFA313-C0F6-4268-BAF5-30F907882059}"/>
              </a:ext>
            </a:extLst>
          </p:cNvPr>
          <p:cNvPicPr>
            <a:picLocks noChangeAspect="1"/>
          </p:cNvPicPr>
          <p:nvPr/>
        </p:nvPicPr>
        <p:blipFill>
          <a:blip r:embed="rId3"/>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46.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46.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46.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50.9%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46.png">
            <a:extLst>
              <a:ext uri="{FF2B5EF4-FFF2-40B4-BE49-F238E27FC236}">
                <a16:creationId xmlns:a16="http://schemas.microsoft.com/office/drawing/2014/main" id="{6B430791-FDED-48D1-ACC8-7FA8510D700E}"/>
              </a:ext>
            </a:extLst>
          </p:cNvPr>
          <p:cNvPicPr>
            <a:picLocks noChangeAspect="1"/>
          </p:cNvPicPr>
          <p:nvPr/>
        </p:nvPicPr>
        <p:blipFill>
          <a:blip r:embed="rId3"/>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46.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46.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46.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47.5%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46.png">
            <a:extLst>
              <a:ext uri="{FF2B5EF4-FFF2-40B4-BE49-F238E27FC236}">
                <a16:creationId xmlns:a16="http://schemas.microsoft.com/office/drawing/2014/main" id="{8AF2F3D5-F3A8-401D-8DBC-6C4B777F2042}"/>
              </a:ext>
            </a:extLst>
          </p:cNvPr>
          <p:cNvPicPr>
            <a:picLocks noChangeAspect="1"/>
          </p:cNvPicPr>
          <p:nvPr/>
        </p:nvPicPr>
        <p:blipFill>
          <a:blip r:embed="rId3"/>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46.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46.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46.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9.1%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46.png">
            <a:extLst>
              <a:ext uri="{FF2B5EF4-FFF2-40B4-BE49-F238E27FC236}">
                <a16:creationId xmlns:a16="http://schemas.microsoft.com/office/drawing/2014/main" id="{39D26DC2-0597-4995-8900-5F181C4EE4C7}"/>
              </a:ext>
            </a:extLst>
          </p:cNvPr>
          <p:cNvPicPr>
            <a:picLocks noChangeAspect="1"/>
          </p:cNvPicPr>
          <p:nvPr/>
        </p:nvPicPr>
        <p:blipFill>
          <a:blip r:embed="rId3"/>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46.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46.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46.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19.9%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46.png">
            <a:extLst>
              <a:ext uri="{FF2B5EF4-FFF2-40B4-BE49-F238E27FC236}">
                <a16:creationId xmlns:a16="http://schemas.microsoft.com/office/drawing/2014/main" id="{8B10E9B7-1FEC-4460-B5B3-6664FD48F91F}"/>
              </a:ext>
            </a:extLst>
          </p:cNvPr>
          <p:cNvPicPr>
            <a:picLocks noChangeAspect="1"/>
          </p:cNvPicPr>
          <p:nvPr/>
        </p:nvPicPr>
        <p:blipFill>
          <a:blip r:embed="rId3"/>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46.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46.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46.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40.4%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46.png">
            <a:extLst>
              <a:ext uri="{FF2B5EF4-FFF2-40B4-BE49-F238E27FC236}">
                <a16:creationId xmlns:a16="http://schemas.microsoft.com/office/drawing/2014/main" id="{2DC9AF45-EF8F-4A68-8F25-FFD7629AA773}"/>
              </a:ext>
            </a:extLst>
          </p:cNvPr>
          <p:cNvPicPr>
            <a:picLocks noChangeAspect="1"/>
          </p:cNvPicPr>
          <p:nvPr/>
        </p:nvPicPr>
        <p:blipFill>
          <a:blip r:embed="rId3"/>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46.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46.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46.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10.5%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46.png">
            <a:extLst>
              <a:ext uri="{FF2B5EF4-FFF2-40B4-BE49-F238E27FC236}">
                <a16:creationId xmlns:a16="http://schemas.microsoft.com/office/drawing/2014/main" id="{04B061E3-59CB-495C-AC3E-BA868D6D6F07}"/>
              </a:ext>
            </a:extLst>
          </p:cNvPr>
          <p:cNvPicPr>
            <a:picLocks noChangeAspect="1"/>
          </p:cNvPicPr>
          <p:nvPr/>
        </p:nvPicPr>
        <p:blipFill>
          <a:blip r:embed="rId3"/>
          <a:stretch>
            <a:fill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46.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46.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56592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46.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55.7%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visit_30dBCHSM_46.png">
            <a:extLst>
              <a:ext uri="{FF2B5EF4-FFF2-40B4-BE49-F238E27FC236}">
                <a16:creationId xmlns:a16="http://schemas.microsoft.com/office/drawing/2014/main" id="{1E12BC96-235F-4C44-8158-3508A3160643}"/>
              </a:ext>
            </a:extLst>
          </p:cNvPr>
          <p:cNvPicPr>
            <a:picLocks noChangeAspect="1"/>
          </p:cNvPicPr>
          <p:nvPr/>
        </p:nvPicPr>
        <p:blipFill>
          <a:blip r:embed="rId3"/>
          <a:stretch>
            <a:fill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46.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46.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46.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656144055"/>
              </p:ext>
            </p:extLst>
          </p:nvPr>
        </p:nvGraphicFramePr>
        <p:xfrm>
          <a:off x="977325" y="1112930"/>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dirty="0"/>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dirty="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dirty="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7325" y="3104404"/>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endParaRPr lang="en-CA" dirty="0">
              <a:cs typeface="Arial"/>
            </a:endParaRPr>
          </a:p>
          <a:p>
            <a:endParaRPr lang="en-CA" dirty="0"/>
          </a:p>
          <a:p>
            <a:r>
              <a:rPr lang="en-CA" b="1" dirty="0"/>
              <a:t>Sample Interpretation: </a:t>
            </a:r>
            <a:r>
              <a:rPr lang="en-CA" dirty="0"/>
              <a:t>3%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frail_fallBCHSM_46.png">
            <a:extLst>
              <a:ext uri="{FF2B5EF4-FFF2-40B4-BE49-F238E27FC236}">
                <a16:creationId xmlns:a16="http://schemas.microsoft.com/office/drawing/2014/main" id="{F9C117A2-18D7-4BD8-93E3-74AF870F2378}"/>
              </a:ext>
            </a:extLst>
          </p:cNvPr>
          <p:cNvPicPr>
            <a:picLocks noChangeAspect="1"/>
          </p:cNvPicPr>
          <p:nvPr/>
        </p:nvPicPr>
        <p:blipFill>
          <a:blip r:embed="rId3"/>
          <a:srcRect/>
          <a:stretch/>
        </p:blipFill>
        <p:spPr>
          <a:xfrm>
            <a:off x="739254" y="931379"/>
            <a:ext cx="7539970" cy="484712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5997767" y="5639023"/>
            <a:ext cx="2363147" cy="577081"/>
          </a:xfrm>
          <a:prstGeom prst="rect">
            <a:avLst/>
          </a:prstGeom>
          <a:noFill/>
        </p:spPr>
        <p:txBody>
          <a:bodyPr wrap="none" lIns="91440" tIns="45720" rIns="91440" bIns="45720" rtlCol="0" anchor="t">
            <a:spAutoFit/>
          </a:bodyPr>
          <a:lstStyle/>
          <a:p>
            <a:r>
              <a:rPr lang="en-US" sz="1050">
                <a:solidFill>
                  <a:srgbClr val="FF0000"/>
                </a:solidFill>
                <a:cs typeface="Arial"/>
              </a:rPr>
              <a:t>Blank rows represent segments</a:t>
            </a:r>
            <a:endParaRPr lang="en-US"/>
          </a:p>
          <a:p>
            <a:r>
              <a:rPr lang="en-US" sz="1050">
                <a:solidFill>
                  <a:srgbClr val="FF0000"/>
                </a:solidFill>
                <a:cs typeface="Arial"/>
              </a:rPr>
              <a:t>with no events, small counts &lt; 5,</a:t>
            </a:r>
            <a:endParaRPr lang="en-US"/>
          </a:p>
          <a:p>
            <a:r>
              <a:rPr lang="en-US" sz="1050">
                <a:solidFill>
                  <a:srgbClr val="FF0000"/>
                </a:solidFill>
                <a:cs typeface="Arial"/>
              </a:rPr>
              <a:t>or with &lt; 30 patients in denominator.</a:t>
            </a:r>
            <a:endParaRPr lang="en-US"/>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46.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PEM_46.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46.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46.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46.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15</TotalTime>
  <Words>9012</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64</cp:revision>
  <dcterms:created xsi:type="dcterms:W3CDTF">2022-01-12T21:19:05Z</dcterms:created>
  <dcterms:modified xsi:type="dcterms:W3CDTF">2024-01-26T20:07:35Z</dcterms:modified>
</cp:coreProperties>
</file>