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0DD31-CDB9-EA4C-9B53-475B646621B8}" v="1" dt="2024-01-26T20:10:25.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9"/>
    <p:restoredTop sz="93354"/>
  </p:normalViewPr>
  <p:slideViewPr>
    <p:cSldViewPr snapToGrid="0">
      <p:cViewPr varScale="1">
        <p:scale>
          <a:sx n="76" d="100"/>
          <a:sy n="76" d="100"/>
        </p:scale>
        <p:origin x="208" y="8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Laraib Abrar" userId="896418e6-4c8a-471a-bec6-eeb9012decd5" providerId="ADAL" clId="{1610DD31-CDB9-EA4C-9B53-475B646621B8}"/>
    <pc:docChg chg="modSld">
      <pc:chgData name="Laraib Abrar" userId="896418e6-4c8a-471a-bec6-eeb9012decd5" providerId="ADAL" clId="{1610DD31-CDB9-EA4C-9B53-475B646621B8}" dt="2024-01-26T20:10:25.404" v="0"/>
      <pc:docMkLst>
        <pc:docMk/>
      </pc:docMkLst>
      <pc:sldChg chg="modSp">
        <pc:chgData name="Laraib Abrar" userId="896418e6-4c8a-471a-bec6-eeb9012decd5" providerId="ADAL" clId="{1610DD31-CDB9-EA4C-9B53-475B646621B8}" dt="2024-01-26T20:10:25.404" v="0"/>
        <pc:sldMkLst>
          <pc:docMk/>
          <pc:sldMk cId="3372501302" sldId="2145705988"/>
        </pc:sldMkLst>
        <pc:spChg chg="mod">
          <ac:chgData name="Laraib Abrar" userId="896418e6-4c8a-471a-bec6-eeb9012decd5" providerId="ADAL" clId="{1610DD31-CDB9-EA4C-9B53-475B646621B8}" dt="2024-01-26T20:10:25.404" v="0"/>
          <ac:spMkLst>
            <pc:docMk/>
            <pc:sldMk cId="3372501302" sldId="2145705988"/>
            <ac:spMk id="3" creationId="{114F98F8-739F-964C-A534-3836E8D18612}"/>
          </ac:spMkLst>
        </pc:spChg>
      </pc:sldChg>
      <pc:sldChg chg="modSp">
        <pc:chgData name="Laraib Abrar" userId="896418e6-4c8a-471a-bec6-eeb9012decd5" providerId="ADAL" clId="{1610DD31-CDB9-EA4C-9B53-475B646621B8}" dt="2024-01-26T20:10:25.404" v="0"/>
        <pc:sldMkLst>
          <pc:docMk/>
          <pc:sldMk cId="2098748951" sldId="2145705989"/>
        </pc:sldMkLst>
        <pc:spChg chg="mod">
          <ac:chgData name="Laraib Abrar" userId="896418e6-4c8a-471a-bec6-eeb9012decd5" providerId="ADAL" clId="{1610DD31-CDB9-EA4C-9B53-475B646621B8}" dt="2024-01-26T20:10:25.404" v="0"/>
          <ac:spMkLst>
            <pc:docMk/>
            <pc:sldMk cId="2098748951" sldId="2145705989"/>
            <ac:spMk id="3" creationId="{114F98F8-739F-964C-A534-3836E8D18612}"/>
          </ac:spMkLst>
        </pc:spChg>
      </pc:sldChg>
      <pc:sldChg chg="modSp">
        <pc:chgData name="Laraib Abrar" userId="896418e6-4c8a-471a-bec6-eeb9012decd5" providerId="ADAL" clId="{1610DD31-CDB9-EA4C-9B53-475B646621B8}" dt="2024-01-26T20:10:25.404" v="0"/>
        <pc:sldMkLst>
          <pc:docMk/>
          <pc:sldMk cId="2650018604" sldId="2145706044"/>
        </pc:sldMkLst>
        <pc:spChg chg="mod">
          <ac:chgData name="Laraib Abrar" userId="896418e6-4c8a-471a-bec6-eeb9012decd5" providerId="ADAL" clId="{1610DD31-CDB9-EA4C-9B53-475B646621B8}" dt="2024-01-26T20:10:25.404" v="0"/>
          <ac:spMkLst>
            <pc:docMk/>
            <pc:sldMk cId="2650018604" sldId="2145706044"/>
            <ac:spMk id="3" creationId="{114F98F8-739F-964C-A534-3836E8D18612}"/>
          </ac:spMkLst>
        </pc:spChg>
      </pc:sldChg>
      <pc:sldChg chg="modSp">
        <pc:chgData name="Laraib Abrar" userId="896418e6-4c8a-471a-bec6-eeb9012decd5" providerId="ADAL" clId="{1610DD31-CDB9-EA4C-9B53-475B646621B8}" dt="2024-01-26T20:10:25.404" v="0"/>
        <pc:sldMkLst>
          <pc:docMk/>
          <pc:sldMk cId="864383090" sldId="2145706045"/>
        </pc:sldMkLst>
        <pc:spChg chg="mod">
          <ac:chgData name="Laraib Abrar" userId="896418e6-4c8a-471a-bec6-eeb9012decd5" providerId="ADAL" clId="{1610DD31-CDB9-EA4C-9B53-475B646621B8}" dt="2024-01-26T20:10:25.404" v="0"/>
          <ac:spMkLst>
            <pc:docMk/>
            <pc:sldMk cId="864383090" sldId="2145706045"/>
            <ac:spMk id="3" creationId="{114F98F8-739F-964C-A534-3836E8D18612}"/>
          </ac:spMkLst>
        </pc:spChg>
      </pc:sldChg>
      <pc:sldChg chg="modSp">
        <pc:chgData name="Laraib Abrar" userId="896418e6-4c8a-471a-bec6-eeb9012decd5" providerId="ADAL" clId="{1610DD31-CDB9-EA4C-9B53-475B646621B8}" dt="2024-01-26T20:10:25.404" v="0"/>
        <pc:sldMkLst>
          <pc:docMk/>
          <pc:sldMk cId="4216681678" sldId="2145706046"/>
        </pc:sldMkLst>
        <pc:spChg chg="mod">
          <ac:chgData name="Laraib Abrar" userId="896418e6-4c8a-471a-bec6-eeb9012decd5" providerId="ADAL" clId="{1610DD31-CDB9-EA4C-9B53-475B646621B8}" dt="2024-01-26T20:10:25.404" v="0"/>
          <ac:spMkLst>
            <pc:docMk/>
            <pc:sldMk cId="4216681678" sldId="2145706046"/>
            <ac:spMk id="3" creationId="{114F98F8-739F-964C-A534-3836E8D18612}"/>
          </ac:spMkLst>
        </pc:spChg>
      </pc:sldChg>
      <pc:sldChg chg="modSp">
        <pc:chgData name="Laraib Abrar" userId="896418e6-4c8a-471a-bec6-eeb9012decd5" providerId="ADAL" clId="{1610DD31-CDB9-EA4C-9B53-475B646621B8}" dt="2024-01-26T20:10:25.404" v="0"/>
        <pc:sldMkLst>
          <pc:docMk/>
          <pc:sldMk cId="4274295591" sldId="2145706047"/>
        </pc:sldMkLst>
        <pc:spChg chg="mod">
          <ac:chgData name="Laraib Abrar" userId="896418e6-4c8a-471a-bec6-eeb9012decd5" providerId="ADAL" clId="{1610DD31-CDB9-EA4C-9B53-475B646621B8}" dt="2024-01-26T20:10:25.404" v="0"/>
          <ac:spMkLst>
            <pc:docMk/>
            <pc:sldMk cId="4274295591" sldId="2145706047"/>
            <ac:spMk id="3" creationId="{114F98F8-739F-964C-A534-3836E8D18612}"/>
          </ac:spMkLst>
        </pc:spChg>
      </pc:sldChg>
      <pc:sldChg chg="modSp">
        <pc:chgData name="Laraib Abrar" userId="896418e6-4c8a-471a-bec6-eeb9012decd5" providerId="ADAL" clId="{1610DD31-CDB9-EA4C-9B53-475B646621B8}" dt="2024-01-26T20:10:25.404" v="0"/>
        <pc:sldMkLst>
          <pc:docMk/>
          <pc:sldMk cId="1102513469" sldId="2145706048"/>
        </pc:sldMkLst>
        <pc:spChg chg="mod">
          <ac:chgData name="Laraib Abrar" userId="896418e6-4c8a-471a-bec6-eeb9012decd5" providerId="ADAL" clId="{1610DD31-CDB9-EA4C-9B53-475B646621B8}" dt="2024-01-26T20:10:25.404" v="0"/>
          <ac:spMkLst>
            <pc:docMk/>
            <pc:sldMk cId="1102513469" sldId="2145706048"/>
            <ac:spMk id="3" creationId="{114F98F8-739F-964C-A534-3836E8D18612}"/>
          </ac:spMkLst>
        </pc:spChg>
      </pc:sldChg>
      <pc:sldChg chg="modSp">
        <pc:chgData name="Laraib Abrar" userId="896418e6-4c8a-471a-bec6-eeb9012decd5" providerId="ADAL" clId="{1610DD31-CDB9-EA4C-9B53-475B646621B8}" dt="2024-01-26T20:10:25.404" v="0"/>
        <pc:sldMkLst>
          <pc:docMk/>
          <pc:sldMk cId="2693564460" sldId="2145706049"/>
        </pc:sldMkLst>
        <pc:spChg chg="mod">
          <ac:chgData name="Laraib Abrar" userId="896418e6-4c8a-471a-bec6-eeb9012decd5" providerId="ADAL" clId="{1610DD31-CDB9-EA4C-9B53-475B646621B8}" dt="2024-01-26T20:10:25.404" v="0"/>
          <ac:spMkLst>
            <pc:docMk/>
            <pc:sldMk cId="2693564460" sldId="2145706049"/>
            <ac:spMk id="3" creationId="{114F98F8-739F-964C-A534-3836E8D18612}"/>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Sophia Witterick-Laskin" userId="S::s.wittericklaskin@mail.utoronto.ca::3e00bf42-de8c-424f-8180-3a4a3b33702f" providerId="AD" clId="Web-{DA7D8195-045C-1505-BE84-1B5DC7B1954B}"/>
    <pc:docChg chg="modSld">
      <pc:chgData name="Sophia Witterick-Laskin" userId="S::s.wittericklaskin@mail.utoronto.ca::3e00bf42-de8c-424f-8180-3a4a3b33702f" providerId="AD" clId="Web-{DA7D8195-045C-1505-BE84-1B5DC7B1954B}" dt="2024-01-15T14:18:55.377" v="70"/>
      <pc:docMkLst>
        <pc:docMk/>
      </pc:docMkLst>
      <pc:sldChg chg="modSp">
        <pc:chgData name="Sophia Witterick-Laskin" userId="S::s.wittericklaskin@mail.utoronto.ca::3e00bf42-de8c-424f-8180-3a4a3b33702f" providerId="AD" clId="Web-{DA7D8195-045C-1505-BE84-1B5DC7B1954B}" dt="2024-01-15T13:59:40.881" v="7" actId="20577"/>
        <pc:sldMkLst>
          <pc:docMk/>
          <pc:sldMk cId="1854821880" sldId="267"/>
        </pc:sldMkLst>
        <pc:spChg chg="mod">
          <ac:chgData name="Sophia Witterick-Laskin" userId="S::s.wittericklaskin@mail.utoronto.ca::3e00bf42-de8c-424f-8180-3a4a3b33702f" providerId="AD" clId="Web-{DA7D8195-045C-1505-BE84-1B5DC7B1954B}" dt="2024-01-15T13:59:40.881" v="7"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DA7D8195-045C-1505-BE84-1B5DC7B1954B}" dt="2024-01-15T14:00:13.382" v="8"/>
        <pc:sldMkLst>
          <pc:docMk/>
          <pc:sldMk cId="37686884" sldId="2145705972"/>
        </pc:sldMkLst>
        <pc:picChg chg="mod">
          <ac:chgData name="Sophia Witterick-Laskin" userId="S::s.wittericklaskin@mail.utoronto.ca::3e00bf42-de8c-424f-8180-3a4a3b33702f" providerId="AD" clId="Web-{DA7D8195-045C-1505-BE84-1B5DC7B1954B}" dt="2024-01-15T14:00:13.382" v="8"/>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DA7D8195-045C-1505-BE84-1B5DC7B1954B}" dt="2024-01-15T14:00:52.257" v="10"/>
        <pc:sldMkLst>
          <pc:docMk/>
          <pc:sldMk cId="3939394359" sldId="2145705974"/>
        </pc:sldMkLst>
        <pc:picChg chg="mod">
          <ac:chgData name="Sophia Witterick-Laskin" userId="S::s.wittericklaskin@mail.utoronto.ca::3e00bf42-de8c-424f-8180-3a4a3b33702f" providerId="AD" clId="Web-{DA7D8195-045C-1505-BE84-1B5DC7B1954B}" dt="2024-01-15T14:00:52.257" v="10"/>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DA7D8195-045C-1505-BE84-1B5DC7B1954B}" dt="2024-01-15T14:10:44.966" v="41"/>
        <pc:sldMkLst>
          <pc:docMk/>
          <pc:sldMk cId="2430284717" sldId="2145705985"/>
        </pc:sldMkLst>
        <pc:picChg chg="mod">
          <ac:chgData name="Sophia Witterick-Laskin" userId="S::s.wittericklaskin@mail.utoronto.ca::3e00bf42-de8c-424f-8180-3a4a3b33702f" providerId="AD" clId="Web-{DA7D8195-045C-1505-BE84-1B5DC7B1954B}" dt="2024-01-15T14:10:44.966" v="41"/>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DA7D8195-045C-1505-BE84-1B5DC7B1954B}" dt="2024-01-15T14:12:53.171" v="47"/>
        <pc:sldMkLst>
          <pc:docMk/>
          <pc:sldMk cId="2553211071" sldId="2145705987"/>
        </pc:sldMkLst>
        <pc:picChg chg="mod">
          <ac:chgData name="Sophia Witterick-Laskin" userId="S::s.wittericklaskin@mail.utoronto.ca::3e00bf42-de8c-424f-8180-3a4a3b33702f" providerId="AD" clId="Web-{DA7D8195-045C-1505-BE84-1B5DC7B1954B}" dt="2024-01-15T14:12:53.171" v="47"/>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DA7D8195-045C-1505-BE84-1B5DC7B1954B}" dt="2024-01-15T14:14:13.703" v="52" actId="1076"/>
        <pc:sldMkLst>
          <pc:docMk/>
          <pc:sldMk cId="3372501302" sldId="2145705988"/>
        </pc:sldMkLst>
        <pc:spChg chg="mod">
          <ac:chgData name="Sophia Witterick-Laskin" userId="S::s.wittericklaskin@mail.utoronto.ca::3e00bf42-de8c-424f-8180-3a4a3b33702f" providerId="AD" clId="Web-{DA7D8195-045C-1505-BE84-1B5DC7B1954B}" dt="2024-01-15T14:14:13.703" v="52" actId="1076"/>
          <ac:spMkLst>
            <pc:docMk/>
            <pc:sldMk cId="3372501302" sldId="2145705988"/>
            <ac:spMk id="13" creationId="{DF4E0F38-43EE-4049-AD14-CDFDF486DC5E}"/>
          </ac:spMkLst>
        </pc:spChg>
        <pc:picChg chg="mod">
          <ac:chgData name="Sophia Witterick-Laskin" userId="S::s.wittericklaskin@mail.utoronto.ca::3e00bf42-de8c-424f-8180-3a4a3b33702f" providerId="AD" clId="Web-{DA7D8195-045C-1505-BE84-1B5DC7B1954B}" dt="2024-01-15T14:14:08.921" v="51"/>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DA7D8195-045C-1505-BE84-1B5DC7B1954B}" dt="2024-01-15T14:15:54.422" v="58" actId="1076"/>
        <pc:sldMkLst>
          <pc:docMk/>
          <pc:sldMk cId="2098748951" sldId="2145705989"/>
        </pc:sldMkLst>
        <pc:spChg chg="mod">
          <ac:chgData name="Sophia Witterick-Laskin" userId="S::s.wittericklaskin@mail.utoronto.ca::3e00bf42-de8c-424f-8180-3a4a3b33702f" providerId="AD" clId="Web-{DA7D8195-045C-1505-BE84-1B5DC7B1954B}" dt="2024-01-15T14:15:54.422" v="58" actId="1076"/>
          <ac:spMkLst>
            <pc:docMk/>
            <pc:sldMk cId="2098748951" sldId="2145705989"/>
            <ac:spMk id="13" creationId="{DF4E0F38-43EE-4049-AD14-CDFDF486DC5E}"/>
          </ac:spMkLst>
        </pc:spChg>
        <pc:picChg chg="mod">
          <ac:chgData name="Sophia Witterick-Laskin" userId="S::s.wittericklaskin@mail.utoronto.ca::3e00bf42-de8c-424f-8180-3a4a3b33702f" providerId="AD" clId="Web-{DA7D8195-045C-1505-BE84-1B5DC7B1954B}" dt="2024-01-15T14:15:50.391" v="57"/>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DA7D8195-045C-1505-BE84-1B5DC7B1954B}" dt="2024-01-15T14:17:51.064" v="66" actId="1076"/>
        <pc:sldMkLst>
          <pc:docMk/>
          <pc:sldMk cId="1349373594" sldId="2145705990"/>
        </pc:sldMkLst>
        <pc:spChg chg="mod">
          <ac:chgData name="Sophia Witterick-Laskin" userId="S::s.wittericklaskin@mail.utoronto.ca::3e00bf42-de8c-424f-8180-3a4a3b33702f" providerId="AD" clId="Web-{DA7D8195-045C-1505-BE84-1B5DC7B1954B}" dt="2024-01-15T14:17:51.064" v="66"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DA7D8195-045C-1505-BE84-1B5DC7B1954B}" dt="2024-01-15T14:17:42.439" v="65"/>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DA7D8195-045C-1505-BE84-1B5DC7B1954B}" dt="2024-01-15T14:00:32.741" v="9"/>
        <pc:sldMkLst>
          <pc:docMk/>
          <pc:sldMk cId="2843147832" sldId="2145706002"/>
        </pc:sldMkLst>
        <pc:picChg chg="mod">
          <ac:chgData name="Sophia Witterick-Laskin" userId="S::s.wittericklaskin@mail.utoronto.ca::3e00bf42-de8c-424f-8180-3a4a3b33702f" providerId="AD" clId="Web-{DA7D8195-045C-1505-BE84-1B5DC7B1954B}" dt="2024-01-15T14:00:32.741" v="9"/>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DA7D8195-045C-1505-BE84-1B5DC7B1954B}" dt="2024-01-15T14:01:08.742" v="11"/>
        <pc:sldMkLst>
          <pc:docMk/>
          <pc:sldMk cId="3648120818" sldId="2145706004"/>
        </pc:sldMkLst>
        <pc:picChg chg="mod">
          <ac:chgData name="Sophia Witterick-Laskin" userId="S::s.wittericklaskin@mail.utoronto.ca::3e00bf42-de8c-424f-8180-3a4a3b33702f" providerId="AD" clId="Web-{DA7D8195-045C-1505-BE84-1B5DC7B1954B}" dt="2024-01-15T14:01:08.742" v="11"/>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DA7D8195-045C-1505-BE84-1B5DC7B1954B}" dt="2024-01-15T14:02:43.711" v="15"/>
        <pc:sldMkLst>
          <pc:docMk/>
          <pc:sldMk cId="2022376663" sldId="2145706010"/>
        </pc:sldMkLst>
        <pc:picChg chg="mod">
          <ac:chgData name="Sophia Witterick-Laskin" userId="S::s.wittericklaskin@mail.utoronto.ca::3e00bf42-de8c-424f-8180-3a4a3b33702f" providerId="AD" clId="Web-{DA7D8195-045C-1505-BE84-1B5DC7B1954B}" dt="2024-01-15T14:02:43.711" v="15"/>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DA7D8195-045C-1505-BE84-1B5DC7B1954B}" dt="2024-01-15T14:04:07.790" v="21"/>
        <pc:sldMkLst>
          <pc:docMk/>
          <pc:sldMk cId="1324297427" sldId="2145706011"/>
        </pc:sldMkLst>
        <pc:picChg chg="mod">
          <ac:chgData name="Sophia Witterick-Laskin" userId="S::s.wittericklaskin@mail.utoronto.ca::3e00bf42-de8c-424f-8180-3a4a3b33702f" providerId="AD" clId="Web-{DA7D8195-045C-1505-BE84-1B5DC7B1954B}" dt="2024-01-15T14:04:07.790" v="21"/>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DA7D8195-045C-1505-BE84-1B5DC7B1954B}" dt="2024-01-15T14:05:33.213" v="25"/>
        <pc:sldMkLst>
          <pc:docMk/>
          <pc:sldMk cId="491162313" sldId="2145706012"/>
        </pc:sldMkLst>
        <pc:picChg chg="mod">
          <ac:chgData name="Sophia Witterick-Laskin" userId="S::s.wittericklaskin@mail.utoronto.ca::3e00bf42-de8c-424f-8180-3a4a3b33702f" providerId="AD" clId="Web-{DA7D8195-045C-1505-BE84-1B5DC7B1954B}" dt="2024-01-15T14:05:33.213" v="25"/>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DA7D8195-045C-1505-BE84-1B5DC7B1954B}" dt="2024-01-15T14:06:52.011" v="29"/>
        <pc:sldMkLst>
          <pc:docMk/>
          <pc:sldMk cId="2374218833" sldId="2145706013"/>
        </pc:sldMkLst>
        <pc:picChg chg="mod">
          <ac:chgData name="Sophia Witterick-Laskin" userId="S::s.wittericklaskin@mail.utoronto.ca::3e00bf42-de8c-424f-8180-3a4a3b33702f" providerId="AD" clId="Web-{DA7D8195-045C-1505-BE84-1B5DC7B1954B}" dt="2024-01-15T14:06:52.011" v="29"/>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DA7D8195-045C-1505-BE84-1B5DC7B1954B}" dt="2024-01-15T14:07:14.370" v="30"/>
        <pc:sldMkLst>
          <pc:docMk/>
          <pc:sldMk cId="2688015001" sldId="2145706014"/>
        </pc:sldMkLst>
        <pc:picChg chg="mod">
          <ac:chgData name="Sophia Witterick-Laskin" userId="S::s.wittericklaskin@mail.utoronto.ca::3e00bf42-de8c-424f-8180-3a4a3b33702f" providerId="AD" clId="Web-{DA7D8195-045C-1505-BE84-1B5DC7B1954B}" dt="2024-01-15T14:07:14.370" v="30"/>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DA7D8195-045C-1505-BE84-1B5DC7B1954B}" dt="2024-01-15T14:09:27.090" v="37"/>
        <pc:sldMkLst>
          <pc:docMk/>
          <pc:sldMk cId="2294197848" sldId="2145706015"/>
        </pc:sldMkLst>
        <pc:picChg chg="mod">
          <ac:chgData name="Sophia Witterick-Laskin" userId="S::s.wittericklaskin@mail.utoronto.ca::3e00bf42-de8c-424f-8180-3a4a3b33702f" providerId="AD" clId="Web-{DA7D8195-045C-1505-BE84-1B5DC7B1954B}" dt="2024-01-15T14:09:27.090" v="37"/>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DA7D8195-045C-1505-BE84-1B5DC7B1954B}" dt="2024-01-15T14:11:27.592" v="43" actId="1076"/>
        <pc:sldMkLst>
          <pc:docMk/>
          <pc:sldMk cId="1898988213" sldId="2145706016"/>
        </pc:sldMkLst>
        <pc:spChg chg="mod">
          <ac:chgData name="Sophia Witterick-Laskin" userId="S::s.wittericklaskin@mail.utoronto.ca::3e00bf42-de8c-424f-8180-3a4a3b33702f" providerId="AD" clId="Web-{DA7D8195-045C-1505-BE84-1B5DC7B1954B}" dt="2024-01-15T14:11:27.592" v="43" actId="1076"/>
          <ac:spMkLst>
            <pc:docMk/>
            <pc:sldMk cId="1898988213" sldId="2145706016"/>
            <ac:spMk id="13" creationId="{DF4E0F38-43EE-4049-AD14-CDFDF486DC5E}"/>
          </ac:spMkLst>
        </pc:spChg>
        <pc:picChg chg="mod">
          <ac:chgData name="Sophia Witterick-Laskin" userId="S::s.wittericklaskin@mail.utoronto.ca::3e00bf42-de8c-424f-8180-3a4a3b33702f" providerId="AD" clId="Web-{DA7D8195-045C-1505-BE84-1B5DC7B1954B}" dt="2024-01-15T14:11:21.685" v="42"/>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DA7D8195-045C-1505-BE84-1B5DC7B1954B}" dt="2024-01-15T14:01:49.414" v="12"/>
        <pc:sldMkLst>
          <pc:docMk/>
          <pc:sldMk cId="749718581" sldId="2145706017"/>
        </pc:sldMkLst>
        <pc:picChg chg="mod">
          <ac:chgData name="Sophia Witterick-Laskin" userId="S::s.wittericklaskin@mail.utoronto.ca::3e00bf42-de8c-424f-8180-3a4a3b33702f" providerId="AD" clId="Web-{DA7D8195-045C-1505-BE84-1B5DC7B1954B}" dt="2024-01-15T14:01:49.414" v="12"/>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DA7D8195-045C-1505-BE84-1B5DC7B1954B}" dt="2024-01-15T14:02:28.149" v="14"/>
        <pc:sldMkLst>
          <pc:docMk/>
          <pc:sldMk cId="3697992228" sldId="2145706018"/>
        </pc:sldMkLst>
        <pc:picChg chg="mod">
          <ac:chgData name="Sophia Witterick-Laskin" userId="S::s.wittericklaskin@mail.utoronto.ca::3e00bf42-de8c-424f-8180-3a4a3b33702f" providerId="AD" clId="Web-{DA7D8195-045C-1505-BE84-1B5DC7B1954B}" dt="2024-01-15T14:02:28.149" v="14"/>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DA7D8195-045C-1505-BE84-1B5DC7B1954B}" dt="2024-01-15T14:02:11.289" v="13"/>
        <pc:sldMkLst>
          <pc:docMk/>
          <pc:sldMk cId="2150844214" sldId="2145706019"/>
        </pc:sldMkLst>
        <pc:picChg chg="mod">
          <ac:chgData name="Sophia Witterick-Laskin" userId="S::s.wittericklaskin@mail.utoronto.ca::3e00bf42-de8c-424f-8180-3a4a3b33702f" providerId="AD" clId="Web-{DA7D8195-045C-1505-BE84-1B5DC7B1954B}" dt="2024-01-15T14:02:11.289" v="13"/>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DA7D8195-045C-1505-BE84-1B5DC7B1954B}" dt="2024-01-15T14:03:17.165" v="18" actId="1076"/>
        <pc:sldMkLst>
          <pc:docMk/>
          <pc:sldMk cId="1842479642" sldId="2145706020"/>
        </pc:sldMkLst>
        <pc:spChg chg="mod">
          <ac:chgData name="Sophia Witterick-Laskin" userId="S::s.wittericklaskin@mail.utoronto.ca::3e00bf42-de8c-424f-8180-3a4a3b33702f" providerId="AD" clId="Web-{DA7D8195-045C-1505-BE84-1B5DC7B1954B}" dt="2024-01-15T14:03:17.165" v="18" actId="1076"/>
          <ac:spMkLst>
            <pc:docMk/>
            <pc:sldMk cId="1842479642" sldId="2145706020"/>
            <ac:spMk id="12" creationId="{942F5BD7-25B5-4C73-A9DC-000AB20B888E}"/>
          </ac:spMkLst>
        </pc:spChg>
        <pc:picChg chg="mod">
          <ac:chgData name="Sophia Witterick-Laskin" userId="S::s.wittericklaskin@mail.utoronto.ca::3e00bf42-de8c-424f-8180-3a4a3b33702f" providerId="AD" clId="Web-{DA7D8195-045C-1505-BE84-1B5DC7B1954B}" dt="2024-01-15T14:03:02.696" v="16"/>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DA7D8195-045C-1505-BE84-1B5DC7B1954B}" dt="2024-01-15T14:03:52.025" v="20"/>
        <pc:sldMkLst>
          <pc:docMk/>
          <pc:sldMk cId="2005040338" sldId="2145706021"/>
        </pc:sldMkLst>
        <pc:picChg chg="mod">
          <ac:chgData name="Sophia Witterick-Laskin" userId="S::s.wittericklaskin@mail.utoronto.ca::3e00bf42-de8c-424f-8180-3a4a3b33702f" providerId="AD" clId="Web-{DA7D8195-045C-1505-BE84-1B5DC7B1954B}" dt="2024-01-15T14:03:52.025" v="20"/>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DA7D8195-045C-1505-BE84-1B5DC7B1954B}" dt="2024-01-15T14:03:34.993" v="19"/>
        <pc:sldMkLst>
          <pc:docMk/>
          <pc:sldMk cId="3264786710" sldId="2145706022"/>
        </pc:sldMkLst>
        <pc:picChg chg="mod">
          <ac:chgData name="Sophia Witterick-Laskin" userId="S::s.wittericklaskin@mail.utoronto.ca::3e00bf42-de8c-424f-8180-3a4a3b33702f" providerId="AD" clId="Web-{DA7D8195-045C-1505-BE84-1B5DC7B1954B}" dt="2024-01-15T14:03:34.993" v="19"/>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DA7D8195-045C-1505-BE84-1B5DC7B1954B}" dt="2024-01-15T14:04:32.041" v="22"/>
        <pc:sldMkLst>
          <pc:docMk/>
          <pc:sldMk cId="2440108064" sldId="2145706023"/>
        </pc:sldMkLst>
        <pc:picChg chg="mod">
          <ac:chgData name="Sophia Witterick-Laskin" userId="S::s.wittericklaskin@mail.utoronto.ca::3e00bf42-de8c-424f-8180-3a4a3b33702f" providerId="AD" clId="Web-{DA7D8195-045C-1505-BE84-1B5DC7B1954B}" dt="2024-01-15T14:04:32.041" v="22"/>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DA7D8195-045C-1505-BE84-1B5DC7B1954B}" dt="2024-01-15T14:04:59.244" v="23"/>
        <pc:sldMkLst>
          <pc:docMk/>
          <pc:sldMk cId="2625319900" sldId="2145706024"/>
        </pc:sldMkLst>
        <pc:picChg chg="mod">
          <ac:chgData name="Sophia Witterick-Laskin" userId="S::s.wittericklaskin@mail.utoronto.ca::3e00bf42-de8c-424f-8180-3a4a3b33702f" providerId="AD" clId="Web-{DA7D8195-045C-1505-BE84-1B5DC7B1954B}" dt="2024-01-15T14:04:59.244" v="23"/>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DA7D8195-045C-1505-BE84-1B5DC7B1954B}" dt="2024-01-15T14:05:16.619" v="24"/>
        <pc:sldMkLst>
          <pc:docMk/>
          <pc:sldMk cId="675589504" sldId="2145706025"/>
        </pc:sldMkLst>
        <pc:picChg chg="mod">
          <ac:chgData name="Sophia Witterick-Laskin" userId="S::s.wittericklaskin@mail.utoronto.ca::3e00bf42-de8c-424f-8180-3a4a3b33702f" providerId="AD" clId="Web-{DA7D8195-045C-1505-BE84-1B5DC7B1954B}" dt="2024-01-15T14:05:16.619" v="24"/>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DA7D8195-045C-1505-BE84-1B5DC7B1954B}" dt="2024-01-15T14:05:56.370" v="26"/>
        <pc:sldMkLst>
          <pc:docMk/>
          <pc:sldMk cId="2860827661" sldId="2145706026"/>
        </pc:sldMkLst>
        <pc:picChg chg="mod">
          <ac:chgData name="Sophia Witterick-Laskin" userId="S::s.wittericklaskin@mail.utoronto.ca::3e00bf42-de8c-424f-8180-3a4a3b33702f" providerId="AD" clId="Web-{DA7D8195-045C-1505-BE84-1B5DC7B1954B}" dt="2024-01-15T14:05:56.370" v="26"/>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DA7D8195-045C-1505-BE84-1B5DC7B1954B}" dt="2024-01-15T14:06:13.339" v="27"/>
        <pc:sldMkLst>
          <pc:docMk/>
          <pc:sldMk cId="3301483294" sldId="2145706027"/>
        </pc:sldMkLst>
        <pc:picChg chg="mod">
          <ac:chgData name="Sophia Witterick-Laskin" userId="S::s.wittericklaskin@mail.utoronto.ca::3e00bf42-de8c-424f-8180-3a4a3b33702f" providerId="AD" clId="Web-{DA7D8195-045C-1505-BE84-1B5DC7B1954B}" dt="2024-01-15T14:06:13.339" v="27"/>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DA7D8195-045C-1505-BE84-1B5DC7B1954B}" dt="2024-01-15T14:06:36.354" v="28"/>
        <pc:sldMkLst>
          <pc:docMk/>
          <pc:sldMk cId="1292816694" sldId="2145706028"/>
        </pc:sldMkLst>
        <pc:picChg chg="mod">
          <ac:chgData name="Sophia Witterick-Laskin" userId="S::s.wittericklaskin@mail.utoronto.ca::3e00bf42-de8c-424f-8180-3a4a3b33702f" providerId="AD" clId="Web-{DA7D8195-045C-1505-BE84-1B5DC7B1954B}" dt="2024-01-15T14:06:36.354" v="28"/>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DA7D8195-045C-1505-BE84-1B5DC7B1954B}" dt="2024-01-15T14:07:30.996" v="31"/>
        <pc:sldMkLst>
          <pc:docMk/>
          <pc:sldMk cId="1160220387" sldId="2145706029"/>
        </pc:sldMkLst>
        <pc:picChg chg="mod">
          <ac:chgData name="Sophia Witterick-Laskin" userId="S::s.wittericklaskin@mail.utoronto.ca::3e00bf42-de8c-424f-8180-3a4a3b33702f" providerId="AD" clId="Web-{DA7D8195-045C-1505-BE84-1B5DC7B1954B}" dt="2024-01-15T14:07:30.996" v="31"/>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DA7D8195-045C-1505-BE84-1B5DC7B1954B}" dt="2024-01-15T14:07:53.636" v="32"/>
        <pc:sldMkLst>
          <pc:docMk/>
          <pc:sldMk cId="4079941585" sldId="2145706030"/>
        </pc:sldMkLst>
        <pc:picChg chg="mod">
          <ac:chgData name="Sophia Witterick-Laskin" userId="S::s.wittericklaskin@mail.utoronto.ca::3e00bf42-de8c-424f-8180-3a4a3b33702f" providerId="AD" clId="Web-{DA7D8195-045C-1505-BE84-1B5DC7B1954B}" dt="2024-01-15T14:07:53.636" v="32"/>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DA7D8195-045C-1505-BE84-1B5DC7B1954B}" dt="2024-01-15T14:08:12.230" v="33"/>
        <pc:sldMkLst>
          <pc:docMk/>
          <pc:sldMk cId="3821899295" sldId="2145706031"/>
        </pc:sldMkLst>
        <pc:picChg chg="mod">
          <ac:chgData name="Sophia Witterick-Laskin" userId="S::s.wittericklaskin@mail.utoronto.ca::3e00bf42-de8c-424f-8180-3a4a3b33702f" providerId="AD" clId="Web-{DA7D8195-045C-1505-BE84-1B5DC7B1954B}" dt="2024-01-15T14:08:12.230" v="33"/>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DA7D8195-045C-1505-BE84-1B5DC7B1954B}" dt="2024-01-15T14:08:31.965" v="34"/>
        <pc:sldMkLst>
          <pc:docMk/>
          <pc:sldMk cId="603201134" sldId="2145706032"/>
        </pc:sldMkLst>
        <pc:picChg chg="mod">
          <ac:chgData name="Sophia Witterick-Laskin" userId="S::s.wittericklaskin@mail.utoronto.ca::3e00bf42-de8c-424f-8180-3a4a3b33702f" providerId="AD" clId="Web-{DA7D8195-045C-1505-BE84-1B5DC7B1954B}" dt="2024-01-15T14:08:31.965" v="34"/>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DA7D8195-045C-1505-BE84-1B5DC7B1954B}" dt="2024-01-15T14:08:52.153" v="35"/>
        <pc:sldMkLst>
          <pc:docMk/>
          <pc:sldMk cId="2434483580" sldId="2145706033"/>
        </pc:sldMkLst>
        <pc:picChg chg="mod">
          <ac:chgData name="Sophia Witterick-Laskin" userId="S::s.wittericklaskin@mail.utoronto.ca::3e00bf42-de8c-424f-8180-3a4a3b33702f" providerId="AD" clId="Web-{DA7D8195-045C-1505-BE84-1B5DC7B1954B}" dt="2024-01-15T14:08:52.153" v="35"/>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DA7D8195-045C-1505-BE84-1B5DC7B1954B}" dt="2024-01-15T14:09:08.981" v="36"/>
        <pc:sldMkLst>
          <pc:docMk/>
          <pc:sldMk cId="2786559792" sldId="2145706034"/>
        </pc:sldMkLst>
        <pc:picChg chg="mod">
          <ac:chgData name="Sophia Witterick-Laskin" userId="S::s.wittericklaskin@mail.utoronto.ca::3e00bf42-de8c-424f-8180-3a4a3b33702f" providerId="AD" clId="Web-{DA7D8195-045C-1505-BE84-1B5DC7B1954B}" dt="2024-01-15T14:09:08.981" v="36"/>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DA7D8195-045C-1505-BE84-1B5DC7B1954B}" dt="2024-01-15T14:09:48.263" v="38"/>
        <pc:sldMkLst>
          <pc:docMk/>
          <pc:sldMk cId="3357886841" sldId="2145706035"/>
        </pc:sldMkLst>
        <pc:picChg chg="mod">
          <ac:chgData name="Sophia Witterick-Laskin" userId="S::s.wittericklaskin@mail.utoronto.ca::3e00bf42-de8c-424f-8180-3a4a3b33702f" providerId="AD" clId="Web-{DA7D8195-045C-1505-BE84-1B5DC7B1954B}" dt="2024-01-15T14:09:48.263" v="38"/>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DA7D8195-045C-1505-BE84-1B5DC7B1954B}" dt="2024-01-15T14:10:07.731" v="39"/>
        <pc:sldMkLst>
          <pc:docMk/>
          <pc:sldMk cId="3891985410" sldId="2145706036"/>
        </pc:sldMkLst>
        <pc:picChg chg="mod">
          <ac:chgData name="Sophia Witterick-Laskin" userId="S::s.wittericklaskin@mail.utoronto.ca::3e00bf42-de8c-424f-8180-3a4a3b33702f" providerId="AD" clId="Web-{DA7D8195-045C-1505-BE84-1B5DC7B1954B}" dt="2024-01-15T14:10:07.731" v="39"/>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DA7D8195-045C-1505-BE84-1B5DC7B1954B}" dt="2024-01-15T14:10:27.247" v="40"/>
        <pc:sldMkLst>
          <pc:docMk/>
          <pc:sldMk cId="2352960486" sldId="2145706037"/>
        </pc:sldMkLst>
        <pc:picChg chg="mod">
          <ac:chgData name="Sophia Witterick-Laskin" userId="S::s.wittericklaskin@mail.utoronto.ca::3e00bf42-de8c-424f-8180-3a4a3b33702f" providerId="AD" clId="Web-{DA7D8195-045C-1505-BE84-1B5DC7B1954B}" dt="2024-01-15T14:10:27.247" v="40"/>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DA7D8195-045C-1505-BE84-1B5DC7B1954B}" dt="2024-01-15T14:11:49.483" v="44"/>
        <pc:sldMkLst>
          <pc:docMk/>
          <pc:sldMk cId="38636857" sldId="2145706038"/>
        </pc:sldMkLst>
        <pc:picChg chg="mod">
          <ac:chgData name="Sophia Witterick-Laskin" userId="S::s.wittericklaskin@mail.utoronto.ca::3e00bf42-de8c-424f-8180-3a4a3b33702f" providerId="AD" clId="Web-{DA7D8195-045C-1505-BE84-1B5DC7B1954B}" dt="2024-01-15T14:11:49.483" v="44"/>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DA7D8195-045C-1505-BE84-1B5DC7B1954B}" dt="2024-01-15T14:12:11.733" v="45"/>
        <pc:sldMkLst>
          <pc:docMk/>
          <pc:sldMk cId="972707406" sldId="2145706039"/>
        </pc:sldMkLst>
        <pc:picChg chg="mod">
          <ac:chgData name="Sophia Witterick-Laskin" userId="S::s.wittericklaskin@mail.utoronto.ca::3e00bf42-de8c-424f-8180-3a4a3b33702f" providerId="AD" clId="Web-{DA7D8195-045C-1505-BE84-1B5DC7B1954B}" dt="2024-01-15T14:12:11.733" v="45"/>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DA7D8195-045C-1505-BE84-1B5DC7B1954B}" dt="2024-01-15T14:12:32.030" v="46"/>
        <pc:sldMkLst>
          <pc:docMk/>
          <pc:sldMk cId="810661731" sldId="2145706040"/>
        </pc:sldMkLst>
        <pc:picChg chg="mod">
          <ac:chgData name="Sophia Witterick-Laskin" userId="S::s.wittericklaskin@mail.utoronto.ca::3e00bf42-de8c-424f-8180-3a4a3b33702f" providerId="AD" clId="Web-{DA7D8195-045C-1505-BE84-1B5DC7B1954B}" dt="2024-01-15T14:12:32.030" v="46"/>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DA7D8195-045C-1505-BE84-1B5DC7B1954B}" dt="2024-01-15T14:13:10.468" v="48"/>
        <pc:sldMkLst>
          <pc:docMk/>
          <pc:sldMk cId="3783444805" sldId="2145706041"/>
        </pc:sldMkLst>
        <pc:picChg chg="mod">
          <ac:chgData name="Sophia Witterick-Laskin" userId="S::s.wittericklaskin@mail.utoronto.ca::3e00bf42-de8c-424f-8180-3a4a3b33702f" providerId="AD" clId="Web-{DA7D8195-045C-1505-BE84-1B5DC7B1954B}" dt="2024-01-15T14:13:10.468" v="48"/>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DA7D8195-045C-1505-BE84-1B5DC7B1954B}" dt="2024-01-15T14:13:28.780" v="49"/>
        <pc:sldMkLst>
          <pc:docMk/>
          <pc:sldMk cId="3246325511" sldId="2145706042"/>
        </pc:sldMkLst>
        <pc:picChg chg="mod">
          <ac:chgData name="Sophia Witterick-Laskin" userId="S::s.wittericklaskin@mail.utoronto.ca::3e00bf42-de8c-424f-8180-3a4a3b33702f" providerId="AD" clId="Web-{DA7D8195-045C-1505-BE84-1B5DC7B1954B}" dt="2024-01-15T14:13:28.780" v="49"/>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DA7D8195-045C-1505-BE84-1B5DC7B1954B}" dt="2024-01-15T14:13:50.671" v="50"/>
        <pc:sldMkLst>
          <pc:docMk/>
          <pc:sldMk cId="2547392201" sldId="2145706043"/>
        </pc:sldMkLst>
        <pc:picChg chg="mod">
          <ac:chgData name="Sophia Witterick-Laskin" userId="S::s.wittericklaskin@mail.utoronto.ca::3e00bf42-de8c-424f-8180-3a4a3b33702f" providerId="AD" clId="Web-{DA7D8195-045C-1505-BE84-1B5DC7B1954B}" dt="2024-01-15T14:13:50.671" v="50"/>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DA7D8195-045C-1505-BE84-1B5DC7B1954B}" dt="2024-01-15T14:14:33.203" v="53"/>
        <pc:sldMkLst>
          <pc:docMk/>
          <pc:sldMk cId="2650018604" sldId="2145706044"/>
        </pc:sldMkLst>
        <pc:picChg chg="mod">
          <ac:chgData name="Sophia Witterick-Laskin" userId="S::s.wittericklaskin@mail.utoronto.ca::3e00bf42-de8c-424f-8180-3a4a3b33702f" providerId="AD" clId="Web-{DA7D8195-045C-1505-BE84-1B5DC7B1954B}" dt="2024-01-15T14:14:33.203" v="53"/>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DA7D8195-045C-1505-BE84-1B5DC7B1954B}" dt="2024-01-15T14:14:58.156" v="55" actId="1076"/>
        <pc:sldMkLst>
          <pc:docMk/>
          <pc:sldMk cId="864383090" sldId="2145706045"/>
        </pc:sldMkLst>
        <pc:spChg chg="mod">
          <ac:chgData name="Sophia Witterick-Laskin" userId="S::s.wittericklaskin@mail.utoronto.ca::3e00bf42-de8c-424f-8180-3a4a3b33702f" providerId="AD" clId="Web-{DA7D8195-045C-1505-BE84-1B5DC7B1954B}" dt="2024-01-15T14:14:58.156" v="55" actId="1076"/>
          <ac:spMkLst>
            <pc:docMk/>
            <pc:sldMk cId="864383090" sldId="2145706045"/>
            <ac:spMk id="13" creationId="{DF4E0F38-43EE-4049-AD14-CDFDF486DC5E}"/>
          </ac:spMkLst>
        </pc:spChg>
        <pc:picChg chg="mod">
          <ac:chgData name="Sophia Witterick-Laskin" userId="S::s.wittericklaskin@mail.utoronto.ca::3e00bf42-de8c-424f-8180-3a4a3b33702f" providerId="AD" clId="Web-{DA7D8195-045C-1505-BE84-1B5DC7B1954B}" dt="2024-01-15T14:14:53.844" v="54"/>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DA7D8195-045C-1505-BE84-1B5DC7B1954B}" dt="2024-01-15T14:15:24.750" v="56"/>
        <pc:sldMkLst>
          <pc:docMk/>
          <pc:sldMk cId="4216681678" sldId="2145706046"/>
        </pc:sldMkLst>
        <pc:picChg chg="mod">
          <ac:chgData name="Sophia Witterick-Laskin" userId="S::s.wittericklaskin@mail.utoronto.ca::3e00bf42-de8c-424f-8180-3a4a3b33702f" providerId="AD" clId="Web-{DA7D8195-045C-1505-BE84-1B5DC7B1954B}" dt="2024-01-15T14:15:24.750" v="56"/>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DA7D8195-045C-1505-BE84-1B5DC7B1954B}" dt="2024-01-15T14:17:12.642" v="63" actId="20577"/>
        <pc:sldMkLst>
          <pc:docMk/>
          <pc:sldMk cId="4274295591" sldId="2145706047"/>
        </pc:sldMkLst>
        <pc:spChg chg="mod">
          <ac:chgData name="Sophia Witterick-Laskin" userId="S::s.wittericklaskin@mail.utoronto.ca::3e00bf42-de8c-424f-8180-3a4a3b33702f" providerId="AD" clId="Web-{DA7D8195-045C-1505-BE84-1B5DC7B1954B}" dt="2024-01-15T14:17:12.642" v="63" actId="20577"/>
          <ac:spMkLst>
            <pc:docMk/>
            <pc:sldMk cId="4274295591" sldId="2145706047"/>
            <ac:spMk id="3" creationId="{114F98F8-739F-964C-A534-3836E8D18612}"/>
          </ac:spMkLst>
        </pc:spChg>
        <pc:picChg chg="mod">
          <ac:chgData name="Sophia Witterick-Laskin" userId="S::s.wittericklaskin@mail.utoronto.ca::3e00bf42-de8c-424f-8180-3a4a3b33702f" providerId="AD" clId="Web-{DA7D8195-045C-1505-BE84-1B5DC7B1954B}" dt="2024-01-15T14:16:24.329" v="59"/>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DA7D8195-045C-1505-BE84-1B5DC7B1954B}" dt="2024-01-15T14:17:09.251" v="62" actId="20577"/>
        <pc:sldMkLst>
          <pc:docMk/>
          <pc:sldMk cId="1102513469" sldId="2145706048"/>
        </pc:sldMkLst>
        <pc:spChg chg="mod">
          <ac:chgData name="Sophia Witterick-Laskin" userId="S::s.wittericklaskin@mail.utoronto.ca::3e00bf42-de8c-424f-8180-3a4a3b33702f" providerId="AD" clId="Web-{DA7D8195-045C-1505-BE84-1B5DC7B1954B}" dt="2024-01-15T14:17:09.251" v="62" actId="20577"/>
          <ac:spMkLst>
            <pc:docMk/>
            <pc:sldMk cId="1102513469" sldId="2145706048"/>
            <ac:spMk id="3" creationId="{114F98F8-739F-964C-A534-3836E8D18612}"/>
          </ac:spMkLst>
        </pc:spChg>
        <pc:picChg chg="mod">
          <ac:chgData name="Sophia Witterick-Laskin" userId="S::s.wittericklaskin@mail.utoronto.ca::3e00bf42-de8c-424f-8180-3a4a3b33702f" providerId="AD" clId="Web-{DA7D8195-045C-1505-BE84-1B5DC7B1954B}" dt="2024-01-15T14:16:34.907" v="60"/>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DA7D8195-045C-1505-BE84-1B5DC7B1954B}" dt="2024-01-15T14:16:59.486" v="61"/>
        <pc:sldMkLst>
          <pc:docMk/>
          <pc:sldMk cId="2693564460" sldId="2145706049"/>
        </pc:sldMkLst>
        <pc:picChg chg="mod">
          <ac:chgData name="Sophia Witterick-Laskin" userId="S::s.wittericklaskin@mail.utoronto.ca::3e00bf42-de8c-424f-8180-3a4a3b33702f" providerId="AD" clId="Web-{DA7D8195-045C-1505-BE84-1B5DC7B1954B}" dt="2024-01-15T14:16:59.486" v="61"/>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DA7D8195-045C-1505-BE84-1B5DC7B1954B}" dt="2024-01-15T14:18:19.486" v="68" actId="1076"/>
        <pc:sldMkLst>
          <pc:docMk/>
          <pc:sldMk cId="1090974854" sldId="2145706050"/>
        </pc:sldMkLst>
        <pc:spChg chg="mod">
          <ac:chgData name="Sophia Witterick-Laskin" userId="S::s.wittericklaskin@mail.utoronto.ca::3e00bf42-de8c-424f-8180-3a4a3b33702f" providerId="AD" clId="Web-{DA7D8195-045C-1505-BE84-1B5DC7B1954B}" dt="2024-01-15T14:18:19.486" v="68" actId="1076"/>
          <ac:spMkLst>
            <pc:docMk/>
            <pc:sldMk cId="1090974854" sldId="2145706050"/>
            <ac:spMk id="13" creationId="{DF4E0F38-43EE-4049-AD14-CDFDF486DC5E}"/>
          </ac:spMkLst>
        </pc:spChg>
        <pc:picChg chg="mod">
          <ac:chgData name="Sophia Witterick-Laskin" userId="S::s.wittericklaskin@mail.utoronto.ca::3e00bf42-de8c-424f-8180-3a4a3b33702f" providerId="AD" clId="Web-{DA7D8195-045C-1505-BE84-1B5DC7B1954B}" dt="2024-01-15T14:18:12.596" v="67"/>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DA7D8195-045C-1505-BE84-1B5DC7B1954B}" dt="2024-01-15T14:18:38.268" v="69"/>
        <pc:sldMkLst>
          <pc:docMk/>
          <pc:sldMk cId="3876548494" sldId="2145706051"/>
        </pc:sldMkLst>
        <pc:picChg chg="mod">
          <ac:chgData name="Sophia Witterick-Laskin" userId="S::s.wittericklaskin@mail.utoronto.ca::3e00bf42-de8c-424f-8180-3a4a3b33702f" providerId="AD" clId="Web-{DA7D8195-045C-1505-BE84-1B5DC7B1954B}" dt="2024-01-15T14:18:38.268" v="69"/>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DA7D8195-045C-1505-BE84-1B5DC7B1954B}" dt="2024-01-15T14:18:55.377" v="70"/>
        <pc:sldMkLst>
          <pc:docMk/>
          <pc:sldMk cId="2193863033" sldId="2145706052"/>
        </pc:sldMkLst>
        <pc:picChg chg="mod">
          <ac:chgData name="Sophia Witterick-Laskin" userId="S::s.wittericklaskin@mail.utoronto.ca::3e00bf42-de8c-424f-8180-3a4a3b33702f" providerId="AD" clId="Web-{DA7D8195-045C-1505-BE84-1B5DC7B1954B}" dt="2024-01-15T14:18:55.377" v="70"/>
          <ac:picMkLst>
            <pc:docMk/>
            <pc:sldMk cId="2193863033" sldId="2145706052"/>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Kiiwetinoong Health Waters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52.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52.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073899287"/>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62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52.png">
            <a:extLst>
              <a:ext uri="{FF2B5EF4-FFF2-40B4-BE49-F238E27FC236}">
                <a16:creationId xmlns:a16="http://schemas.microsoft.com/office/drawing/2014/main" id="{54302890-8708-4912-8195-62F7A3DC1E4F}"/>
              </a:ext>
            </a:extLst>
          </p:cNvPr>
          <p:cNvPicPr>
            <a:picLocks noChangeAspect="1"/>
          </p:cNvPicPr>
          <p:nvPr/>
        </p:nvPicPr>
        <p:blipFill>
          <a:blip r:embed="rId3"/>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52.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52.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52.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957356058"/>
              </p:ext>
            </p:extLst>
          </p:nvPr>
        </p:nvGraphicFramePr>
        <p:xfrm>
          <a:off x="976397" y="924029"/>
          <a:ext cx="10112944" cy="2973217"/>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9814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333137">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075386" y="3998511"/>
            <a:ext cx="10041226" cy="2031325"/>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Among those not rostered to primary care, 500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52.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4188177" y="3473778"/>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52.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52.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52.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a:t>
            </a:r>
            <a:r>
              <a:rPr lang="en-CA" dirty="0" err="1"/>
              <a:t>CoC</a:t>
            </a:r>
            <a:r>
              <a:rPr lang="en-CA" dirty="0"/>
              <a:t>) amongst all patients attributed to this OHT where </a:t>
            </a:r>
            <a:r>
              <a:rPr lang="en-CA" dirty="0" err="1"/>
              <a:t>CoC</a:t>
            </a:r>
            <a:r>
              <a:rPr lang="en-CA" dirty="0"/>
              <a:t>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5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5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5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52.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24%.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52.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5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5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52.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45.2%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52.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5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5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52.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57.8%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52.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5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5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52.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16.2%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52.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5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5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52.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not rostered to primary care who present to ED with an MHA concern, 47.6%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52.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734417" y="349314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5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5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52.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39.4%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52.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5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5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52.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6.8% of patients (of the OHT attributed patients who died in the reporting period) enrolled in an FHT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52.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734876" y="3465317"/>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5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5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735155" y="329028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52.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45.8% of patients (of the OHT attributed patients that died in the reporting period) not rostered to primary care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52.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733316" y="281458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5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5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52.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919857939"/>
              </p:ext>
            </p:extLst>
          </p:nvPr>
        </p:nvGraphicFramePr>
        <p:xfrm>
          <a:off x="1039527" y="1112930"/>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038599" y="3104404"/>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endParaRPr lang="en-CA" dirty="0">
              <a:cs typeface="Arial"/>
            </a:endParaRPr>
          </a:p>
          <a:p>
            <a:endParaRPr lang="en-CA" dirty="0"/>
          </a:p>
          <a:p>
            <a:r>
              <a:rPr lang="en-CA" b="1" dirty="0"/>
              <a:t>Sample Interpretation: </a:t>
            </a:r>
            <a:r>
              <a:rPr lang="en-CA" dirty="0"/>
              <a:t>3.3% of frail older adults who had a major chronic condition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52.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931900" y="3223201"/>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52.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5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320338" y="3487641"/>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5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52.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dirty="0">
              <a:solidFill>
                <a:srgbClr val="0A2041"/>
              </a:solidFill>
              <a:latin typeface="+mj-lt"/>
            </a:endParaRPr>
          </a:p>
          <a:p>
            <a:pPr marL="456565" indent="-456565" defTabSz="1219170">
              <a:buFont typeface="Arial" panose="020B0604020202020204" pitchFamily="34" charset="0"/>
              <a:buChar char="•"/>
              <a:defRPr/>
            </a:pPr>
            <a:r>
              <a:rPr lang="en-US" sz="2400" dirty="0">
                <a:solidFill>
                  <a:srgbClr val="0A2041"/>
                </a:solidFill>
                <a:latin typeface="+mj-lt"/>
                <a:cs typeface="Arial" panose="020B0604020202020204"/>
              </a:rPr>
              <a:t>There is an accompanying report with further details about the indicators included in this report. </a:t>
            </a:r>
            <a:endParaRPr lang="en-US" sz="2400" dirty="0">
              <a:solidFill>
                <a:srgbClr val="0A2041"/>
              </a:solidFill>
              <a:latin typeface="+mj-lt"/>
            </a:endParaRPr>
          </a:p>
          <a:p>
            <a:pPr marL="456565" indent="-456565" defTabSz="1219170">
              <a:buFont typeface="Arial" panose="020B0604020202020204" pitchFamily="34" charset="0"/>
              <a:buChar char="•"/>
              <a:defRPr/>
            </a:pPr>
            <a:r>
              <a:rPr lang="en-US" sz="2400" dirty="0">
                <a:solidFill>
                  <a:srgbClr val="0A2041"/>
                </a:solidFill>
                <a:latin typeface="+mj-lt"/>
              </a:rPr>
              <a:t>For details on specification of BC Health System Matrix and other indicator definitions please see:</a:t>
            </a:r>
            <a:endParaRPr lang="en-US" sz="2400" dirty="0">
              <a:solidFill>
                <a:srgbClr val="0A2041"/>
              </a:solidFill>
              <a:latin typeface="+mj-lt"/>
              <a:cs typeface="Arial"/>
            </a:endParaRPr>
          </a:p>
          <a:p>
            <a:pPr lvl="2" defTabSz="1219170">
              <a:defRPr/>
            </a:pPr>
            <a:r>
              <a:rPr lang="en-US" sz="2000" dirty="0">
                <a:solidFill>
                  <a:srgbClr val="0A2041"/>
                </a:solidFill>
              </a:rPr>
              <a:t>Mondor L, Hall RE, and Wodchis WP. Population Segmentation for Ontario Health Teams using the British Columbia Health System Matrix. Toronto, ON: Health System Performance Network. 2021. available </a:t>
            </a:r>
            <a:r>
              <a:rPr lang="en-US" sz="2000" dirty="0">
                <a:solidFill>
                  <a:srgbClr val="002060"/>
                </a:solidFill>
              </a:rPr>
              <a:t>at </a:t>
            </a:r>
            <a:r>
              <a:rPr lang="en-US" sz="2000" dirty="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dirty="0">
                <a:solidFill>
                  <a:srgbClr val="002060"/>
                </a:solidFill>
              </a:rPr>
              <a:t> </a:t>
            </a:r>
            <a:endParaRPr lang="en-US" sz="2400" dirty="0">
              <a:solidFill>
                <a:srgbClr val="0A2041"/>
              </a:solidFill>
              <a:latin typeface="+mj-lt"/>
            </a:endParaRPr>
          </a:p>
          <a:p>
            <a:pPr marL="456565" indent="-456565" defTabSz="1219170">
              <a:buFont typeface="Arial" panose="020B0604020202020204" pitchFamily="34" charset="0"/>
              <a:buChar char="•"/>
              <a:defRPr/>
            </a:pPr>
            <a:endParaRPr lang="en-US" sz="2400" dirty="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dirty="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52.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18</TotalTime>
  <Words>8999</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76</cp:revision>
  <dcterms:created xsi:type="dcterms:W3CDTF">2022-01-12T21:19:05Z</dcterms:created>
  <dcterms:modified xsi:type="dcterms:W3CDTF">2024-01-26T20:10:26Z</dcterms:modified>
</cp:coreProperties>
</file>