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6075" r:id="rId16"/>
    <p:sldId id="2145705980" r:id="rId17"/>
    <p:sldId id="2145706074" r:id="rId18"/>
    <p:sldId id="2145705976" r:id="rId19"/>
    <p:sldId id="2145706005" r:id="rId20"/>
    <p:sldId id="2145705991" r:id="rId21"/>
    <p:sldId id="2145705996" r:id="rId22"/>
    <p:sldId id="4317" r:id="rId23"/>
    <p:sldId id="2145706073" r:id="rId24"/>
    <p:sldId id="2145706069" r:id="rId25"/>
    <p:sldId id="2145706076" r:id="rId26"/>
    <p:sldId id="2145706017" r:id="rId27"/>
    <p:sldId id="2145706019" r:id="rId28"/>
    <p:sldId id="2145706018" r:id="rId29"/>
    <p:sldId id="2145706010" r:id="rId30"/>
    <p:sldId id="2145706077" r:id="rId31"/>
    <p:sldId id="2145706020" r:id="rId32"/>
    <p:sldId id="2145706022" r:id="rId33"/>
    <p:sldId id="2145706021" r:id="rId34"/>
    <p:sldId id="2145706011" r:id="rId35"/>
    <p:sldId id="2145706078" r:id="rId36"/>
    <p:sldId id="2145706023" r:id="rId37"/>
    <p:sldId id="2145706024" r:id="rId38"/>
    <p:sldId id="2145706025" r:id="rId39"/>
    <p:sldId id="2145706012" r:id="rId40"/>
    <p:sldId id="2145706079" r:id="rId41"/>
    <p:sldId id="2145706026" r:id="rId42"/>
    <p:sldId id="2145706027" r:id="rId43"/>
    <p:sldId id="2145706028" r:id="rId44"/>
    <p:sldId id="2145706013" r:id="rId45"/>
    <p:sldId id="2145706080" r:id="rId46"/>
    <p:sldId id="2145706014" r:id="rId47"/>
    <p:sldId id="2145706029" r:id="rId48"/>
    <p:sldId id="2145706030" r:id="rId49"/>
    <p:sldId id="2145706031" r:id="rId50"/>
    <p:sldId id="2145706081" r:id="rId51"/>
    <p:sldId id="2145706032" r:id="rId52"/>
    <p:sldId id="2145706033" r:id="rId53"/>
    <p:sldId id="2145706034" r:id="rId54"/>
    <p:sldId id="2145706015" r:id="rId55"/>
    <p:sldId id="2145706082" r:id="rId56"/>
    <p:sldId id="2145706035" r:id="rId57"/>
    <p:sldId id="2145706036" r:id="rId58"/>
    <p:sldId id="2145706037" r:id="rId59"/>
    <p:sldId id="2145705985" r:id="rId60"/>
    <p:sldId id="2145706083" r:id="rId61"/>
    <p:sldId id="2145706016" r:id="rId62"/>
    <p:sldId id="2145706038" r:id="rId63"/>
    <p:sldId id="2145706039" r:id="rId64"/>
    <p:sldId id="2145706040" r:id="rId65"/>
    <p:sldId id="2145706084"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85" r:id="rId76"/>
    <p:sldId id="2145705989" r:id="rId77"/>
    <p:sldId id="2145706047" r:id="rId78"/>
    <p:sldId id="2145706048" r:id="rId79"/>
    <p:sldId id="2145706049" r:id="rId80"/>
    <p:sldId id="2145706086" r:id="rId81"/>
    <p:sldId id="2145705990" r:id="rId82"/>
    <p:sldId id="2145706050" r:id="rId83"/>
    <p:sldId id="2145706051" r:id="rId84"/>
    <p:sldId id="2145706052" r:id="rId85"/>
    <p:sldId id="2145706087"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060702-BE7E-2B4A-927C-683343B4D6E9}" v="1" dt="2024-01-26T20:11:09.12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05" autoAdjust="0"/>
    <p:restoredTop sz="94668"/>
  </p:normalViewPr>
  <p:slideViewPr>
    <p:cSldViewPr snapToGrid="0">
      <p:cViewPr varScale="1">
        <p:scale>
          <a:sx n="86" d="100"/>
          <a:sy n="86" d="100"/>
        </p:scale>
        <p:origin x="232" y="61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ECC9E071-D640-445E-B5C4-3F47D1DF9898}"/>
    <pc:docChg chg="modSld">
      <pc:chgData name="Vijay Kunaratnam" userId="775577e4-abc3-4e58-9833-58198037c244" providerId="ADAL" clId="{ECC9E071-D640-445E-B5C4-3F47D1DF9898}" dt="2024-01-14T18:43:02.244" v="51" actId="20577"/>
      <pc:docMkLst>
        <pc:docMk/>
      </pc:docMkLst>
      <pc:sldChg chg="modSp mod">
        <pc:chgData name="Vijay Kunaratnam" userId="775577e4-abc3-4e58-9833-58198037c244" providerId="ADAL" clId="{ECC9E071-D640-445E-B5C4-3F47D1DF9898}" dt="2024-01-14T18:41:34.924" v="8" actId="20577"/>
        <pc:sldMkLst>
          <pc:docMk/>
          <pc:sldMk cId="1854821880" sldId="267"/>
        </pc:sldMkLst>
        <pc:spChg chg="mod">
          <ac:chgData name="Vijay Kunaratnam" userId="775577e4-abc3-4e58-9833-58198037c244" providerId="ADAL" clId="{ECC9E071-D640-445E-B5C4-3F47D1DF9898}" dt="2024-01-14T18:41:34.924" v="8" actId="20577"/>
          <ac:spMkLst>
            <pc:docMk/>
            <pc:sldMk cId="1854821880" sldId="267"/>
            <ac:spMk id="5" creationId="{00000000-0000-0000-0000-000000000000}"/>
          </ac:spMkLst>
        </pc:spChg>
      </pc:sldChg>
      <pc:sldChg chg="modSp mod">
        <pc:chgData name="Vijay Kunaratnam" userId="775577e4-abc3-4e58-9833-58198037c244" providerId="ADAL" clId="{ECC9E071-D640-445E-B5C4-3F47D1DF9898}" dt="2024-01-14T18:43:02.244" v="51" actId="20577"/>
        <pc:sldMkLst>
          <pc:docMk/>
          <pc:sldMk cId="358141157" sldId="2145706086"/>
        </pc:sldMkLst>
        <pc:spChg chg="mod">
          <ac:chgData name="Vijay Kunaratnam" userId="775577e4-abc3-4e58-9833-58198037c244" providerId="ADAL" clId="{ECC9E071-D640-445E-B5C4-3F47D1DF9898}" dt="2024-01-14T18:43:02.244" v="51" actId="20577"/>
          <ac:spMkLst>
            <pc:docMk/>
            <pc:sldMk cId="358141157" sldId="2145706086"/>
            <ac:spMk id="10" creationId="{74F69AAC-063D-4CAD-8D99-314F67A645D2}"/>
          </ac:spMkLst>
        </pc:spChg>
      </pc:sldChg>
    </pc:docChg>
  </pc:docChgLst>
  <pc:docChgLst>
    <pc:chgData name="Vijay Kunaratnam" userId="775577e4-abc3-4e58-9833-58198037c244" providerId="ADAL" clId="{0F9479CF-994D-46C2-9F8E-833FEC43043F}"/>
    <pc:docChg chg="addSld delSld modSld">
      <pc:chgData name="Vijay Kunaratnam" userId="775577e4-abc3-4e58-9833-58198037c244" providerId="ADAL" clId="{0F9479CF-994D-46C2-9F8E-833FEC43043F}" dt="2023-12-20T20:31:35.372" v="267" actId="47"/>
      <pc:docMkLst>
        <pc:docMk/>
      </pc:docMkLst>
      <pc:sldChg chg="del">
        <pc:chgData name="Vijay Kunaratnam" userId="775577e4-abc3-4e58-9833-58198037c244" providerId="ADAL" clId="{0F9479CF-994D-46C2-9F8E-833FEC43043F}" dt="2023-12-20T20:31:35.372" v="267" actId="47"/>
        <pc:sldMkLst>
          <pc:docMk/>
          <pc:sldMk cId="2461015028" sldId="4298"/>
        </pc:sldMkLst>
      </pc:sldChg>
      <pc:sldChg chg="del">
        <pc:chgData name="Vijay Kunaratnam" userId="775577e4-abc3-4e58-9833-58198037c244" providerId="ADAL" clId="{0F9479CF-994D-46C2-9F8E-833FEC43043F}" dt="2023-12-20T16:12:56.321" v="1" actId="47"/>
        <pc:sldMkLst>
          <pc:docMk/>
          <pc:sldMk cId="2605331272" sldId="2145705983"/>
        </pc:sldMkLst>
      </pc:sldChg>
      <pc:sldChg chg="modSp mod modNotesTx">
        <pc:chgData name="Vijay Kunaratnam" userId="775577e4-abc3-4e58-9833-58198037c244" providerId="ADAL" clId="{0F9479CF-994D-46C2-9F8E-833FEC43043F}" dt="2023-12-20T20:29:07.843" v="215" actId="20577"/>
        <pc:sldMkLst>
          <pc:docMk/>
          <pc:sldMk cId="2430284717" sldId="2145705985"/>
        </pc:sldMkLst>
        <pc:spChg chg="mod">
          <ac:chgData name="Vijay Kunaratnam" userId="775577e4-abc3-4e58-9833-58198037c244" providerId="ADAL" clId="{0F9479CF-994D-46C2-9F8E-833FEC43043F}" dt="2023-12-20T20:29:07.843" v="215" actId="20577"/>
          <ac:spMkLst>
            <pc:docMk/>
            <pc:sldMk cId="2430284717" sldId="2145705985"/>
            <ac:spMk id="6" creationId="{3B203843-466C-E341-B0CC-895EED9CB157}"/>
          </ac:spMkLst>
        </pc:spChg>
      </pc:sldChg>
      <pc:sldChg chg="addSp modSp mod">
        <pc:chgData name="Vijay Kunaratnam" userId="775577e4-abc3-4e58-9833-58198037c244" providerId="ADAL" clId="{0F9479CF-994D-46C2-9F8E-833FEC43043F}" dt="2023-12-20T16:18:26.335" v="97" actId="1038"/>
        <pc:sldMkLst>
          <pc:docMk/>
          <pc:sldMk cId="2553211071" sldId="2145705987"/>
        </pc:sldMkLst>
        <pc:picChg chg="add mod ord">
          <ac:chgData name="Vijay Kunaratnam" userId="775577e4-abc3-4e58-9833-58198037c244" providerId="ADAL" clId="{0F9479CF-994D-46C2-9F8E-833FEC43043F}" dt="2023-12-20T16:18:26.335" v="97" actId="1038"/>
          <ac:picMkLst>
            <pc:docMk/>
            <pc:sldMk cId="2553211071" sldId="2145705987"/>
            <ac:picMk id="5" creationId="{DB439739-385B-4962-9893-BCCEC43575A3}"/>
          </ac:picMkLst>
        </pc:picChg>
      </pc:sldChg>
      <pc:sldChg chg="addSp modSp mod">
        <pc:chgData name="Vijay Kunaratnam" userId="775577e4-abc3-4e58-9833-58198037c244" providerId="ADAL" clId="{0F9479CF-994D-46C2-9F8E-833FEC43043F}" dt="2023-12-20T16:19:06.363" v="113" actId="1076"/>
        <pc:sldMkLst>
          <pc:docMk/>
          <pc:sldMk cId="3372501302" sldId="2145705988"/>
        </pc:sldMkLst>
        <pc:spChg chg="mod">
          <ac:chgData name="Vijay Kunaratnam" userId="775577e4-abc3-4e58-9833-58198037c244" providerId="ADAL" clId="{0F9479CF-994D-46C2-9F8E-833FEC43043F}" dt="2023-12-20T16:19:06.363" v="113" actId="1076"/>
          <ac:spMkLst>
            <pc:docMk/>
            <pc:sldMk cId="3372501302" sldId="2145705988"/>
            <ac:spMk id="13" creationId="{DF4E0F38-43EE-4049-AD14-CDFDF486DC5E}"/>
          </ac:spMkLst>
        </pc:spChg>
        <pc:picChg chg="add mod ord">
          <ac:chgData name="Vijay Kunaratnam" userId="775577e4-abc3-4e58-9833-58198037c244" providerId="ADAL" clId="{0F9479CF-994D-46C2-9F8E-833FEC43043F}" dt="2023-12-20T16:19:03.580" v="112" actId="1076"/>
          <ac:picMkLst>
            <pc:docMk/>
            <pc:sldMk cId="3372501302" sldId="2145705988"/>
            <ac:picMk id="5" creationId="{57B5F95A-87B1-4118-9367-3A17BD1523A9}"/>
          </ac:picMkLst>
        </pc:picChg>
      </pc:sldChg>
      <pc:sldChg chg="addSp modSp mod">
        <pc:chgData name="Vijay Kunaratnam" userId="775577e4-abc3-4e58-9833-58198037c244" providerId="ADAL" clId="{0F9479CF-994D-46C2-9F8E-833FEC43043F}" dt="2023-12-20T16:19:54.719" v="127" actId="1076"/>
        <pc:sldMkLst>
          <pc:docMk/>
          <pc:sldMk cId="2098748951" sldId="2145705989"/>
        </pc:sldMkLst>
        <pc:spChg chg="mod">
          <ac:chgData name="Vijay Kunaratnam" userId="775577e4-abc3-4e58-9833-58198037c244" providerId="ADAL" clId="{0F9479CF-994D-46C2-9F8E-833FEC43043F}" dt="2023-12-20T16:19:54.719" v="127" actId="1076"/>
          <ac:spMkLst>
            <pc:docMk/>
            <pc:sldMk cId="2098748951" sldId="2145705989"/>
            <ac:spMk id="13" creationId="{DF4E0F38-43EE-4049-AD14-CDFDF486DC5E}"/>
          </ac:spMkLst>
        </pc:spChg>
        <pc:picChg chg="add mod ord">
          <ac:chgData name="Vijay Kunaratnam" userId="775577e4-abc3-4e58-9833-58198037c244" providerId="ADAL" clId="{0F9479CF-994D-46C2-9F8E-833FEC43043F}" dt="2023-12-20T16:19:53.465" v="126" actId="1076"/>
          <ac:picMkLst>
            <pc:docMk/>
            <pc:sldMk cId="2098748951" sldId="2145705989"/>
            <ac:picMk id="5" creationId="{1A6BC662-0057-4803-AD4A-4D771ADCEC4F}"/>
          </ac:picMkLst>
        </pc:picChg>
      </pc:sldChg>
      <pc:sldChg chg="addSp modSp mod">
        <pc:chgData name="Vijay Kunaratnam" userId="775577e4-abc3-4e58-9833-58198037c244" providerId="ADAL" clId="{0F9479CF-994D-46C2-9F8E-833FEC43043F}" dt="2023-12-20T16:20:29.473" v="139" actId="1076"/>
        <pc:sldMkLst>
          <pc:docMk/>
          <pc:sldMk cId="1349373594" sldId="2145705990"/>
        </pc:sldMkLst>
        <pc:picChg chg="add mod ord">
          <ac:chgData name="Vijay Kunaratnam" userId="775577e4-abc3-4e58-9833-58198037c244" providerId="ADAL" clId="{0F9479CF-994D-46C2-9F8E-833FEC43043F}" dt="2023-12-20T16:20:29.473" v="139" actId="1076"/>
          <ac:picMkLst>
            <pc:docMk/>
            <pc:sldMk cId="1349373594" sldId="2145705990"/>
            <ac:picMk id="5" creationId="{279D30BD-E492-4755-8511-8FD69C0D258B}"/>
          </ac:picMkLst>
        </pc:picChg>
      </pc:sldChg>
      <pc:sldChg chg="modSp mod">
        <pc:chgData name="Vijay Kunaratnam" userId="775577e4-abc3-4e58-9833-58198037c244" providerId="ADAL" clId="{0F9479CF-994D-46C2-9F8E-833FEC43043F}" dt="2023-12-20T16:13:18.342" v="8" actId="20577"/>
        <pc:sldMkLst>
          <pc:docMk/>
          <pc:sldMk cId="2397832724" sldId="2145705991"/>
        </pc:sldMkLst>
        <pc:spChg chg="mod">
          <ac:chgData name="Vijay Kunaratnam" userId="775577e4-abc3-4e58-9833-58198037c244" providerId="ADAL" clId="{0F9479CF-994D-46C2-9F8E-833FEC43043F}" dt="2023-12-20T16:13:18.342" v="8" actId="20577"/>
          <ac:spMkLst>
            <pc:docMk/>
            <pc:sldMk cId="2397832724" sldId="2145705991"/>
            <ac:spMk id="6" creationId="{4965C329-F2F3-CB43-A410-6A0F2E902264}"/>
          </ac:spMkLst>
        </pc:spChg>
      </pc:sldChg>
      <pc:sldChg chg="modSp mod">
        <pc:chgData name="Vijay Kunaratnam" userId="775577e4-abc3-4e58-9833-58198037c244" providerId="ADAL" clId="{0F9479CF-994D-46C2-9F8E-833FEC43043F}" dt="2023-12-20T20:26:43.890" v="159"/>
        <pc:sldMkLst>
          <pc:docMk/>
          <pc:sldMk cId="2022376663" sldId="2145706010"/>
        </pc:sldMkLst>
        <pc:spChg chg="mod">
          <ac:chgData name="Vijay Kunaratnam" userId="775577e4-abc3-4e58-9833-58198037c244" providerId="ADAL" clId="{0F9479CF-994D-46C2-9F8E-833FEC43043F}" dt="2023-12-20T20:26:43.890" v="159"/>
          <ac:spMkLst>
            <pc:docMk/>
            <pc:sldMk cId="2022376663" sldId="2145706010"/>
            <ac:spMk id="3" creationId="{114F98F8-739F-964C-A534-3836E8D18612}"/>
          </ac:spMkLst>
        </pc:spChg>
      </pc:sldChg>
      <pc:sldChg chg="addSp modSp mod">
        <pc:chgData name="Vijay Kunaratnam" userId="775577e4-abc3-4e58-9833-58198037c244" providerId="ADAL" clId="{0F9479CF-994D-46C2-9F8E-833FEC43043F}" dt="2023-12-20T16:15:58.829" v="40" actId="1076"/>
        <pc:sldMkLst>
          <pc:docMk/>
          <pc:sldMk cId="2688015001" sldId="2145706014"/>
        </pc:sldMkLst>
        <pc:picChg chg="add mod ord">
          <ac:chgData name="Vijay Kunaratnam" userId="775577e4-abc3-4e58-9833-58198037c244" providerId="ADAL" clId="{0F9479CF-994D-46C2-9F8E-833FEC43043F}" dt="2023-12-20T16:15:58.829" v="40" actId="1076"/>
          <ac:picMkLst>
            <pc:docMk/>
            <pc:sldMk cId="2688015001" sldId="2145706014"/>
            <ac:picMk id="7" creationId="{8DEA218C-B6DE-439D-B8B7-D388AAB339DF}"/>
          </ac:picMkLst>
        </pc:picChg>
      </pc:sldChg>
      <pc:sldChg chg="modSp mod">
        <pc:chgData name="Vijay Kunaratnam" userId="775577e4-abc3-4e58-9833-58198037c244" providerId="ADAL" clId="{0F9479CF-994D-46C2-9F8E-833FEC43043F}" dt="2023-12-20T20:28:34.216" v="199" actId="20577"/>
        <pc:sldMkLst>
          <pc:docMk/>
          <pc:sldMk cId="2294197848" sldId="2145706015"/>
        </pc:sldMkLst>
        <pc:spChg chg="mod">
          <ac:chgData name="Vijay Kunaratnam" userId="775577e4-abc3-4e58-9833-58198037c244" providerId="ADAL" clId="{0F9479CF-994D-46C2-9F8E-833FEC43043F}" dt="2023-12-20T20:28:34.216" v="199" actId="20577"/>
          <ac:spMkLst>
            <pc:docMk/>
            <pc:sldMk cId="2294197848" sldId="2145706015"/>
            <ac:spMk id="6" creationId="{14EAE109-A5E7-9740-B69E-BD0EEFBD2605}"/>
          </ac:spMkLst>
        </pc:spChg>
      </pc:sldChg>
      <pc:sldChg chg="addSp modSp mod">
        <pc:chgData name="Vijay Kunaratnam" userId="775577e4-abc3-4e58-9833-58198037c244" providerId="ADAL" clId="{0F9479CF-994D-46C2-9F8E-833FEC43043F}" dt="2023-12-20T16:17:53.636" v="82" actId="1076"/>
        <pc:sldMkLst>
          <pc:docMk/>
          <pc:sldMk cId="1898988213" sldId="2145706016"/>
        </pc:sldMkLst>
        <pc:picChg chg="add mod ord">
          <ac:chgData name="Vijay Kunaratnam" userId="775577e4-abc3-4e58-9833-58198037c244" providerId="ADAL" clId="{0F9479CF-994D-46C2-9F8E-833FEC43043F}" dt="2023-12-20T16:17:53.636" v="82" actId="1076"/>
          <ac:picMkLst>
            <pc:docMk/>
            <pc:sldMk cId="1898988213" sldId="2145706016"/>
            <ac:picMk id="5" creationId="{EE662161-19C4-4D37-9DBC-44312D8D42CF}"/>
          </ac:picMkLst>
        </pc:picChg>
      </pc:sldChg>
      <pc:sldChg chg="modSp mod">
        <pc:chgData name="Vijay Kunaratnam" userId="775577e4-abc3-4e58-9833-58198037c244" providerId="ADAL" clId="{0F9479CF-994D-46C2-9F8E-833FEC43043F}" dt="2023-12-20T20:26:35.634" v="156" actId="20577"/>
        <pc:sldMkLst>
          <pc:docMk/>
          <pc:sldMk cId="749718581" sldId="2145706017"/>
        </pc:sldMkLst>
        <pc:spChg chg="mod">
          <ac:chgData name="Vijay Kunaratnam" userId="775577e4-abc3-4e58-9833-58198037c244" providerId="ADAL" clId="{0F9479CF-994D-46C2-9F8E-833FEC43043F}" dt="2023-12-20T20:26:35.634" v="156" actId="20577"/>
          <ac:spMkLst>
            <pc:docMk/>
            <pc:sldMk cId="749718581" sldId="2145706017"/>
            <ac:spMk id="3" creationId="{114F98F8-739F-964C-A534-3836E8D18612}"/>
          </ac:spMkLst>
        </pc:spChg>
      </pc:sldChg>
      <pc:sldChg chg="modSp mod">
        <pc:chgData name="Vijay Kunaratnam" userId="775577e4-abc3-4e58-9833-58198037c244" providerId="ADAL" clId="{0F9479CF-994D-46C2-9F8E-833FEC43043F}" dt="2023-12-20T20:26:41.865" v="158"/>
        <pc:sldMkLst>
          <pc:docMk/>
          <pc:sldMk cId="3697992228" sldId="2145706018"/>
        </pc:sldMkLst>
        <pc:spChg chg="mod">
          <ac:chgData name="Vijay Kunaratnam" userId="775577e4-abc3-4e58-9833-58198037c244" providerId="ADAL" clId="{0F9479CF-994D-46C2-9F8E-833FEC43043F}" dt="2023-12-20T20:26:41.865" v="158"/>
          <ac:spMkLst>
            <pc:docMk/>
            <pc:sldMk cId="3697992228" sldId="2145706018"/>
            <ac:spMk id="3" creationId="{114F98F8-739F-964C-A534-3836E8D18612}"/>
          </ac:spMkLst>
        </pc:spChg>
      </pc:sldChg>
      <pc:sldChg chg="modSp mod">
        <pc:chgData name="Vijay Kunaratnam" userId="775577e4-abc3-4e58-9833-58198037c244" providerId="ADAL" clId="{0F9479CF-994D-46C2-9F8E-833FEC43043F}" dt="2023-12-20T20:26:40.007" v="157"/>
        <pc:sldMkLst>
          <pc:docMk/>
          <pc:sldMk cId="2150844214" sldId="2145706019"/>
        </pc:sldMkLst>
        <pc:spChg chg="mod">
          <ac:chgData name="Vijay Kunaratnam" userId="775577e4-abc3-4e58-9833-58198037c244" providerId="ADAL" clId="{0F9479CF-994D-46C2-9F8E-833FEC43043F}" dt="2023-12-20T20:26:40.007" v="157"/>
          <ac:spMkLst>
            <pc:docMk/>
            <pc:sldMk cId="2150844214" sldId="2145706019"/>
            <ac:spMk id="3" creationId="{114F98F8-739F-964C-A534-3836E8D18612}"/>
          </ac:spMkLst>
        </pc:spChg>
      </pc:sldChg>
      <pc:sldChg chg="addSp modSp mod">
        <pc:chgData name="Vijay Kunaratnam" userId="775577e4-abc3-4e58-9833-58198037c244" providerId="ADAL" clId="{0F9479CF-994D-46C2-9F8E-833FEC43043F}" dt="2023-12-20T16:15:21.697" v="26" actId="1076"/>
        <pc:sldMkLst>
          <pc:docMk/>
          <pc:sldMk cId="2860827661" sldId="2145706026"/>
        </pc:sldMkLst>
        <pc:picChg chg="add mod ord">
          <ac:chgData name="Vijay Kunaratnam" userId="775577e4-abc3-4e58-9833-58198037c244" providerId="ADAL" clId="{0F9479CF-994D-46C2-9F8E-833FEC43043F}" dt="2023-12-20T16:15:21.697" v="26" actId="1076"/>
          <ac:picMkLst>
            <pc:docMk/>
            <pc:sldMk cId="2860827661" sldId="2145706026"/>
            <ac:picMk id="5" creationId="{9435F645-BE48-4133-86DD-CB64963148EB}"/>
          </ac:picMkLst>
        </pc:picChg>
      </pc:sldChg>
      <pc:sldChg chg="addSp modSp mod">
        <pc:chgData name="Vijay Kunaratnam" userId="775577e4-abc3-4e58-9833-58198037c244" providerId="ADAL" clId="{0F9479CF-994D-46C2-9F8E-833FEC43043F}" dt="2023-12-20T20:28:21.538" v="196" actId="20577"/>
        <pc:sldMkLst>
          <pc:docMk/>
          <pc:sldMk cId="603201134" sldId="2145706032"/>
        </pc:sldMkLst>
        <pc:spChg chg="mod">
          <ac:chgData name="Vijay Kunaratnam" userId="775577e4-abc3-4e58-9833-58198037c244" providerId="ADAL" clId="{0F9479CF-994D-46C2-9F8E-833FEC43043F}" dt="2023-12-20T20:28:21.538" v="196" actId="20577"/>
          <ac:spMkLst>
            <pc:docMk/>
            <pc:sldMk cId="603201134" sldId="2145706032"/>
            <ac:spMk id="6" creationId="{14EAE109-A5E7-9740-B69E-BD0EEFBD2605}"/>
          </ac:spMkLst>
        </pc:spChg>
        <pc:picChg chg="add mod ord">
          <ac:chgData name="Vijay Kunaratnam" userId="775577e4-abc3-4e58-9833-58198037c244" providerId="ADAL" clId="{0F9479CF-994D-46C2-9F8E-833FEC43043F}" dt="2023-12-20T16:16:35.835" v="53" actId="1076"/>
          <ac:picMkLst>
            <pc:docMk/>
            <pc:sldMk cId="603201134" sldId="2145706032"/>
            <ac:picMk id="7" creationId="{6A222B0C-8B68-4EB8-8D6E-491C88EF79E5}"/>
          </ac:picMkLst>
        </pc:picChg>
      </pc:sldChg>
      <pc:sldChg chg="modSp mod">
        <pc:chgData name="Vijay Kunaratnam" userId="775577e4-abc3-4e58-9833-58198037c244" providerId="ADAL" clId="{0F9479CF-994D-46C2-9F8E-833FEC43043F}" dt="2023-12-20T20:28:23.540" v="197" actId="20577"/>
        <pc:sldMkLst>
          <pc:docMk/>
          <pc:sldMk cId="2434483580" sldId="2145706033"/>
        </pc:sldMkLst>
        <pc:spChg chg="mod">
          <ac:chgData name="Vijay Kunaratnam" userId="775577e4-abc3-4e58-9833-58198037c244" providerId="ADAL" clId="{0F9479CF-994D-46C2-9F8E-833FEC43043F}" dt="2023-12-20T20:28:23.540" v="197" actId="20577"/>
          <ac:spMkLst>
            <pc:docMk/>
            <pc:sldMk cId="2434483580" sldId="2145706033"/>
            <ac:spMk id="6" creationId="{14EAE109-A5E7-9740-B69E-BD0EEFBD2605}"/>
          </ac:spMkLst>
        </pc:spChg>
      </pc:sldChg>
      <pc:sldChg chg="modSp mod">
        <pc:chgData name="Vijay Kunaratnam" userId="775577e4-abc3-4e58-9833-58198037c244" providerId="ADAL" clId="{0F9479CF-994D-46C2-9F8E-833FEC43043F}" dt="2023-12-20T20:28:30.431" v="198" actId="20577"/>
        <pc:sldMkLst>
          <pc:docMk/>
          <pc:sldMk cId="2786559792" sldId="2145706034"/>
        </pc:sldMkLst>
        <pc:spChg chg="mod">
          <ac:chgData name="Vijay Kunaratnam" userId="775577e4-abc3-4e58-9833-58198037c244" providerId="ADAL" clId="{0F9479CF-994D-46C2-9F8E-833FEC43043F}" dt="2023-12-20T20:28:30.431" v="198" actId="20577"/>
          <ac:spMkLst>
            <pc:docMk/>
            <pc:sldMk cId="2786559792" sldId="2145706034"/>
            <ac:spMk id="6" creationId="{14EAE109-A5E7-9740-B69E-BD0EEFBD2605}"/>
          </ac:spMkLst>
        </pc:spChg>
      </pc:sldChg>
      <pc:sldChg chg="addSp modSp mod modNotesTx">
        <pc:chgData name="Vijay Kunaratnam" userId="775577e4-abc3-4e58-9833-58198037c244" providerId="ADAL" clId="{0F9479CF-994D-46C2-9F8E-833FEC43043F}" dt="2023-12-20T20:28:54.900" v="209" actId="20577"/>
        <pc:sldMkLst>
          <pc:docMk/>
          <pc:sldMk cId="3357886841" sldId="2145706035"/>
        </pc:sldMkLst>
        <pc:spChg chg="mod">
          <ac:chgData name="Vijay Kunaratnam" userId="775577e4-abc3-4e58-9833-58198037c244" providerId="ADAL" clId="{0F9479CF-994D-46C2-9F8E-833FEC43043F}" dt="2023-12-20T20:28:54.900" v="209" actId="20577"/>
          <ac:spMkLst>
            <pc:docMk/>
            <pc:sldMk cId="3357886841" sldId="2145706035"/>
            <ac:spMk id="6" creationId="{3B203843-466C-E341-B0CC-895EED9CB157}"/>
          </ac:spMkLst>
        </pc:spChg>
        <pc:picChg chg="add mod ord">
          <ac:chgData name="Vijay Kunaratnam" userId="775577e4-abc3-4e58-9833-58198037c244" providerId="ADAL" clId="{0F9479CF-994D-46C2-9F8E-833FEC43043F}" dt="2023-12-20T16:17:16.847" v="69" actId="1076"/>
          <ac:picMkLst>
            <pc:docMk/>
            <pc:sldMk cId="3357886841" sldId="2145706035"/>
            <ac:picMk id="5" creationId="{1C4A378D-D241-499F-BF84-F62956468109}"/>
          </ac:picMkLst>
        </pc:picChg>
      </pc:sldChg>
      <pc:sldChg chg="modSp mod modNotesTx">
        <pc:chgData name="Vijay Kunaratnam" userId="775577e4-abc3-4e58-9833-58198037c244" providerId="ADAL" clId="{0F9479CF-994D-46C2-9F8E-833FEC43043F}" dt="2023-12-20T20:28:58.947" v="211" actId="20577"/>
        <pc:sldMkLst>
          <pc:docMk/>
          <pc:sldMk cId="3891985410" sldId="2145706036"/>
        </pc:sldMkLst>
        <pc:spChg chg="mod">
          <ac:chgData name="Vijay Kunaratnam" userId="775577e4-abc3-4e58-9833-58198037c244" providerId="ADAL" clId="{0F9479CF-994D-46C2-9F8E-833FEC43043F}" dt="2023-12-20T20:28:58.947" v="211" actId="20577"/>
          <ac:spMkLst>
            <pc:docMk/>
            <pc:sldMk cId="3891985410" sldId="2145706036"/>
            <ac:spMk id="6" creationId="{3B203843-466C-E341-B0CC-895EED9CB157}"/>
          </ac:spMkLst>
        </pc:spChg>
      </pc:sldChg>
      <pc:sldChg chg="modSp mod modNotesTx">
        <pc:chgData name="Vijay Kunaratnam" userId="775577e4-abc3-4e58-9833-58198037c244" providerId="ADAL" clId="{0F9479CF-994D-46C2-9F8E-833FEC43043F}" dt="2023-12-20T20:29:02.844" v="213" actId="20577"/>
        <pc:sldMkLst>
          <pc:docMk/>
          <pc:sldMk cId="2352960486" sldId="2145706037"/>
        </pc:sldMkLst>
        <pc:spChg chg="mod">
          <ac:chgData name="Vijay Kunaratnam" userId="775577e4-abc3-4e58-9833-58198037c244" providerId="ADAL" clId="{0F9479CF-994D-46C2-9F8E-833FEC43043F}" dt="2023-12-20T20:29:02.844" v="213" actId="20577"/>
          <ac:spMkLst>
            <pc:docMk/>
            <pc:sldMk cId="2352960486" sldId="2145706037"/>
            <ac:spMk id="6" creationId="{3B203843-466C-E341-B0CC-895EED9CB157}"/>
          </ac:spMkLst>
        </pc:spChg>
      </pc:sldChg>
      <pc:sldChg chg="modSp del mod">
        <pc:chgData name="Vijay Kunaratnam" userId="775577e4-abc3-4e58-9833-58198037c244" providerId="ADAL" clId="{0F9479CF-994D-46C2-9F8E-833FEC43043F}" dt="2023-12-20T20:26:28.015" v="145" actId="47"/>
        <pc:sldMkLst>
          <pc:docMk/>
          <pc:sldMk cId="1488346169" sldId="2145706055"/>
        </pc:sldMkLst>
        <pc:spChg chg="mod">
          <ac:chgData name="Vijay Kunaratnam" userId="775577e4-abc3-4e58-9833-58198037c244" providerId="ADAL" clId="{0F9479CF-994D-46C2-9F8E-833FEC43043F}" dt="2023-12-20T16:13:28.127" v="14" actId="20577"/>
          <ac:spMkLst>
            <pc:docMk/>
            <pc:sldMk cId="1488346169" sldId="2145706055"/>
            <ac:spMk id="10" creationId="{74F69AAC-063D-4CAD-8D99-314F67A645D2}"/>
          </ac:spMkLst>
        </pc:spChg>
      </pc:sldChg>
      <pc:sldChg chg="modSp del mod">
        <pc:chgData name="Vijay Kunaratnam" userId="775577e4-abc3-4e58-9833-58198037c244" providerId="ADAL" clId="{0F9479CF-994D-46C2-9F8E-833FEC43043F}" dt="2023-12-20T20:26:51.589" v="161" actId="47"/>
        <pc:sldMkLst>
          <pc:docMk/>
          <pc:sldMk cId="2850936706" sldId="2145706056"/>
        </pc:sldMkLst>
        <pc:spChg chg="mod">
          <ac:chgData name="Vijay Kunaratnam" userId="775577e4-abc3-4e58-9833-58198037c244" providerId="ADAL" clId="{0F9479CF-994D-46C2-9F8E-833FEC43043F}" dt="2023-12-20T16:14:30.160" v="17" actId="20577"/>
          <ac:spMkLst>
            <pc:docMk/>
            <pc:sldMk cId="2850936706" sldId="2145706056"/>
            <ac:spMk id="10" creationId="{74F69AAC-063D-4CAD-8D99-314F67A645D2}"/>
          </ac:spMkLst>
        </pc:spChg>
      </pc:sldChg>
      <pc:sldChg chg="modSp del mod">
        <pc:chgData name="Vijay Kunaratnam" userId="775577e4-abc3-4e58-9833-58198037c244" providerId="ADAL" clId="{0F9479CF-994D-46C2-9F8E-833FEC43043F}" dt="2023-12-20T20:27:11.909" v="166" actId="47"/>
        <pc:sldMkLst>
          <pc:docMk/>
          <pc:sldMk cId="135765560" sldId="2145706057"/>
        </pc:sldMkLst>
        <pc:spChg chg="mod">
          <ac:chgData name="Vijay Kunaratnam" userId="775577e4-abc3-4e58-9833-58198037c244" providerId="ADAL" clId="{0F9479CF-994D-46C2-9F8E-833FEC43043F}" dt="2023-12-20T16:14:54.739" v="19" actId="20577"/>
          <ac:spMkLst>
            <pc:docMk/>
            <pc:sldMk cId="135765560" sldId="2145706057"/>
            <ac:spMk id="10" creationId="{74F69AAC-063D-4CAD-8D99-314F67A645D2}"/>
          </ac:spMkLst>
        </pc:spChg>
      </pc:sldChg>
      <pc:sldChg chg="modSp del mod">
        <pc:chgData name="Vijay Kunaratnam" userId="775577e4-abc3-4e58-9833-58198037c244" providerId="ADAL" clId="{0F9479CF-994D-46C2-9F8E-833FEC43043F}" dt="2023-12-20T20:27:27.491" v="170" actId="47"/>
        <pc:sldMkLst>
          <pc:docMk/>
          <pc:sldMk cId="2725022862" sldId="2145706058"/>
        </pc:sldMkLst>
        <pc:spChg chg="mod">
          <ac:chgData name="Vijay Kunaratnam" userId="775577e4-abc3-4e58-9833-58198037c244" providerId="ADAL" clId="{0F9479CF-994D-46C2-9F8E-833FEC43043F}" dt="2023-12-20T16:15:38.231" v="34" actId="20577"/>
          <ac:spMkLst>
            <pc:docMk/>
            <pc:sldMk cId="2725022862" sldId="2145706058"/>
            <ac:spMk id="10" creationId="{74F69AAC-063D-4CAD-8D99-314F67A645D2}"/>
          </ac:spMkLst>
        </pc:spChg>
      </pc:sldChg>
      <pc:sldChg chg="modSp del mod">
        <pc:chgData name="Vijay Kunaratnam" userId="775577e4-abc3-4e58-9833-58198037c244" providerId="ADAL" clId="{0F9479CF-994D-46C2-9F8E-833FEC43043F}" dt="2023-12-20T20:27:44.520" v="180" actId="47"/>
        <pc:sldMkLst>
          <pc:docMk/>
          <pc:sldMk cId="85638082" sldId="2145706059"/>
        </pc:sldMkLst>
        <pc:spChg chg="mod">
          <ac:chgData name="Vijay Kunaratnam" userId="775577e4-abc3-4e58-9833-58198037c244" providerId="ADAL" clId="{0F9479CF-994D-46C2-9F8E-833FEC43043F}" dt="2023-12-20T16:16:08.471" v="47" actId="113"/>
          <ac:spMkLst>
            <pc:docMk/>
            <pc:sldMk cId="85638082" sldId="2145706059"/>
            <ac:spMk id="10" creationId="{74F69AAC-063D-4CAD-8D99-314F67A645D2}"/>
          </ac:spMkLst>
        </pc:spChg>
      </pc:sldChg>
      <pc:sldChg chg="modSp del mod">
        <pc:chgData name="Vijay Kunaratnam" userId="775577e4-abc3-4e58-9833-58198037c244" providerId="ADAL" clId="{0F9479CF-994D-46C2-9F8E-833FEC43043F}" dt="2023-12-20T20:28:10.870" v="189" actId="47"/>
        <pc:sldMkLst>
          <pc:docMk/>
          <pc:sldMk cId="3060131008" sldId="2145706060"/>
        </pc:sldMkLst>
        <pc:spChg chg="mod">
          <ac:chgData name="Vijay Kunaratnam" userId="775577e4-abc3-4e58-9833-58198037c244" providerId="ADAL" clId="{0F9479CF-994D-46C2-9F8E-833FEC43043F}" dt="2023-12-20T16:16:44.636" v="62" actId="113"/>
          <ac:spMkLst>
            <pc:docMk/>
            <pc:sldMk cId="3060131008" sldId="2145706060"/>
            <ac:spMk id="10" creationId="{74F69AAC-063D-4CAD-8D99-314F67A645D2}"/>
          </ac:spMkLst>
        </pc:spChg>
      </pc:sldChg>
      <pc:sldChg chg="modSp del mod">
        <pc:chgData name="Vijay Kunaratnam" userId="775577e4-abc3-4e58-9833-58198037c244" providerId="ADAL" clId="{0F9479CF-994D-46C2-9F8E-833FEC43043F}" dt="2023-12-20T20:28:45.666" v="201" actId="47"/>
        <pc:sldMkLst>
          <pc:docMk/>
          <pc:sldMk cId="827014832" sldId="2145706061"/>
        </pc:sldMkLst>
        <pc:spChg chg="mod">
          <ac:chgData name="Vijay Kunaratnam" userId="775577e4-abc3-4e58-9833-58198037c244" providerId="ADAL" clId="{0F9479CF-994D-46C2-9F8E-833FEC43043F}" dt="2023-12-20T16:17:23.994" v="76" actId="113"/>
          <ac:spMkLst>
            <pc:docMk/>
            <pc:sldMk cId="827014832" sldId="2145706061"/>
            <ac:spMk id="10" creationId="{74F69AAC-063D-4CAD-8D99-314F67A645D2}"/>
          </ac:spMkLst>
        </pc:spChg>
      </pc:sldChg>
      <pc:sldChg chg="modSp del mod">
        <pc:chgData name="Vijay Kunaratnam" userId="775577e4-abc3-4e58-9833-58198037c244" providerId="ADAL" clId="{0F9479CF-994D-46C2-9F8E-833FEC43043F}" dt="2023-12-20T20:29:21.795" v="217" actId="47"/>
        <pc:sldMkLst>
          <pc:docMk/>
          <pc:sldMk cId="1896356862" sldId="2145706062"/>
        </pc:sldMkLst>
        <pc:spChg chg="mod">
          <ac:chgData name="Vijay Kunaratnam" userId="775577e4-abc3-4e58-9833-58198037c244" providerId="ADAL" clId="{0F9479CF-994D-46C2-9F8E-833FEC43043F}" dt="2023-12-20T16:17:59.099" v="88" actId="20577"/>
          <ac:spMkLst>
            <pc:docMk/>
            <pc:sldMk cId="1896356862" sldId="2145706062"/>
            <ac:spMk id="10" creationId="{74F69AAC-063D-4CAD-8D99-314F67A645D2}"/>
          </ac:spMkLst>
        </pc:spChg>
      </pc:sldChg>
      <pc:sldChg chg="modSp add del mod">
        <pc:chgData name="Vijay Kunaratnam" userId="775577e4-abc3-4e58-9833-58198037c244" providerId="ADAL" clId="{0F9479CF-994D-46C2-9F8E-833FEC43043F}" dt="2023-12-20T20:30:45.777" v="250" actId="47"/>
        <pc:sldMkLst>
          <pc:docMk/>
          <pc:sldMk cId="2062726242" sldId="2145706063"/>
        </pc:sldMkLst>
        <pc:spChg chg="mod">
          <ac:chgData name="Vijay Kunaratnam" userId="775577e4-abc3-4e58-9833-58198037c244" providerId="ADAL" clId="{0F9479CF-994D-46C2-9F8E-833FEC43043F}" dt="2023-12-20T20:29:57.034" v="237" actId="20577"/>
          <ac:spMkLst>
            <pc:docMk/>
            <pc:sldMk cId="2062726242" sldId="2145706063"/>
            <ac:spMk id="10" creationId="{74F69AAC-063D-4CAD-8D99-314F67A645D2}"/>
          </ac:spMkLst>
        </pc:spChg>
      </pc:sldChg>
      <pc:sldChg chg="modSp add del mod">
        <pc:chgData name="Vijay Kunaratnam" userId="775577e4-abc3-4e58-9833-58198037c244" providerId="ADAL" clId="{0F9479CF-994D-46C2-9F8E-833FEC43043F}" dt="2023-12-20T20:30:53.041" v="261" actId="113"/>
        <pc:sldMkLst>
          <pc:docMk/>
          <pc:sldMk cId="4249287565" sldId="2145706064"/>
        </pc:sldMkLst>
        <pc:spChg chg="mod">
          <ac:chgData name="Vijay Kunaratnam" userId="775577e4-abc3-4e58-9833-58198037c244" providerId="ADAL" clId="{0F9479CF-994D-46C2-9F8E-833FEC43043F}" dt="2023-12-20T20:30:53.041" v="261" actId="113"/>
          <ac:spMkLst>
            <pc:docMk/>
            <pc:sldMk cId="4249287565" sldId="2145706064"/>
            <ac:spMk id="10" creationId="{74F69AAC-063D-4CAD-8D99-314F67A645D2}"/>
          </ac:spMkLst>
        </pc:spChg>
      </pc:sldChg>
      <pc:sldChg chg="modSp add del mod">
        <pc:chgData name="Vijay Kunaratnam" userId="775577e4-abc3-4e58-9833-58198037c244" providerId="ADAL" clId="{0F9479CF-994D-46C2-9F8E-833FEC43043F}" dt="2023-12-20T20:31:17.991" v="263"/>
        <pc:sldMkLst>
          <pc:docMk/>
          <pc:sldMk cId="1520170389" sldId="2145706065"/>
        </pc:sldMkLst>
        <pc:spChg chg="mod">
          <ac:chgData name="Vijay Kunaratnam" userId="775577e4-abc3-4e58-9833-58198037c244" providerId="ADAL" clId="{0F9479CF-994D-46C2-9F8E-833FEC43043F}" dt="2023-12-20T16:20:03.969" v="132" actId="113"/>
          <ac:spMkLst>
            <pc:docMk/>
            <pc:sldMk cId="1520170389" sldId="2145706065"/>
            <ac:spMk id="10" creationId="{74F69AAC-063D-4CAD-8D99-314F67A645D2}"/>
          </ac:spMkLst>
        </pc:spChg>
      </pc:sldChg>
      <pc:sldChg chg="modSp del mod">
        <pc:chgData name="Vijay Kunaratnam" userId="775577e4-abc3-4e58-9833-58198037c244" providerId="ADAL" clId="{0F9479CF-994D-46C2-9F8E-833FEC43043F}" dt="2023-12-20T20:31:25.089" v="265" actId="47"/>
        <pc:sldMkLst>
          <pc:docMk/>
          <pc:sldMk cId="3770930259" sldId="2145706066"/>
        </pc:sldMkLst>
        <pc:spChg chg="mod">
          <ac:chgData name="Vijay Kunaratnam" userId="775577e4-abc3-4e58-9833-58198037c244" providerId="ADAL" clId="{0F9479CF-994D-46C2-9F8E-833FEC43043F}" dt="2023-12-20T16:20:37.673" v="143" actId="113"/>
          <ac:spMkLst>
            <pc:docMk/>
            <pc:sldMk cId="3770930259" sldId="2145706066"/>
            <ac:spMk id="10" creationId="{74F69AAC-063D-4CAD-8D99-314F67A645D2}"/>
          </ac:spMkLst>
        </pc:spChg>
      </pc:sldChg>
      <pc:sldChg chg="add">
        <pc:chgData name="Vijay Kunaratnam" userId="775577e4-abc3-4e58-9833-58198037c244" providerId="ADAL" clId="{0F9479CF-994D-46C2-9F8E-833FEC43043F}" dt="2023-12-20T16:12:55.020" v="0"/>
        <pc:sldMkLst>
          <pc:docMk/>
          <pc:sldMk cId="1617976357" sldId="2145706075"/>
        </pc:sldMkLst>
      </pc:sldChg>
      <pc:sldChg chg="modSp add mod">
        <pc:chgData name="Vijay Kunaratnam" userId="775577e4-abc3-4e58-9833-58198037c244" providerId="ADAL" clId="{0F9479CF-994D-46C2-9F8E-833FEC43043F}" dt="2023-12-20T20:26:30.126" v="149" actId="20577"/>
        <pc:sldMkLst>
          <pc:docMk/>
          <pc:sldMk cId="172072445" sldId="2145706076"/>
        </pc:sldMkLst>
        <pc:spChg chg="mod">
          <ac:chgData name="Vijay Kunaratnam" userId="775577e4-abc3-4e58-9833-58198037c244" providerId="ADAL" clId="{0F9479CF-994D-46C2-9F8E-833FEC43043F}" dt="2023-12-20T20:26:30.126" v="149" actId="20577"/>
          <ac:spMkLst>
            <pc:docMk/>
            <pc:sldMk cId="172072445" sldId="2145706076"/>
            <ac:spMk id="10" creationId="{74F69AAC-063D-4CAD-8D99-314F67A645D2}"/>
          </ac:spMkLst>
        </pc:spChg>
      </pc:sldChg>
      <pc:sldChg chg="modSp add mod">
        <pc:chgData name="Vijay Kunaratnam" userId="775577e4-abc3-4e58-9833-58198037c244" providerId="ADAL" clId="{0F9479CF-994D-46C2-9F8E-833FEC43043F}" dt="2023-12-20T20:26:54.054" v="164" actId="20577"/>
        <pc:sldMkLst>
          <pc:docMk/>
          <pc:sldMk cId="2990371636" sldId="2145706077"/>
        </pc:sldMkLst>
        <pc:spChg chg="mod">
          <ac:chgData name="Vijay Kunaratnam" userId="775577e4-abc3-4e58-9833-58198037c244" providerId="ADAL" clId="{0F9479CF-994D-46C2-9F8E-833FEC43043F}" dt="2023-12-20T20:26:54.054" v="164" actId="20577"/>
          <ac:spMkLst>
            <pc:docMk/>
            <pc:sldMk cId="2990371636" sldId="2145706077"/>
            <ac:spMk id="10" creationId="{74F69AAC-063D-4CAD-8D99-314F67A645D2}"/>
          </ac:spMkLst>
        </pc:spChg>
      </pc:sldChg>
      <pc:sldChg chg="modSp add mod">
        <pc:chgData name="Vijay Kunaratnam" userId="775577e4-abc3-4e58-9833-58198037c244" providerId="ADAL" clId="{0F9479CF-994D-46C2-9F8E-833FEC43043F}" dt="2023-12-20T20:27:13.438" v="168" actId="20577"/>
        <pc:sldMkLst>
          <pc:docMk/>
          <pc:sldMk cId="461700859" sldId="2145706078"/>
        </pc:sldMkLst>
        <pc:spChg chg="mod">
          <ac:chgData name="Vijay Kunaratnam" userId="775577e4-abc3-4e58-9833-58198037c244" providerId="ADAL" clId="{0F9479CF-994D-46C2-9F8E-833FEC43043F}" dt="2023-12-20T20:27:13.438" v="168" actId="20577"/>
          <ac:spMkLst>
            <pc:docMk/>
            <pc:sldMk cId="461700859" sldId="2145706078"/>
            <ac:spMk id="10" creationId="{74F69AAC-063D-4CAD-8D99-314F67A645D2}"/>
          </ac:spMkLst>
        </pc:spChg>
      </pc:sldChg>
      <pc:sldChg chg="modSp add mod">
        <pc:chgData name="Vijay Kunaratnam" userId="775577e4-abc3-4e58-9833-58198037c244" providerId="ADAL" clId="{0F9479CF-994D-46C2-9F8E-833FEC43043F}" dt="2023-12-20T20:27:30.669" v="178" actId="20577"/>
        <pc:sldMkLst>
          <pc:docMk/>
          <pc:sldMk cId="345405863" sldId="2145706079"/>
        </pc:sldMkLst>
        <pc:spChg chg="mod">
          <ac:chgData name="Vijay Kunaratnam" userId="775577e4-abc3-4e58-9833-58198037c244" providerId="ADAL" clId="{0F9479CF-994D-46C2-9F8E-833FEC43043F}" dt="2023-12-20T20:27:30.669" v="178" actId="20577"/>
          <ac:spMkLst>
            <pc:docMk/>
            <pc:sldMk cId="345405863" sldId="2145706079"/>
            <ac:spMk id="10" creationId="{74F69AAC-063D-4CAD-8D99-314F67A645D2}"/>
          </ac:spMkLst>
        </pc:spChg>
      </pc:sldChg>
      <pc:sldChg chg="modSp add mod">
        <pc:chgData name="Vijay Kunaratnam" userId="775577e4-abc3-4e58-9833-58198037c244" providerId="ADAL" clId="{0F9479CF-994D-46C2-9F8E-833FEC43043F}" dt="2023-12-20T20:27:48.882" v="187" actId="113"/>
        <pc:sldMkLst>
          <pc:docMk/>
          <pc:sldMk cId="2057347976" sldId="2145706080"/>
        </pc:sldMkLst>
        <pc:spChg chg="mod">
          <ac:chgData name="Vijay Kunaratnam" userId="775577e4-abc3-4e58-9833-58198037c244" providerId="ADAL" clId="{0F9479CF-994D-46C2-9F8E-833FEC43043F}" dt="2023-12-20T20:27:48.882" v="187" actId="113"/>
          <ac:spMkLst>
            <pc:docMk/>
            <pc:sldMk cId="2057347976" sldId="2145706080"/>
            <ac:spMk id="10" creationId="{74F69AAC-063D-4CAD-8D99-314F67A645D2}"/>
          </ac:spMkLst>
        </pc:spChg>
      </pc:sldChg>
      <pc:sldChg chg="modSp add mod">
        <pc:chgData name="Vijay Kunaratnam" userId="775577e4-abc3-4e58-9833-58198037c244" providerId="ADAL" clId="{0F9479CF-994D-46C2-9F8E-833FEC43043F}" dt="2023-12-20T20:28:15.674" v="195" actId="20577"/>
        <pc:sldMkLst>
          <pc:docMk/>
          <pc:sldMk cId="225125341" sldId="2145706081"/>
        </pc:sldMkLst>
        <pc:spChg chg="mod">
          <ac:chgData name="Vijay Kunaratnam" userId="775577e4-abc3-4e58-9833-58198037c244" providerId="ADAL" clId="{0F9479CF-994D-46C2-9F8E-833FEC43043F}" dt="2023-12-20T20:28:15.674" v="195" actId="20577"/>
          <ac:spMkLst>
            <pc:docMk/>
            <pc:sldMk cId="225125341" sldId="2145706081"/>
            <ac:spMk id="10" creationId="{74F69AAC-063D-4CAD-8D99-314F67A645D2}"/>
          </ac:spMkLst>
        </pc:spChg>
      </pc:sldChg>
      <pc:sldChg chg="modSp add mod">
        <pc:chgData name="Vijay Kunaratnam" userId="775577e4-abc3-4e58-9833-58198037c244" providerId="ADAL" clId="{0F9479CF-994D-46C2-9F8E-833FEC43043F}" dt="2023-12-20T20:28:48.226" v="207" actId="20577"/>
        <pc:sldMkLst>
          <pc:docMk/>
          <pc:sldMk cId="3460724382" sldId="2145706082"/>
        </pc:sldMkLst>
        <pc:spChg chg="mod">
          <ac:chgData name="Vijay Kunaratnam" userId="775577e4-abc3-4e58-9833-58198037c244" providerId="ADAL" clId="{0F9479CF-994D-46C2-9F8E-833FEC43043F}" dt="2023-12-20T20:28:48.226" v="207" actId="20577"/>
          <ac:spMkLst>
            <pc:docMk/>
            <pc:sldMk cId="3460724382" sldId="2145706082"/>
            <ac:spMk id="10" creationId="{74F69AAC-063D-4CAD-8D99-314F67A645D2}"/>
          </ac:spMkLst>
        </pc:spChg>
      </pc:sldChg>
      <pc:sldChg chg="modSp add mod">
        <pc:chgData name="Vijay Kunaratnam" userId="775577e4-abc3-4e58-9833-58198037c244" providerId="ADAL" clId="{0F9479CF-994D-46C2-9F8E-833FEC43043F}" dt="2023-12-20T20:29:24.491" v="221" actId="20577"/>
        <pc:sldMkLst>
          <pc:docMk/>
          <pc:sldMk cId="279910446" sldId="2145706083"/>
        </pc:sldMkLst>
        <pc:spChg chg="mod">
          <ac:chgData name="Vijay Kunaratnam" userId="775577e4-abc3-4e58-9833-58198037c244" providerId="ADAL" clId="{0F9479CF-994D-46C2-9F8E-833FEC43043F}" dt="2023-12-20T20:29:24.491" v="221" actId="20577"/>
          <ac:spMkLst>
            <pc:docMk/>
            <pc:sldMk cId="279910446" sldId="2145706083"/>
            <ac:spMk id="10" creationId="{74F69AAC-063D-4CAD-8D99-314F67A645D2}"/>
          </ac:spMkLst>
        </pc:spChg>
      </pc:sldChg>
      <pc:sldChg chg="modSp add mod">
        <pc:chgData name="Vijay Kunaratnam" userId="775577e4-abc3-4e58-9833-58198037c244" providerId="ADAL" clId="{0F9479CF-994D-46C2-9F8E-833FEC43043F}" dt="2023-12-20T20:29:39.488" v="229" actId="20577"/>
        <pc:sldMkLst>
          <pc:docMk/>
          <pc:sldMk cId="1683088522" sldId="2145706084"/>
        </pc:sldMkLst>
        <pc:spChg chg="mod">
          <ac:chgData name="Vijay Kunaratnam" userId="775577e4-abc3-4e58-9833-58198037c244" providerId="ADAL" clId="{0F9479CF-994D-46C2-9F8E-833FEC43043F}" dt="2023-12-20T20:29:39.488" v="229" actId="20577"/>
          <ac:spMkLst>
            <pc:docMk/>
            <pc:sldMk cId="1683088522" sldId="2145706084"/>
            <ac:spMk id="10" creationId="{74F69AAC-063D-4CAD-8D99-314F67A645D2}"/>
          </ac:spMkLst>
        </pc:spChg>
      </pc:sldChg>
      <pc:sldChg chg="modSp add mod">
        <pc:chgData name="Vijay Kunaratnam" userId="775577e4-abc3-4e58-9833-58198037c244" providerId="ADAL" clId="{0F9479CF-994D-46C2-9F8E-833FEC43043F}" dt="2023-12-20T20:30:21.254" v="248" actId="113"/>
        <pc:sldMkLst>
          <pc:docMk/>
          <pc:sldMk cId="443465683" sldId="2145706085"/>
        </pc:sldMkLst>
        <pc:spChg chg="mod">
          <ac:chgData name="Vijay Kunaratnam" userId="775577e4-abc3-4e58-9833-58198037c244" providerId="ADAL" clId="{0F9479CF-994D-46C2-9F8E-833FEC43043F}" dt="2023-12-20T20:30:21.254" v="248" actId="113"/>
          <ac:spMkLst>
            <pc:docMk/>
            <pc:sldMk cId="443465683" sldId="2145706085"/>
            <ac:spMk id="10" creationId="{74F69AAC-063D-4CAD-8D99-314F67A645D2}"/>
          </ac:spMkLst>
        </pc:spChg>
      </pc:sldChg>
      <pc:sldChg chg="add del">
        <pc:chgData name="Vijay Kunaratnam" userId="775577e4-abc3-4e58-9833-58198037c244" providerId="ADAL" clId="{0F9479CF-994D-46C2-9F8E-833FEC43043F}" dt="2023-12-20T20:30:08.714" v="239"/>
        <pc:sldMkLst>
          <pc:docMk/>
          <pc:sldMk cId="3347420372" sldId="2145706085"/>
        </pc:sldMkLst>
      </pc:sldChg>
      <pc:sldChg chg="add">
        <pc:chgData name="Vijay Kunaratnam" userId="775577e4-abc3-4e58-9833-58198037c244" providerId="ADAL" clId="{0F9479CF-994D-46C2-9F8E-833FEC43043F}" dt="2023-12-20T20:31:23.414" v="264"/>
        <pc:sldMkLst>
          <pc:docMk/>
          <pc:sldMk cId="358141157" sldId="2145706086"/>
        </pc:sldMkLst>
      </pc:sldChg>
      <pc:sldChg chg="add">
        <pc:chgData name="Vijay Kunaratnam" userId="775577e4-abc3-4e58-9833-58198037c244" providerId="ADAL" clId="{0F9479CF-994D-46C2-9F8E-833FEC43043F}" dt="2023-12-20T20:31:34.132" v="266"/>
        <pc:sldMkLst>
          <pc:docMk/>
          <pc:sldMk cId="2553361699" sldId="2145706087"/>
        </pc:sldMkLst>
      </pc:sldChg>
    </pc:docChg>
  </pc:docChgLst>
  <pc:docChgLst>
    <pc:chgData name="Laraib Abrar" userId="896418e6-4c8a-471a-bec6-eeb9012decd5" providerId="ADAL" clId="{CA060702-BE7E-2B4A-927C-683343B4D6E9}"/>
    <pc:docChg chg="modSld">
      <pc:chgData name="Laraib Abrar" userId="896418e6-4c8a-471a-bec6-eeb9012decd5" providerId="ADAL" clId="{CA060702-BE7E-2B4A-927C-683343B4D6E9}" dt="2024-01-26T20:11:09.125" v="0"/>
      <pc:docMkLst>
        <pc:docMk/>
      </pc:docMkLst>
      <pc:sldChg chg="modSp">
        <pc:chgData name="Laraib Abrar" userId="896418e6-4c8a-471a-bec6-eeb9012decd5" providerId="ADAL" clId="{CA060702-BE7E-2B4A-927C-683343B4D6E9}" dt="2024-01-26T20:11:09.125" v="0"/>
        <pc:sldMkLst>
          <pc:docMk/>
          <pc:sldMk cId="3372501302" sldId="2145705988"/>
        </pc:sldMkLst>
        <pc:spChg chg="mod">
          <ac:chgData name="Laraib Abrar" userId="896418e6-4c8a-471a-bec6-eeb9012decd5" providerId="ADAL" clId="{CA060702-BE7E-2B4A-927C-683343B4D6E9}" dt="2024-01-26T20:11:09.125" v="0"/>
          <ac:spMkLst>
            <pc:docMk/>
            <pc:sldMk cId="3372501302" sldId="2145705988"/>
            <ac:spMk id="3" creationId="{114F98F8-739F-964C-A534-3836E8D18612}"/>
          </ac:spMkLst>
        </pc:spChg>
      </pc:sldChg>
      <pc:sldChg chg="modSp">
        <pc:chgData name="Laraib Abrar" userId="896418e6-4c8a-471a-bec6-eeb9012decd5" providerId="ADAL" clId="{CA060702-BE7E-2B4A-927C-683343B4D6E9}" dt="2024-01-26T20:11:09.125" v="0"/>
        <pc:sldMkLst>
          <pc:docMk/>
          <pc:sldMk cId="2098748951" sldId="2145705989"/>
        </pc:sldMkLst>
        <pc:spChg chg="mod">
          <ac:chgData name="Laraib Abrar" userId="896418e6-4c8a-471a-bec6-eeb9012decd5" providerId="ADAL" clId="{CA060702-BE7E-2B4A-927C-683343B4D6E9}" dt="2024-01-26T20:11:09.125" v="0"/>
          <ac:spMkLst>
            <pc:docMk/>
            <pc:sldMk cId="2098748951" sldId="2145705989"/>
            <ac:spMk id="3" creationId="{114F98F8-739F-964C-A534-3836E8D18612}"/>
          </ac:spMkLst>
        </pc:spChg>
      </pc:sldChg>
      <pc:sldChg chg="modSp">
        <pc:chgData name="Laraib Abrar" userId="896418e6-4c8a-471a-bec6-eeb9012decd5" providerId="ADAL" clId="{CA060702-BE7E-2B4A-927C-683343B4D6E9}" dt="2024-01-26T20:11:09.125" v="0"/>
        <pc:sldMkLst>
          <pc:docMk/>
          <pc:sldMk cId="2650018604" sldId="2145706044"/>
        </pc:sldMkLst>
        <pc:spChg chg="mod">
          <ac:chgData name="Laraib Abrar" userId="896418e6-4c8a-471a-bec6-eeb9012decd5" providerId="ADAL" clId="{CA060702-BE7E-2B4A-927C-683343B4D6E9}" dt="2024-01-26T20:11:09.125" v="0"/>
          <ac:spMkLst>
            <pc:docMk/>
            <pc:sldMk cId="2650018604" sldId="2145706044"/>
            <ac:spMk id="3" creationId="{114F98F8-739F-964C-A534-3836E8D18612}"/>
          </ac:spMkLst>
        </pc:spChg>
      </pc:sldChg>
      <pc:sldChg chg="modSp">
        <pc:chgData name="Laraib Abrar" userId="896418e6-4c8a-471a-bec6-eeb9012decd5" providerId="ADAL" clId="{CA060702-BE7E-2B4A-927C-683343B4D6E9}" dt="2024-01-26T20:11:09.125" v="0"/>
        <pc:sldMkLst>
          <pc:docMk/>
          <pc:sldMk cId="864383090" sldId="2145706045"/>
        </pc:sldMkLst>
        <pc:spChg chg="mod">
          <ac:chgData name="Laraib Abrar" userId="896418e6-4c8a-471a-bec6-eeb9012decd5" providerId="ADAL" clId="{CA060702-BE7E-2B4A-927C-683343B4D6E9}" dt="2024-01-26T20:11:09.125" v="0"/>
          <ac:spMkLst>
            <pc:docMk/>
            <pc:sldMk cId="864383090" sldId="2145706045"/>
            <ac:spMk id="3" creationId="{114F98F8-739F-964C-A534-3836E8D18612}"/>
          </ac:spMkLst>
        </pc:spChg>
      </pc:sldChg>
      <pc:sldChg chg="modSp">
        <pc:chgData name="Laraib Abrar" userId="896418e6-4c8a-471a-bec6-eeb9012decd5" providerId="ADAL" clId="{CA060702-BE7E-2B4A-927C-683343B4D6E9}" dt="2024-01-26T20:11:09.125" v="0"/>
        <pc:sldMkLst>
          <pc:docMk/>
          <pc:sldMk cId="4216681678" sldId="2145706046"/>
        </pc:sldMkLst>
        <pc:spChg chg="mod">
          <ac:chgData name="Laraib Abrar" userId="896418e6-4c8a-471a-bec6-eeb9012decd5" providerId="ADAL" clId="{CA060702-BE7E-2B4A-927C-683343B4D6E9}" dt="2024-01-26T20:11:09.125" v="0"/>
          <ac:spMkLst>
            <pc:docMk/>
            <pc:sldMk cId="4216681678" sldId="2145706046"/>
            <ac:spMk id="3" creationId="{114F98F8-739F-964C-A534-3836E8D18612}"/>
          </ac:spMkLst>
        </pc:spChg>
      </pc:sldChg>
      <pc:sldChg chg="modSp">
        <pc:chgData name="Laraib Abrar" userId="896418e6-4c8a-471a-bec6-eeb9012decd5" providerId="ADAL" clId="{CA060702-BE7E-2B4A-927C-683343B4D6E9}" dt="2024-01-26T20:11:09.125" v="0"/>
        <pc:sldMkLst>
          <pc:docMk/>
          <pc:sldMk cId="4274295591" sldId="2145706047"/>
        </pc:sldMkLst>
        <pc:spChg chg="mod">
          <ac:chgData name="Laraib Abrar" userId="896418e6-4c8a-471a-bec6-eeb9012decd5" providerId="ADAL" clId="{CA060702-BE7E-2B4A-927C-683343B4D6E9}" dt="2024-01-26T20:11:09.125" v="0"/>
          <ac:spMkLst>
            <pc:docMk/>
            <pc:sldMk cId="4274295591" sldId="2145706047"/>
            <ac:spMk id="3" creationId="{114F98F8-739F-964C-A534-3836E8D18612}"/>
          </ac:spMkLst>
        </pc:spChg>
      </pc:sldChg>
      <pc:sldChg chg="modSp">
        <pc:chgData name="Laraib Abrar" userId="896418e6-4c8a-471a-bec6-eeb9012decd5" providerId="ADAL" clId="{CA060702-BE7E-2B4A-927C-683343B4D6E9}" dt="2024-01-26T20:11:09.125" v="0"/>
        <pc:sldMkLst>
          <pc:docMk/>
          <pc:sldMk cId="1102513469" sldId="2145706048"/>
        </pc:sldMkLst>
        <pc:spChg chg="mod">
          <ac:chgData name="Laraib Abrar" userId="896418e6-4c8a-471a-bec6-eeb9012decd5" providerId="ADAL" clId="{CA060702-BE7E-2B4A-927C-683343B4D6E9}" dt="2024-01-26T20:11:09.125" v="0"/>
          <ac:spMkLst>
            <pc:docMk/>
            <pc:sldMk cId="1102513469" sldId="2145706048"/>
            <ac:spMk id="3" creationId="{114F98F8-739F-964C-A534-3836E8D18612}"/>
          </ac:spMkLst>
        </pc:spChg>
      </pc:sldChg>
      <pc:sldChg chg="modSp">
        <pc:chgData name="Laraib Abrar" userId="896418e6-4c8a-471a-bec6-eeb9012decd5" providerId="ADAL" clId="{CA060702-BE7E-2B4A-927C-683343B4D6E9}" dt="2024-01-26T20:11:09.125" v="0"/>
        <pc:sldMkLst>
          <pc:docMk/>
          <pc:sldMk cId="2693564460" sldId="2145706049"/>
        </pc:sldMkLst>
        <pc:spChg chg="mod">
          <ac:chgData name="Laraib Abrar" userId="896418e6-4c8a-471a-bec6-eeb9012decd5" providerId="ADAL" clId="{CA060702-BE7E-2B4A-927C-683343B4D6E9}" dt="2024-01-26T20:11:09.125" v="0"/>
          <ac:spMkLst>
            <pc:docMk/>
            <pc:sldMk cId="2693564460" sldId="2145706049"/>
            <ac:spMk id="3" creationId="{114F98F8-739F-964C-A534-3836E8D18612}"/>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pPr rtl="0"/>
          <a:r>
            <a:rPr lang="en-US" b="1">
              <a:solidFill>
                <a:schemeClr val="tx1"/>
              </a:solidFill>
              <a:latin typeface="+mj-lt"/>
              <a:cs typeface="Helvetica"/>
            </a:rPr>
            <a:t>Total Population</a:t>
          </a:r>
          <a:r>
            <a:rPr lang="en-US" b="1">
              <a:latin typeface="+mj-lt"/>
              <a:cs typeface="Helvetica"/>
            </a:rPr>
            <a:t> </a:t>
          </a:r>
          <a:endParaRPr lang="en-CA" dirty="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rtl="0"/>
          <a:r>
            <a:rPr lang="en-US" sz="1800">
              <a:solidFill>
                <a:srgbClr val="0B2040"/>
              </a:solidFill>
              <a:latin typeface="+mj-lt"/>
              <a:cs typeface="Helvetica"/>
            </a:rPr>
            <a:t>1. </a:t>
          </a:r>
          <a:r>
            <a:rPr lang="en-US" sz="1800">
              <a:solidFill>
                <a:srgbClr val="000000"/>
              </a:solidFill>
              <a:latin typeface="Calibri"/>
              <a:cs typeface="Calibri"/>
            </a:rPr>
            <a:t>ED Visits best managed elsewhere </a:t>
          </a:r>
          <a:br>
            <a:rPr lang="en-US" sz="1800">
              <a:solidFill>
                <a:srgbClr val="0B2040"/>
              </a:solidFill>
              <a:latin typeface="Calibri"/>
              <a:cs typeface="Calibri"/>
            </a:rPr>
          </a:br>
          <a:r>
            <a:rPr lang="en-US" sz="1800">
              <a:solidFill>
                <a:srgbClr val="0B2040"/>
              </a:solidFill>
              <a:latin typeface="+mj-lt"/>
              <a:cs typeface="Helvetica"/>
            </a:rPr>
            <a:t>2. ACSC Hospitalization</a:t>
          </a:r>
          <a:endParaRPr lang="en-US" sz="1800">
            <a:solidFill>
              <a:srgbClr val="0B2040"/>
            </a:solidFill>
            <a:latin typeface="Arial" panose="020B0604020202020204"/>
            <a:cs typeface="Arial" panose="020B0604020202020204"/>
          </a:endParaRPr>
        </a:p>
        <a:p>
          <a:pPr algn="l" rtl="0"/>
          <a:r>
            <a:rPr lang="en-US" sz="1800">
              <a:solidFill>
                <a:srgbClr val="0B2040"/>
              </a:solidFill>
              <a:latin typeface="+mj-lt"/>
              <a:cs typeface="Helvetica"/>
            </a:rPr>
            <a:t>3. Physician Continuity of Care</a:t>
          </a:r>
          <a:r>
            <a:rPr lang="en-US" sz="1800">
              <a:latin typeface="+mj-lt"/>
              <a:cs typeface="Helvetica"/>
            </a:rPr>
            <a:t> </a:t>
          </a:r>
          <a:endParaRPr lang="en-US" sz="1800" dirty="0">
            <a:latin typeface="Calibri"/>
            <a:cs typeface="Calibri"/>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tx1"/>
              </a:solidFill>
              <a:latin typeface="+mj-lt"/>
              <a:cs typeface="Helvetica"/>
            </a:rPr>
            <a:t>Total Population</a:t>
          </a:r>
          <a:r>
            <a:rPr lang="en-US" sz="2000" b="1" kern="1200">
              <a:latin typeface="+mj-lt"/>
              <a:cs typeface="Helvetica"/>
            </a:rPr>
            <a:t> </a:t>
          </a:r>
          <a:endParaRPr lang="en-CA" sz="2000" kern="1200" dirty="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en-US" sz="1800" kern="1200">
              <a:solidFill>
                <a:srgbClr val="0B2040"/>
              </a:solidFill>
              <a:latin typeface="+mj-lt"/>
              <a:cs typeface="Helvetica"/>
            </a:rPr>
            <a:t>1. </a:t>
          </a:r>
          <a:r>
            <a:rPr lang="en-US" sz="1800" kern="1200">
              <a:solidFill>
                <a:srgbClr val="000000"/>
              </a:solidFill>
              <a:latin typeface="Calibri"/>
              <a:cs typeface="Calibri"/>
            </a:rPr>
            <a:t>ED Visits best managed elsewhere </a:t>
          </a:r>
          <a:br>
            <a:rPr lang="en-US" sz="1800" kern="1200">
              <a:solidFill>
                <a:srgbClr val="0B2040"/>
              </a:solidFill>
              <a:latin typeface="Calibri"/>
              <a:cs typeface="Calibri"/>
            </a:rPr>
          </a:br>
          <a:r>
            <a:rPr lang="en-US" sz="1800" kern="1200">
              <a:solidFill>
                <a:srgbClr val="0B2040"/>
              </a:solidFill>
              <a:latin typeface="+mj-lt"/>
              <a:cs typeface="Helvetica"/>
            </a:rPr>
            <a:t>2. ACSC Hospitalization</a:t>
          </a:r>
          <a:endParaRPr lang="en-US" sz="1800" kern="1200">
            <a:solidFill>
              <a:srgbClr val="0B2040"/>
            </a:solidFill>
            <a:latin typeface="Arial" panose="020B0604020202020204"/>
            <a:cs typeface="Arial" panose="020B0604020202020204"/>
          </a:endParaRPr>
        </a:p>
        <a:p>
          <a:pPr marL="0" lvl="0" indent="0" algn="l" defTabSz="800100" rtl="0">
            <a:lnSpc>
              <a:spcPct val="90000"/>
            </a:lnSpc>
            <a:spcBef>
              <a:spcPct val="0"/>
            </a:spcBef>
            <a:spcAft>
              <a:spcPct val="35000"/>
            </a:spcAft>
            <a:buNone/>
          </a:pPr>
          <a:r>
            <a:rPr lang="en-US" sz="1800" kern="1200">
              <a:solidFill>
                <a:srgbClr val="0B2040"/>
              </a:solidFill>
              <a:latin typeface="+mj-lt"/>
              <a:cs typeface="Helvetica"/>
            </a:rPr>
            <a:t>3. Physician Continuity of Care</a:t>
          </a:r>
          <a:r>
            <a:rPr lang="en-US" sz="1800" kern="1200">
              <a:latin typeface="+mj-lt"/>
              <a:cs typeface="Helvetica"/>
            </a:rPr>
            <a:t> </a:t>
          </a:r>
          <a:endParaRPr lang="en-US" sz="1800" kern="1200" dirty="0">
            <a:latin typeface="Calibri"/>
            <a:cs typeface="Calibri"/>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2024-01-26</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1/26/24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dirty="0" err="1"/>
              <a:t>Noojmawing</a:t>
            </a:r>
            <a:r>
              <a:rPr lang="en-CA" dirty="0"/>
              <a:t> </a:t>
            </a:r>
            <a:r>
              <a:rPr lang="en-CA" dirty="0" err="1"/>
              <a:t>Sookatagaing</a:t>
            </a:r>
            <a:r>
              <a:rPr lang="en-CA" dirty="0"/>
              <a:t> OHT 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dirty="0">
                <a:latin typeface="Arial Black"/>
              </a:rPr>
            </a:br>
            <a:r>
              <a:rPr lang="en-US" dirty="0">
                <a:latin typeface="Arial Black"/>
              </a:rPr>
              <a:t>Introduction to Part 2: </a:t>
            </a:r>
            <a:br>
              <a:rPr lang="en-US" dirty="0">
                <a:latin typeface="Arial Black"/>
              </a:rPr>
            </a:br>
            <a:br>
              <a:rPr lang="en-US" dirty="0">
                <a:latin typeface="Arial Black"/>
              </a:rPr>
            </a:br>
            <a:r>
              <a:rPr lang="en-US" dirty="0">
                <a:latin typeface="Arial Black"/>
              </a:rPr>
              <a:t>Selecting indicators</a:t>
            </a:r>
            <a:br>
              <a:rPr lang="en-US" dirty="0">
                <a:latin typeface="Arial Black"/>
              </a:rPr>
            </a:br>
            <a:r>
              <a:rPr lang="en-US" dirty="0">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fontScale="85000" lnSpcReduction="20000"/>
          </a:bodyPr>
          <a:lstStyle/>
          <a:p>
            <a:r>
              <a:rPr lang="en-US" dirty="0"/>
              <a:t>Surveys were distributed to an OHT representative identified by the OHT evaluation lead contact as </a:t>
            </a:r>
            <a:r>
              <a:rPr lang="en-US" i="1" dirty="0"/>
              <a:t>best suited to answer a survey about the HSPN Improvement Indicators.</a:t>
            </a:r>
            <a:endParaRPr lang="en-US" dirty="0">
              <a:cs typeface="Arial"/>
            </a:endParaRPr>
          </a:p>
          <a:p>
            <a:r>
              <a:rPr lang="en-US" dirty="0"/>
              <a:t>The survey had 3 multiple choice questions, 3 open text comments and 6 sets of indicators and stratifications to rank.  </a:t>
            </a:r>
            <a:endParaRPr lang="en-US" dirty="0">
              <a:cs typeface="Arial"/>
            </a:endParaRPr>
          </a:p>
          <a:p>
            <a:r>
              <a:rPr lang="en-US" dirty="0"/>
              <a:t>A total of 56 OHTs were invited of whom, 42 responded (75%).  </a:t>
            </a:r>
            <a:endParaRPr lang="en-US" dirty="0">
              <a:cs typeface="Arial"/>
            </a:endParaRPr>
          </a:p>
          <a:p>
            <a:r>
              <a:rPr lang="en-US" sz="2600" dirty="0">
                <a:cs typeface="Arial" panose="020B0604020202020204"/>
              </a:rPr>
              <a:t>Most respondents held positions as (executive) director of the OHT or OHT operations or lead for analysis or population health.</a:t>
            </a:r>
          </a:p>
          <a:p>
            <a:r>
              <a:rPr lang="en-US" sz="2600" dirty="0">
                <a:cs typeface="Arial" panose="020B0604020202020204"/>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1617976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1636094758"/>
              </p:ext>
            </p:extLst>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2409765455"/>
              </p:ext>
            </p:extLst>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1109839959"/>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extLst>
              <p:ext uri="{D42A27DB-BD31-4B8C-83A1-F6EECF244321}">
                <p14:modId xmlns:p14="http://schemas.microsoft.com/office/powerpoint/2010/main" val="3505882928"/>
              </p:ext>
            </p:extLst>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extLst>
              <p:ext uri="{D42A27DB-BD31-4B8C-83A1-F6EECF244321}">
                <p14:modId xmlns:p14="http://schemas.microsoft.com/office/powerpoint/2010/main" val="3757576562"/>
              </p:ext>
            </p:extLst>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45134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dirty="0">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dirty="0">
                          <a:effectLst/>
                          <a:latin typeface="+mj-lt"/>
                          <a:ea typeface="Times New Roman" panose="02020603050405020304" pitchFamily="18" charset="0"/>
                          <a:cs typeface="Times New Roman"/>
                        </a:rPr>
                        <a:t>Definition</a:t>
                      </a:r>
                      <a:endParaRPr lang="en-CA" sz="1400" b="1" i="0" u="none" strike="noStrike" dirty="0">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dirty="0">
                          <a:effectLst/>
                          <a:latin typeface="+mj-lt"/>
                          <a:ea typeface="Times New Roman" panose="02020603050405020304" pitchFamily="18" charset="0"/>
                          <a:cs typeface="Times New Roman" panose="02020603050405020304" pitchFamily="18" charset="0"/>
                        </a:rPr>
                        <a:t>Quadruple Aim </a:t>
                      </a:r>
                      <a:endParaRPr lang="en-CA" sz="1400" b="1" i="0" u="none" strike="noStrike" dirty="0">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dirty="0">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cs typeface="Times New Roman"/>
                        </a:rPr>
                        <a:t>Patient Experience (access) </a:t>
                      </a:r>
                      <a:endParaRPr lang="en-CA" sz="1050" b="0" i="0" u="none" strike="noStrike">
                        <a:effectLst/>
                        <a:latin typeface="+mj-lt"/>
                        <a:cs typeface="Times New Roman"/>
                      </a:endParaRPr>
                    </a:p>
                    <a:p>
                      <a:pPr lvl="0" algn="l">
                        <a:spcBef>
                          <a:spcPts val="0"/>
                        </a:spcBef>
                        <a:spcAft>
                          <a:spcPts val="0"/>
                        </a:spcAft>
                        <a:buNone/>
                      </a:pPr>
                      <a:r>
                        <a:rPr lang="en-CA" sz="1050" b="0" i="0" u="none" strike="noStrike" dirty="0">
                          <a:effectLst/>
                          <a:latin typeface="+mj-lt"/>
                          <a:cs typeface="Times New Roman"/>
                        </a:rPr>
                        <a:t>&amp; Cost/Efficiency</a:t>
                      </a:r>
                      <a:endParaRPr lang="en-CA" sz="1050" b="0" i="0" u="none" strike="noStrike">
                        <a:effectLst/>
                        <a:latin typeface="+mj-lt"/>
                        <a:cs typeface="Times New Roman"/>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dirty="0">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dirty="0">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dirty="0">
                          <a:effectLst/>
                          <a:latin typeface="+mj-lt"/>
                          <a:ea typeface="Times New Roman" panose="02020603050405020304" pitchFamily="18" charset="0"/>
                          <a:cs typeface="Times New Roman"/>
                        </a:rPr>
                        <a:t>Continuity of care</a:t>
                      </a:r>
                      <a:endParaRPr lang="en-CA" sz="1050" b="1" i="0" u="none" strike="noStrike" dirty="0">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dirty="0">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dirty="0">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dirty="0">
                          <a:effectLst/>
                          <a:latin typeface="+mj-lt"/>
                          <a:ea typeface="Times New Roman" panose="02020603050405020304" pitchFamily="18" charset="0"/>
                          <a:cs typeface="Times New Roman" panose="02020603050405020304" pitchFamily="18" charset="0"/>
                        </a:rPr>
                        <a:t>Patient Experience</a:t>
                      </a:r>
                      <a:endParaRPr lang="en-CA" sz="1050" b="0" i="0" u="none" strike="noStrike" dirty="0">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dirty="0">
                          <a:effectLst/>
                          <a:latin typeface="+mj-lt"/>
                        </a:rPr>
                        <a:t>Frequent (4+) emergency department visits for help with MHA</a:t>
                      </a:r>
                      <a:endParaRPr lang="en-CA" sz="1050" b="1"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individuals with an unscheduled emergency department visit that had 4 or more emergency department visits within a 365-day period</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&amp; Cost/Efficiency (Health Service Use)</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dirty="0">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a:t>
                      </a:r>
                      <a:endParaRPr lang="en-CA" sz="1050">
                        <a:effectLst/>
                        <a:latin typeface="+mj-lt"/>
                      </a:endParaRPr>
                    </a:p>
                    <a:p>
                      <a:r>
                        <a:rPr lang="en-CA" sz="1050" dirty="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dirty="0">
                          <a:effectLst/>
                          <a:latin typeface="+mj-lt"/>
                        </a:rPr>
                        <a:t>First contact in the emergency department for MHA</a:t>
                      </a:r>
                      <a:endParaRPr lang="en-CA" sz="1050" b="1"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Proportion of incident unscheduled emergency department visits for MHA-care where the patient had no prior MHA-related contact (hospitalization, emergency department or physician visit) </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rPr>
                        <a:t>Patient Experience (Timely Access)</a:t>
                      </a:r>
                      <a:endParaRPr lang="en-US" dirty="0"/>
                    </a:p>
                    <a:p>
                      <a:r>
                        <a:rPr lang="en-CA" sz="1050" dirty="0">
                          <a:effectLst/>
                          <a:latin typeface="+mj-lt"/>
                        </a:rPr>
                        <a:t>&amp; Cost/Efficiency</a:t>
                      </a:r>
                      <a:endParaRPr lang="en-CA" sz="1050" dirty="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dirty="0">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Patient Experience &amp; Cost/Efficiency</a:t>
                      </a:r>
                      <a:endParaRPr lang="en-CA" sz="1050" dirty="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dirty="0">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Proportion of screen eligible patients (women 23-69 years of age) up to date with </a:t>
                      </a:r>
                      <a:r>
                        <a:rPr lang="en-US" sz="1050" dirty="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Times New Roman"/>
                        </a:rPr>
                        <a:t>Patient Experience (access)</a:t>
                      </a:r>
                      <a:endParaRPr lang="en-US" dirty="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dirty="0">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dirty="0">
                          <a:solidFill>
                            <a:schemeClr val="tx1"/>
                          </a:solidFill>
                          <a:effectLst/>
                          <a:latin typeface="+mn-lt"/>
                          <a:ea typeface="Times New Roman" panose="02020603050405020304" pitchFamily="18" charset="0"/>
                          <a:cs typeface="Times New Roman"/>
                        </a:rPr>
                        <a:t>Proportion</a:t>
                      </a:r>
                      <a:r>
                        <a:rPr lang="en-US" sz="1050" dirty="0">
                          <a:effectLst/>
                          <a:latin typeface="+mj-lt"/>
                          <a:ea typeface="Times New Roman" panose="02020603050405020304" pitchFamily="18" charset="0"/>
                          <a:cs typeface="Times New Roman"/>
                        </a:rPr>
                        <a:t> of screen-eligible patients (women 52-69 years of age) up to date with a Mammogram</a:t>
                      </a:r>
                      <a:endParaRPr lang="en-CA" sz="1050" dirty="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dirty="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dirty="0">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dirty="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dirty="0">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dirty="0">
                          <a:effectLst/>
                          <a:latin typeface="+mj-lt"/>
                          <a:ea typeface="Times New Roman" panose="02020603050405020304" pitchFamily="18" charset="0"/>
                          <a:cs typeface="Arial" panose="020B0604020202020204" pitchFamily="34" charset="0"/>
                        </a:rPr>
                        <a:t>Health outcome</a:t>
                      </a:r>
                      <a:endParaRPr lang="en-CA" sz="1050" b="1" dirty="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dirty="0">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Patient Experience (access)</a:t>
                      </a:r>
                    </a:p>
                    <a:p>
                      <a:r>
                        <a:rPr lang="en-CA" sz="1050" dirty="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dirty="0">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dirty="0">
                          <a:effectLst/>
                          <a:latin typeface="+mj-lt"/>
                          <a:ea typeface="Times New Roman" panose="02020603050405020304" pitchFamily="18" charset="0"/>
                          <a:cs typeface="Arial"/>
                        </a:rPr>
                        <a:t>Patient Experience (access)</a:t>
                      </a:r>
                    </a:p>
                    <a:p>
                      <a:r>
                        <a:rPr lang="en-CA" sz="1050" dirty="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dirty="0"/>
              <a:t>Stratification / </a:t>
            </a:r>
            <a:r>
              <a:rPr lang="en-CA" sz="4400"/>
              <a:t>Segmentation</a:t>
            </a:r>
            <a:r>
              <a:rPr lang="en-CA" dirty="0"/>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dirty="0">
                <a:solidFill>
                  <a:srgbClr val="0A2041"/>
                </a:solidFill>
              </a:rPr>
              <a:t>For the top chosen indicators, we report on the OHT-specific results by</a:t>
            </a:r>
            <a:r>
              <a:rPr lang="en-US" dirty="0">
                <a:solidFill>
                  <a:srgbClr val="0A2041"/>
                </a:solidFill>
              </a:rPr>
              <a:t> four Stratifications or four ways </a:t>
            </a:r>
            <a:r>
              <a:rPr lang="en-US">
                <a:solidFill>
                  <a:srgbClr val="0A2041"/>
                </a:solidFill>
              </a:rPr>
              <a:t>to Segment </a:t>
            </a:r>
            <a:r>
              <a:rPr lang="en-US" dirty="0">
                <a:solidFill>
                  <a:srgbClr val="0A2041"/>
                </a:solidFill>
              </a:rPr>
              <a:t>the population</a:t>
            </a:r>
            <a:r>
              <a:rPr lang="en-US" sz="2800" dirty="0">
                <a:solidFill>
                  <a:srgbClr val="0A2041"/>
                </a:solidFill>
              </a:rPr>
              <a:t>:</a:t>
            </a:r>
            <a:br>
              <a:rPr lang="en-US" sz="2800" dirty="0"/>
            </a:br>
            <a:endParaRPr lang="en-US" sz="2400" dirty="0">
              <a:solidFill>
                <a:srgbClr val="0A2041"/>
              </a:solidFill>
            </a:endParaRPr>
          </a:p>
          <a:p>
            <a:pPr marL="914400" lvl="1" indent="-457200" defTabSz="1219170">
              <a:buFont typeface="+mj-lt"/>
              <a:buAutoNum type="arabicPeriod"/>
              <a:defRPr/>
            </a:pPr>
            <a:r>
              <a:rPr lang="en-US" dirty="0" err="1">
                <a:solidFill>
                  <a:srgbClr val="0A2041"/>
                </a:solidFill>
              </a:rPr>
              <a:t>Neighbourhood</a:t>
            </a:r>
            <a:r>
              <a:rPr lang="en-US" dirty="0">
                <a:solidFill>
                  <a:srgbClr val="0A2041"/>
                </a:solidFill>
              </a:rPr>
              <a:t> Material Deprivation Quintile</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Primary Care Patient Enrolment Model</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CIHI Pop Grouper Health Profile Categories (HPCs)</a:t>
            </a:r>
            <a:br>
              <a:rPr lang="en-US" dirty="0"/>
            </a:br>
            <a:endParaRPr lang="en-US" dirty="0">
              <a:solidFill>
                <a:srgbClr val="0A2041"/>
              </a:solidFill>
            </a:endParaRPr>
          </a:p>
          <a:p>
            <a:pPr marL="914400" lvl="1" indent="-457200" defTabSz="1219170">
              <a:buFont typeface="+mj-lt"/>
              <a:buAutoNum type="arabicPeriod"/>
              <a:defRPr/>
            </a:pPr>
            <a:r>
              <a:rPr lang="en-US" dirty="0">
                <a:solidFill>
                  <a:srgbClr val="0A2041"/>
                </a:solidFill>
              </a:rPr>
              <a:t>BC Health System Matrix Segments</a:t>
            </a:r>
            <a:endParaRPr lang="en-US" dirty="0">
              <a:solidFill>
                <a:srgbClr val="0A2041"/>
              </a:solidFill>
              <a:cs typeface="Arial"/>
            </a:endParaRPr>
          </a:p>
          <a:p>
            <a:pPr marL="457200" lvl="1" indent="0" defTabSz="1219170">
              <a:buNone/>
              <a:defRPr/>
            </a:pPr>
            <a:endParaRPr lang="en-US" dirty="0">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dirty="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Teams (FHTs): Capitation-based models with additional interprofessional teams </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Capitation Based Models (CAP): Family Health Network (FHN), Family Health Organizations (FHO), and Other </a:t>
            </a:r>
            <a:r>
              <a:rPr lang="en-US" sz="2400" dirty="0">
                <a:latin typeface="+mj-lt"/>
              </a:rPr>
              <a:t>(mostly this is the Rural and Northern Model)</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Family Health Groups (FHGs): Partly capitation with after-hours coverage</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Comprehensive Care Model (CCM): Fee for service with rostered patients</a:t>
            </a:r>
            <a:endParaRPr lang="en-US" sz="2400" dirty="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Not rostered / Not attached</a:t>
            </a:r>
            <a:endParaRPr lang="en-US" sz="2400" dirty="0">
              <a:solidFill>
                <a:srgbClr val="0A2041"/>
              </a:solidFill>
              <a:latin typeface="+mj-lt"/>
              <a:cs typeface="Arial"/>
            </a:endParaRPr>
          </a:p>
          <a:p>
            <a:pPr marL="608965" lvl="1" defTabSz="1219170">
              <a:lnSpc>
                <a:spcPct val="150000"/>
              </a:lnSpc>
              <a:defRPr/>
            </a:pPr>
            <a:endParaRPr lang="en-US" sz="2133" dirty="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dirty="0"/>
              <a:t>How to use this report - 1</a:t>
            </a:r>
            <a:endParaRPr lang="en-US" dirty="0"/>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dirty="0">
                <a:latin typeface="Arial"/>
                <a:cs typeface="Arial"/>
              </a:rPr>
              <a:t>This report contains</a:t>
            </a:r>
            <a:r>
              <a:rPr lang="en-US" dirty="0">
                <a:cs typeface="Arial"/>
              </a:rPr>
              <a:t> two main sections:</a:t>
            </a:r>
            <a:endParaRPr lang="en-US" dirty="0"/>
          </a:p>
          <a:p>
            <a:pPr lvl="1">
              <a:buFont typeface="Courier New" panose="020B0604020202020204" pitchFamily="34" charset="0"/>
              <a:buChar char="o"/>
            </a:pPr>
            <a:r>
              <a:rPr lang="en-US" dirty="0">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dirty="0">
              <a:latin typeface="Arial" panose="020B0604020202020204"/>
              <a:ea typeface="Calibri" panose="020F0502020204030204" pitchFamily="34" charset="0"/>
              <a:cs typeface="Arial"/>
            </a:endParaRPr>
          </a:p>
          <a:p>
            <a:pPr lvl="1">
              <a:buFont typeface="Courier New" panose="020B0604020202020204" pitchFamily="34" charset="0"/>
              <a:buChar char="o"/>
            </a:pPr>
            <a:r>
              <a:rPr lang="en-US" dirty="0">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dirty="0">
              <a:ea typeface="Calibri"/>
              <a:cs typeface="Arial" panose="020B0604020202020204"/>
            </a:endParaRPr>
          </a:p>
          <a:p>
            <a:pPr marL="457200" lvl="1" indent="0">
              <a:buNone/>
            </a:pPr>
            <a:endParaRPr lang="en-US" dirty="0">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dirty="0">
                <a:solidFill>
                  <a:srgbClr val="0A2041"/>
                </a:solidFill>
                <a:latin typeface="+mj-lt"/>
              </a:rPr>
              <a:t>Assignment to subgroups is based on information on April 1</a:t>
            </a:r>
            <a:r>
              <a:rPr lang="en-US" sz="2400" baseline="30000" dirty="0">
                <a:solidFill>
                  <a:srgbClr val="0A2041"/>
                </a:solidFill>
                <a:latin typeface="+mj-lt"/>
              </a:rPr>
              <a:t>st</a:t>
            </a:r>
            <a:r>
              <a:rPr lang="en-US" sz="2400" dirty="0">
                <a:solidFill>
                  <a:srgbClr val="0A2041"/>
                </a:solidFill>
                <a:latin typeface="+mj-lt"/>
              </a:rPr>
              <a:t>  of the indicator year: </a:t>
            </a:r>
            <a:endParaRPr lang="en-US" dirty="0">
              <a:cs typeface="Arial" panose="020B0604020202020204"/>
            </a:endParaRPr>
          </a:p>
          <a:p>
            <a:pPr marL="952500" lvl="1" indent="-342900" defTabSz="1219170">
              <a:lnSpc>
                <a:spcPct val="150000"/>
              </a:lnSpc>
              <a:buFont typeface="Arial"/>
              <a:buChar char="•"/>
              <a:defRPr/>
            </a:pPr>
            <a:r>
              <a:rPr lang="en-US" sz="2400" dirty="0">
                <a:solidFill>
                  <a:srgbClr val="0A2041"/>
                </a:solidFill>
                <a:latin typeface="+mj-lt"/>
              </a:rPr>
              <a:t>OHIP address for the individual is used to assign to Material Deprivation Category using the dissemination area and 2021 Census  </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rPr>
              <a:t>CIHI Pop Grouper is based on utilization in the prior fiscal year</a:t>
            </a:r>
            <a:endParaRPr lang="en-US" sz="2400" dirty="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dirty="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dirty="0">
                <a:solidFill>
                  <a:srgbClr val="0A2041"/>
                </a:solidFill>
                <a:latin typeface="+mj-lt"/>
                <a:cs typeface="Arial" panose="020B0604020202020204"/>
              </a:rPr>
              <a:t>See full technical report for more details :</a:t>
            </a:r>
            <a:endParaRPr lang="en-US" sz="1600" dirty="0">
              <a:solidFill>
                <a:srgbClr val="0A2041"/>
              </a:solidFill>
              <a:ea typeface="+mn-lt"/>
              <a:cs typeface="+mn-lt"/>
            </a:endParaRPr>
          </a:p>
          <a:p>
            <a:pPr marL="152400" defTabSz="1219170">
              <a:lnSpc>
                <a:spcPct val="150000"/>
              </a:lnSpc>
              <a:defRPr/>
            </a:pPr>
            <a:r>
              <a:rPr lang="en-US" sz="1600" dirty="0">
                <a:solidFill>
                  <a:srgbClr val="0A2041"/>
                </a:solidFill>
                <a:ea typeface="+mn-lt"/>
                <a:cs typeface="+mn-lt"/>
              </a:rPr>
              <a:t>[</a:t>
            </a:r>
            <a:r>
              <a:rPr lang="en-US" sz="1600" dirty="0">
                <a:solidFill>
                  <a:srgbClr val="0A2041"/>
                </a:solidFill>
                <a:ea typeface="+mn-lt"/>
                <a:cs typeface="+mn-lt"/>
                <a:hlinkClick r:id="rId3"/>
              </a:rPr>
              <a:t>https://hspn.ca/wp-content/uploads/2022/03/HSPN_SEGMENTATION_TECH_APPENDIX_March_2022.pdf</a:t>
            </a:r>
            <a:r>
              <a:rPr lang="en-US" sz="1600" dirty="0">
                <a:solidFill>
                  <a:srgbClr val="0A2041"/>
                </a:solidFill>
                <a:ea typeface="+mn-lt"/>
                <a:cs typeface="+mn-lt"/>
              </a:rPr>
              <a:t> ]</a:t>
            </a:r>
            <a:endParaRPr lang="en-US" sz="1600" dirty="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dirty="0">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dirty="0">
                <a:latin typeface="Arial Black"/>
              </a:rPr>
            </a:br>
            <a:r>
              <a:rPr lang="en-US" dirty="0">
                <a:latin typeface="Arial Black"/>
              </a:rPr>
              <a:t>Part 2: </a:t>
            </a:r>
            <a:br>
              <a:rPr lang="en-US" dirty="0">
                <a:latin typeface="Arial Black"/>
              </a:rPr>
            </a:br>
            <a:br>
              <a:rPr lang="en-US" dirty="0">
                <a:latin typeface="Arial Black"/>
              </a:rPr>
            </a:br>
            <a:r>
              <a:rPr lang="en-US" dirty="0">
                <a:latin typeface="Arial Black"/>
              </a:rPr>
              <a:t>12 Select Indicators </a:t>
            </a:r>
            <a:br>
              <a:rPr lang="en-US" dirty="0">
                <a:latin typeface="Arial Black"/>
              </a:rPr>
            </a:br>
            <a:r>
              <a:rPr lang="en-US" dirty="0">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dirty="0">
                          <a:solidFill>
                            <a:schemeClr val="dk1"/>
                          </a:solidFill>
                          <a:effectLst/>
                        </a:rPr>
                        <a:t>Rate of low-acuity, unscheduled visits to emergency departments for conditions that could be treated in a primary care setting among persons aged 1 to 74 years of age</a:t>
                      </a:r>
                    </a:p>
                    <a:p>
                      <a:endParaRPr lang="en-C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dirty="0">
                          <a:solidFill>
                            <a:schemeClr val="dk1"/>
                          </a:solidFill>
                          <a:effectLst/>
                        </a:rPr>
                        <a:t>Patient Experience (access)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28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72072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rate of ED visits per 1000 person years that could be treated in alternative primary care setting.</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r>
              <a:rPr lang="en-US" sz="2000" dirty="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best managed elsewhere</a:t>
            </a:r>
            <a:br>
              <a:rPr lang="en-US" sz="2400" dirty="0"/>
            </a:br>
            <a:r>
              <a:rPr lang="en-US" sz="2400" dirty="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862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9903716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dirty="0"/>
              <a:t>How to use this report - 2</a:t>
            </a:r>
            <a:endParaRPr lang="en-US" dirty="0"/>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dirty="0">
                <a:cs typeface="Arial"/>
              </a:rPr>
              <a:t>Have a look at the spider diagram to see which indicators your OHT appears to be close to the </a:t>
            </a:r>
            <a:r>
              <a:rPr lang="en-US" err="1">
                <a:cs typeface="Arial"/>
              </a:rPr>
              <a:t>centre</a:t>
            </a:r>
            <a:r>
              <a:rPr lang="en-US" dirty="0">
                <a:cs typeface="Arial"/>
              </a:rPr>
              <a:t>. Here you are doing well as compared to other OHTs.</a:t>
            </a:r>
            <a:endParaRPr lang="en-US"/>
          </a:p>
          <a:p>
            <a:pPr marL="514350" indent="-514350">
              <a:buAutoNum type="arabicPeriod"/>
            </a:pPr>
            <a:r>
              <a:rPr lang="en-US" dirty="0">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dirty="0">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dirty="0">
              <a:ea typeface="Calibri"/>
              <a:cs typeface="Arial"/>
            </a:endParaRPr>
          </a:p>
          <a:p>
            <a:pPr marL="457200" lvl="1" indent="0">
              <a:buNone/>
            </a:pPr>
            <a:endParaRPr lang="en-US" dirty="0">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61%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4617008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79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1350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dirty="0">
                <a:solidFill>
                  <a:srgbClr val="FF0000"/>
                </a:solidFill>
              </a:rPr>
              <a:t>Blank rows represent segments</a:t>
            </a:r>
          </a:p>
          <a:p>
            <a:r>
              <a:rPr lang="en-US" sz="900" dirty="0">
                <a:solidFill>
                  <a:srgbClr val="FF0000"/>
                </a:solidFill>
              </a:rPr>
              <a:t>with no events, small counts &lt; 5,</a:t>
            </a:r>
          </a:p>
          <a:p>
            <a:r>
              <a:rPr lang="en-US" sz="900" dirty="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Mean continuity of care (measured by the Usual Provider of Care Index)</a:t>
            </a:r>
          </a:p>
          <a:p>
            <a:pPr algn="ctr"/>
            <a:r>
              <a:rPr lang="en-US" sz="2400" dirty="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the mean continuity of care (measured by the Usual Provider of Care Index):</a:t>
            </a:r>
          </a:p>
          <a:p>
            <a:pPr defTabSz="1219170"/>
            <a:endParaRPr lang="en-US" sz="2000" dirty="0">
              <a:solidFill>
                <a:srgbClr val="0A2041"/>
              </a:solidFill>
            </a:endParaRPr>
          </a:p>
          <a:p>
            <a:pPr marL="342900" indent="-34290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dirty="0">
                <a:solidFill>
                  <a:srgbClr val="FF0000"/>
                </a:solidFill>
              </a:rPr>
              <a:t>Blank rows represent segments</a:t>
            </a:r>
          </a:p>
          <a:p>
            <a:r>
              <a:rPr lang="en-US" sz="1000" dirty="0">
                <a:solidFill>
                  <a:srgbClr val="FF0000"/>
                </a:solidFill>
              </a:rPr>
              <a:t>with no events, small counts &lt; 5,</a:t>
            </a:r>
          </a:p>
          <a:p>
            <a:r>
              <a:rPr lang="en-US" sz="1000" dirty="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a:t>
            </a:r>
            <a:endParaRPr lang="en-CA" b="1" dirty="0"/>
          </a:p>
          <a:p>
            <a:endParaRPr lang="en-CA" dirty="0"/>
          </a:p>
          <a:p>
            <a:r>
              <a:rPr lang="en-CA" b="1" dirty="0"/>
              <a:t>Sample Interpretation: </a:t>
            </a:r>
            <a:r>
              <a:rPr lang="en-CA" dirty="0"/>
              <a:t>The proportion of inpatient days designated as ALC days in the most deprived communities (Q5) is 23.3%. Lower values are preferred on average and indicate good discharge processes and partnerships between hospital and community settings to accelerate transfer of care to community.</a:t>
            </a:r>
          </a:p>
        </p:txBody>
      </p:sp>
    </p:spTree>
    <p:extLst>
      <p:ext uri="{BB962C8B-B14F-4D97-AF65-F5344CB8AC3E}">
        <p14:creationId xmlns:p14="http://schemas.microsoft.com/office/powerpoint/2010/main" val="3454058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days&#10;&#10;Description automatically generated">
            <a:extLst>
              <a:ext uri="{FF2B5EF4-FFF2-40B4-BE49-F238E27FC236}">
                <a16:creationId xmlns:a16="http://schemas.microsoft.com/office/drawing/2014/main" id="{9435F645-BE48-4133-86DD-CB6496314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959"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total inpatient days: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ALC days; </a:t>
            </a:r>
          </a:p>
          <a:p>
            <a:pPr marL="380990" indent="-380990" defTabSz="1219170">
              <a:buFont typeface="Arial" panose="020B0604020202020204" pitchFamily="34" charset="0"/>
              <a:buChar char="•"/>
            </a:pPr>
            <a:r>
              <a:rPr lang="en-US" sz="2000" dirty="0">
                <a:solidFill>
                  <a:srgbClr val="0A2041"/>
                </a:solidFill>
                <a:latin typeface="+mj-lt"/>
              </a:rPr>
              <a:t>Dark blue </a:t>
            </a:r>
            <a:r>
              <a:rPr lang="en-US" sz="2000" dirty="0">
                <a:solidFill>
                  <a:srgbClr val="0A2041"/>
                </a:solidFill>
              </a:rPr>
              <a:t>represents non-ALC</a:t>
            </a:r>
            <a:r>
              <a:rPr lang="en-US" sz="2000" dirty="0">
                <a:solidFill>
                  <a:srgbClr val="0A2041"/>
                </a:solidFill>
                <a:latin typeface="+mj-lt"/>
              </a:rPr>
              <a:t> inpatient days;</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dirty="0">
                <a:cs typeface="Arial"/>
              </a:rPr>
              <a:t>List of Acronyms </a:t>
            </a:r>
            <a:endParaRPr lang="en-US" dirty="0"/>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dirty="0">
                <a:cs typeface="Arial"/>
              </a:rPr>
              <a:t>ACSC: Ambulatory Care Sensitive Condition</a:t>
            </a:r>
          </a:p>
          <a:p>
            <a:r>
              <a:rPr lang="en-US" dirty="0">
                <a:cs typeface="Arial"/>
              </a:rPr>
              <a:t>ADL: Activities of Daily Living</a:t>
            </a:r>
          </a:p>
          <a:p>
            <a:r>
              <a:rPr lang="en-US" dirty="0">
                <a:cs typeface="Arial"/>
              </a:rPr>
              <a:t>ALC: Alternate Level of Care</a:t>
            </a:r>
            <a:endParaRPr lang="en-US"/>
          </a:p>
          <a:p>
            <a:r>
              <a:rPr lang="en-US" dirty="0">
                <a:cs typeface="Arial"/>
              </a:rPr>
              <a:t>CIHI: Canadian Institute for Health Information </a:t>
            </a:r>
            <a:endParaRPr lang="en-US"/>
          </a:p>
          <a:p>
            <a:r>
              <a:rPr lang="en-US" dirty="0">
                <a:cs typeface="Arial"/>
              </a:rPr>
              <a:t>ED: Emergency Department</a:t>
            </a:r>
            <a:endParaRPr lang="en-US"/>
          </a:p>
          <a:p>
            <a:r>
              <a:rPr lang="en-US" dirty="0">
                <a:cs typeface="Arial"/>
              </a:rPr>
              <a:t>MHA: Mental Health and Addictions</a:t>
            </a:r>
          </a:p>
          <a:p>
            <a:r>
              <a:rPr lang="en-US" dirty="0">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ALC Days (percent of acute days) in acute hospitals </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031325"/>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a:t>
            </a:r>
          </a:p>
          <a:p>
            <a:endParaRPr lang="en-CA" b="1" dirty="0"/>
          </a:p>
          <a:p>
            <a:r>
              <a:rPr lang="en-CA" b="1" dirty="0"/>
              <a:t>Sample Interpretation: </a:t>
            </a:r>
            <a:r>
              <a:rPr lang="en-CA" dirty="0"/>
              <a:t>48% of patients in the most deprived communities (Q5) were up to date with their cervical cancer screening. Higher values are preferred and support early detection and better survival amongst women diagnosed with cervical cancer. </a:t>
            </a:r>
          </a:p>
        </p:txBody>
      </p:sp>
    </p:spTree>
    <p:extLst>
      <p:ext uri="{BB962C8B-B14F-4D97-AF65-F5344CB8AC3E}">
        <p14:creationId xmlns:p14="http://schemas.microsoft.com/office/powerpoint/2010/main" val="20573479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a:extLst>
              <a:ext uri="{FF2B5EF4-FFF2-40B4-BE49-F238E27FC236}">
                <a16:creationId xmlns:a16="http://schemas.microsoft.com/office/drawing/2014/main" id="{8DEA218C-B6DE-439D-B8B7-D388AAB339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838"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23-69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23-69 </a:t>
            </a:r>
            <a:r>
              <a:rPr lang="en-US" sz="2400" dirty="0" err="1"/>
              <a:t>yrs</a:t>
            </a:r>
            <a:r>
              <a:rPr lang="en-US" sz="2400" dirty="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a:t>
            </a:r>
          </a:p>
          <a:p>
            <a:endParaRPr lang="en-CA" b="1" dirty="0"/>
          </a:p>
          <a:p>
            <a:r>
              <a:rPr lang="en-CA" b="1" dirty="0"/>
              <a:t>Sample Interpretation: </a:t>
            </a:r>
            <a:r>
              <a:rPr lang="en-CA" dirty="0"/>
              <a:t>56.2% of patients in the most deprived communities (Q5) were up to date with their Mammogram screening. Higher values are preferred and support early detection and better survival amongst women diagnosed with breast cancer. </a:t>
            </a:r>
          </a:p>
          <a:p>
            <a:endParaRPr lang="en-CA" dirty="0">
              <a:cs typeface="Arial"/>
            </a:endParaRPr>
          </a:p>
        </p:txBody>
      </p:sp>
    </p:spTree>
    <p:extLst>
      <p:ext uri="{BB962C8B-B14F-4D97-AF65-F5344CB8AC3E}">
        <p14:creationId xmlns:p14="http://schemas.microsoft.com/office/powerpoint/2010/main" val="225125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aph of a number of people&#10;&#10;Description automatically generated">
            <a:extLst>
              <a:ext uri="{FF2B5EF4-FFF2-40B4-BE49-F238E27FC236}">
                <a16:creationId xmlns:a16="http://schemas.microsoft.com/office/drawing/2014/main" id="{6A222B0C-8B68-4EB8-8D6E-491C88EF79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344" y="105384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dirty="0">
                <a:latin typeface="Arial Black"/>
              </a:rPr>
            </a:br>
            <a:r>
              <a:rPr lang="en-US" dirty="0">
                <a:latin typeface="Arial Black"/>
              </a:rPr>
              <a:t>Part 1: </a:t>
            </a:r>
            <a:br>
              <a:rPr lang="en-US" dirty="0">
                <a:latin typeface="Arial Black"/>
              </a:rPr>
            </a:br>
            <a:br>
              <a:rPr lang="en-US" dirty="0">
                <a:latin typeface="Arial Black"/>
              </a:rPr>
            </a:br>
            <a:r>
              <a:rPr lang="en-US" dirty="0">
                <a:latin typeface="Arial Black"/>
              </a:rPr>
              <a:t>Overall and Population-specific  HSPN Improvement Indicators</a:t>
            </a:r>
            <a:endParaRPr lang="en-US" dirty="0"/>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women 52-69 years: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each segment </a:t>
            </a:r>
            <a:r>
              <a:rPr lang="en-US" sz="2000" dirty="0">
                <a:solidFill>
                  <a:srgbClr val="002060"/>
                </a:solidFill>
                <a:latin typeface="+mj-lt"/>
              </a:rPr>
              <a:t>screened.</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308324"/>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a:t>
            </a:r>
          </a:p>
          <a:p>
            <a:endParaRPr lang="en-CA" b="1" dirty="0">
              <a:cs typeface="Arial"/>
            </a:endParaRPr>
          </a:p>
          <a:p>
            <a:r>
              <a:rPr lang="en-CA" b="1" dirty="0"/>
              <a:t>Sample Interpretation: </a:t>
            </a:r>
            <a:r>
              <a:rPr lang="en-CA" dirty="0"/>
              <a:t>19.2% of patients in the most deprived communities (Q5) had 4 or more unscheduled ED visits related to MHA. Lower values are preferred and indicate that people with mental health and addictions are able to access care in the community.</a:t>
            </a:r>
          </a:p>
        </p:txBody>
      </p:sp>
    </p:spTree>
    <p:extLst>
      <p:ext uri="{BB962C8B-B14F-4D97-AF65-F5344CB8AC3E}">
        <p14:creationId xmlns:p14="http://schemas.microsoft.com/office/powerpoint/2010/main" val="34607243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bar chart&#10;&#10;Description automatically generated with medium confidence">
            <a:extLst>
              <a:ext uri="{FF2B5EF4-FFF2-40B4-BE49-F238E27FC236}">
                <a16:creationId xmlns:a16="http://schemas.microsoft.com/office/drawing/2014/main" id="{1C4A378D-D241-499F-BF84-F629564681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745"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Number of patients with Frequent (4+) ED visits for MHA</a:t>
            </a:r>
            <a:br>
              <a:rPr lang="en-US" sz="2400" dirty="0"/>
            </a:br>
            <a:r>
              <a:rPr lang="en-US" sz="2400" dirty="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presents number of patients with MHA-related ED visits.</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dirty="0">
                <a:solidFill>
                  <a:srgbClr val="0A2041"/>
                </a:solidFill>
                <a:latin typeface="+mj-lt"/>
              </a:rPr>
              <a:t>Dark blue represents number of patients with at least one MHA-related ED visit; </a:t>
            </a:r>
          </a:p>
          <a:p>
            <a:pPr marL="380990" indent="-380990" defTabSz="1219170">
              <a:buFont typeface="Arial" panose="020B0604020202020204" pitchFamily="34" charset="0"/>
              <a:buChar char="•"/>
            </a:pPr>
            <a:r>
              <a:rPr lang="en-US" sz="2000" dirty="0">
                <a:solidFill>
                  <a:srgbClr val="0A2041"/>
                </a:solidFill>
                <a:latin typeface="+mj-lt"/>
              </a:rPr>
              <a:t>Percentage to the right is the proportion of the attributable population that had 4+ ED visits within a year;</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a:p>
            <a:pPr defTabSz="1219170"/>
            <a:endParaRPr lang="en-US" sz="2000" dirty="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13504"/>
            <a:ext cx="9433860"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a:t>
            </a:r>
          </a:p>
          <a:p>
            <a:endParaRPr lang="en-CA" dirty="0"/>
          </a:p>
          <a:p>
            <a:r>
              <a:rPr lang="en-CA" b="1" dirty="0"/>
              <a:t>Sample Interpretation: </a:t>
            </a:r>
            <a:r>
              <a:rPr lang="en-CA" dirty="0"/>
              <a:t>Amongst individuals living in the neighbourhoods with the highest material deprivation who present to ED with an MHA concern, 32.1% had a repeat ED visit for MH or substance abuse within 30 days. Lower values for this indicator are preferred and indicate that good follow-up care was provided for an individual after their first presentation. </a:t>
            </a:r>
          </a:p>
        </p:txBody>
      </p:sp>
    </p:spTree>
    <p:extLst>
      <p:ext uri="{BB962C8B-B14F-4D97-AF65-F5344CB8AC3E}">
        <p14:creationId xmlns:p14="http://schemas.microsoft.com/office/powerpoint/2010/main" val="2799104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numbers and a bar&#10;&#10;Description automatically generated">
            <a:extLst>
              <a:ext uri="{FF2B5EF4-FFF2-40B4-BE49-F238E27FC236}">
                <a16:creationId xmlns:a16="http://schemas.microsoft.com/office/drawing/2014/main" id="{EE662161-19C4-4D37-9DBC-44312D8D42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849"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dirty="0">
                <a:solidFill>
                  <a:srgbClr val="0B2040"/>
                </a:solidFill>
                <a:cs typeface="Helvetica"/>
              </a:rPr>
              <a:t>HSPN OHT Improvement Indicators</a:t>
            </a:r>
            <a:endParaRPr lang="en-CA" sz="4800" b="1" dirty="0">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number of ED visits for MHA:</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dirty="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repeat ED visits in the attributable population</a:t>
            </a:r>
            <a:endParaRPr lang="en-US" sz="2000" dirty="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6339"/>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a:t>
            </a:r>
          </a:p>
          <a:p>
            <a:endParaRPr lang="en-CA" b="1" dirty="0"/>
          </a:p>
          <a:p>
            <a:r>
              <a:rPr lang="en-CA" b="1" dirty="0"/>
              <a:t>Sample Interpretation: </a:t>
            </a:r>
            <a:r>
              <a:rPr lang="en-CA" dirty="0"/>
              <a:t>Amongst individuals who lived in the most deprived neighbourhoods (Q5 deprivation) and presented to the emergency department for an MHA concern, 32%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16830885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eople&#10;&#10;Description automatically generated with medium confidence">
            <a:extLst>
              <a:ext uri="{FF2B5EF4-FFF2-40B4-BE49-F238E27FC236}">
                <a16:creationId xmlns:a16="http://schemas.microsoft.com/office/drawing/2014/main" id="{DB439739-385B-4962-9893-BCCEC43575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3" y="123164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dirty="0">
                <a:solidFill>
                  <a:srgbClr val="0A2041"/>
                </a:solidFill>
                <a:latin typeface="+mj-lt"/>
              </a:rPr>
              <a:t>Horizontal axis shows the total number of individuals with Mental-Health and Addictions-related ED visit </a:t>
            </a:r>
          </a:p>
          <a:p>
            <a:pPr defTabSz="1219170"/>
            <a:endParaRPr lang="en-US" sz="2000" dirty="0">
              <a:solidFill>
                <a:srgbClr val="0A2041"/>
              </a:solidFill>
              <a:latin typeface="+mj-lt"/>
            </a:endParaRPr>
          </a:p>
          <a:p>
            <a:pPr marL="380990" indent="-380990" defTabSz="1219170">
              <a:buFont typeface="Arial" panose="020B0604020202020204" pitchFamily="34" charset="0"/>
              <a:buChar char="•"/>
            </a:pPr>
            <a:r>
              <a:rPr lang="en-US" sz="2000" dirty="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dirty="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dirty="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433860"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a:t>
            </a:r>
            <a:endParaRPr lang="en-CA" dirty="0">
              <a:cs typeface="Arial"/>
            </a:endParaRPr>
          </a:p>
          <a:p>
            <a:endParaRPr lang="en-CA" dirty="0"/>
          </a:p>
          <a:p>
            <a:r>
              <a:rPr lang="en-CA" b="1" dirty="0"/>
              <a:t>Sample Interpretation: </a:t>
            </a:r>
            <a:r>
              <a:rPr lang="en-CA" dirty="0"/>
              <a:t>10%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numbers and a number of people&#10;&#10;Description automatically generated with medium confidence">
            <a:extLst>
              <a:ext uri="{FF2B5EF4-FFF2-40B4-BE49-F238E27FC236}">
                <a16:creationId xmlns:a16="http://schemas.microsoft.com/office/drawing/2014/main" id="{57B5F95A-87B1-4118-9367-3A17BD1523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9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72250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dirty="0">
                <a:latin typeface="Arial"/>
                <a:ea typeface="Calibri"/>
                <a:cs typeface="Arial"/>
              </a:rPr>
              <a:t>I</a:t>
            </a:r>
            <a:r>
              <a:rPr lang="en-US" sz="1800" dirty="0">
                <a:effectLst/>
                <a:latin typeface="Arial"/>
                <a:ea typeface="Calibri"/>
                <a:cs typeface="Arial"/>
              </a:rPr>
              <a:t>llustrates your OHTs annual rank amongst all OHTs across 10 total population indicators, 5 MHA indicators,</a:t>
            </a:r>
            <a:r>
              <a:rPr lang="en-US" sz="1800" dirty="0">
                <a:latin typeface="Arial"/>
                <a:ea typeface="Calibri"/>
                <a:cs typeface="Arial"/>
              </a:rPr>
              <a:t> </a:t>
            </a:r>
            <a:r>
              <a:rPr lang="en-US" sz="1800" dirty="0">
                <a:effectLst/>
                <a:latin typeface="Arial"/>
                <a:ea typeface="Calibri"/>
                <a:cs typeface="Arial"/>
              </a:rPr>
              <a:t> 5 older/frail adult indicators, and 5 end of lif</a:t>
            </a:r>
            <a:r>
              <a:rPr lang="en-US" sz="1800" dirty="0">
                <a:latin typeface="Arial"/>
                <a:ea typeface="Calibri"/>
                <a:cs typeface="Arial"/>
              </a:rPr>
              <a:t>e indicators </a:t>
            </a:r>
            <a:r>
              <a:rPr lang="en-US" sz="1800" dirty="0">
                <a:effectLst/>
                <a:latin typeface="Arial"/>
                <a:ea typeface="Calibri"/>
                <a:cs typeface="Arial"/>
              </a:rPr>
              <a:t> (2021/22 to 2022/23).</a:t>
            </a:r>
          </a:p>
          <a:p>
            <a:r>
              <a:rPr lang="en-US" sz="1800" dirty="0">
                <a:effectLst/>
                <a:latin typeface="Arial"/>
                <a:ea typeface="Calibri"/>
                <a:cs typeface="Arial"/>
              </a:rPr>
              <a:t>The light grey lines (resembling a spider web) highlight the rank, where closest to the </a:t>
            </a:r>
            <a:r>
              <a:rPr lang="en-US" sz="1800" dirty="0" err="1">
                <a:effectLst/>
                <a:latin typeface="Arial"/>
                <a:ea typeface="Calibri"/>
                <a:cs typeface="Arial"/>
              </a:rPr>
              <a:t>centre</a:t>
            </a:r>
            <a:r>
              <a:rPr lang="en-US" sz="1800" dirty="0">
                <a:effectLst/>
                <a:latin typeface="Arial"/>
                <a:ea typeface="Calibri"/>
                <a:cs typeface="Arial"/>
              </a:rPr>
              <a:t> indicates the best rank amongst all OHTs.</a:t>
            </a:r>
          </a:p>
          <a:p>
            <a:r>
              <a:rPr lang="en-US" sz="1800" dirty="0">
                <a:effectLst/>
                <a:latin typeface="Arial"/>
                <a:ea typeface="Calibri"/>
                <a:cs typeface="Arial"/>
              </a:rPr>
              <a:t>Data points furthest from the </a:t>
            </a:r>
            <a:r>
              <a:rPr lang="en-US" sz="1800" dirty="0" err="1">
                <a:effectLst/>
                <a:latin typeface="Arial"/>
                <a:ea typeface="Calibri"/>
                <a:cs typeface="Arial"/>
              </a:rPr>
              <a:t>centre</a:t>
            </a:r>
            <a:r>
              <a:rPr lang="en-US" sz="1800" dirty="0">
                <a:effectLst/>
                <a:latin typeface="Arial"/>
                <a:ea typeface="Calibri"/>
                <a:cs typeface="Arial"/>
              </a:rPr>
              <a:t> indicate worst rank in comparison to other OHTs.</a:t>
            </a:r>
            <a:r>
              <a:rPr lang="en-US" sz="1800" dirty="0">
                <a:latin typeface="Arial"/>
                <a:ea typeface="Calibri"/>
                <a:cs typeface="Arial"/>
              </a:rPr>
              <a:t> </a:t>
            </a:r>
            <a:endParaRPr lang="en-US" sz="1800" dirty="0">
              <a:latin typeface="Arial" panose="020B0604020202020204" pitchFamily="34" charset="0"/>
              <a:ea typeface="Calibri" panose="020F0502020204030204" pitchFamily="34" charset="0"/>
              <a:cs typeface="Arial"/>
            </a:endParaRPr>
          </a:p>
          <a:p>
            <a:r>
              <a:rPr lang="en-US" sz="1800" b="0" dirty="0">
                <a:effectLst/>
                <a:latin typeface="Arial"/>
                <a:ea typeface="Calibri"/>
                <a:cs typeface="Times New Roman"/>
              </a:rPr>
              <a:t>Each indicator is oriented so that best performance is closest to the </a:t>
            </a:r>
            <a:r>
              <a:rPr lang="en-US" sz="1800" b="0" dirty="0" err="1">
                <a:effectLst/>
                <a:latin typeface="Arial"/>
                <a:ea typeface="Calibri"/>
                <a:cs typeface="Times New Roman"/>
              </a:rPr>
              <a:t>centre</a:t>
            </a:r>
            <a:r>
              <a:rPr lang="en-US" sz="1800" b="0" dirty="0">
                <a:effectLst/>
                <a:latin typeface="Arial"/>
                <a:ea typeface="Calibri"/>
                <a:cs typeface="Times New Roman"/>
              </a:rPr>
              <a:t> whether best is represented by high (e.g., physician follow-up) or low (e.g., premature mortality) absolute scores.</a:t>
            </a:r>
          </a:p>
          <a:p>
            <a:r>
              <a:rPr lang="en-US" sz="1800" dirty="0">
                <a:latin typeface="Arial"/>
                <a:ea typeface="Calibri"/>
                <a:cs typeface="Times New Roman"/>
              </a:rPr>
              <a:t>Spider diagrams measures performance relative to other OHT’s each year.</a:t>
            </a:r>
          </a:p>
          <a:p>
            <a:pPr lvl="1"/>
            <a:r>
              <a:rPr lang="en-US" sz="1800" b="1" i="1" dirty="0">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dirty="0" err="1">
                <a:latin typeface="Arial"/>
                <a:ea typeface="Calibri"/>
                <a:cs typeface="Times New Roman"/>
              </a:rPr>
              <a:t>centre</a:t>
            </a:r>
            <a:r>
              <a:rPr lang="en-US" sz="1800" b="1" i="1" dirty="0">
                <a:latin typeface="Arial"/>
                <a:ea typeface="Calibri"/>
                <a:cs typeface="Times New Roman"/>
              </a:rPr>
              <a:t>.</a:t>
            </a:r>
            <a:r>
              <a:rPr lang="en-US" sz="1800" b="1" dirty="0">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endParaRPr lang="en-US" sz="2400" dirty="0">
                        <a:solidFill>
                          <a:srgbClr val="002060"/>
                        </a:solidFill>
                        <a:latin typeface="Helvetica"/>
                      </a:endParaRP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9376"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9539961" cy="2308324"/>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a:t>
            </a:r>
          </a:p>
          <a:p>
            <a:endParaRPr lang="en-CA" b="1" dirty="0"/>
          </a:p>
          <a:p>
            <a:r>
              <a:rPr lang="en-CA" b="1" dirty="0"/>
              <a:t>Sample Interpretation: </a:t>
            </a:r>
            <a:r>
              <a:rPr lang="en-CA" dirty="0"/>
              <a:t>55%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434656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with green and blue squares&#10;&#10;Description automatically generated">
            <a:extLst>
              <a:ext uri="{FF2B5EF4-FFF2-40B4-BE49-F238E27FC236}">
                <a16:creationId xmlns:a16="http://schemas.microsoft.com/office/drawing/2014/main" id="{1A6BC662-0057-4803-AD4A-4D771ADCEC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155"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16699" y="477585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32795"/>
            <a:ext cx="9433860"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a:t>
            </a:r>
            <a:endParaRPr lang="en-CA" dirty="0">
              <a:cs typeface="Arial"/>
            </a:endParaRPr>
          </a:p>
          <a:p>
            <a:endParaRPr lang="en-CA" dirty="0"/>
          </a:p>
          <a:p>
            <a:r>
              <a:rPr lang="en-CA" b="1" dirty="0"/>
              <a:t>Sample Interpretation: </a:t>
            </a:r>
            <a:r>
              <a:rPr lang="en-CA" dirty="0"/>
              <a:t>2% of frail older adults in the most deprived communities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581411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of a number of patients&#10;&#10;Description automatically generated">
            <a:extLst>
              <a:ext uri="{FF2B5EF4-FFF2-40B4-BE49-F238E27FC236}">
                <a16:creationId xmlns:a16="http://schemas.microsoft.com/office/drawing/2014/main" id="{279D30BD-E492-4755-8511-8FD69C0D25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2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162456"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dirty="0"/>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population age 66 years or older that were frail. </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dirty="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dirty="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55336169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dirty="0">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B2040"/>
                </a:solidFill>
                <a:effectLst/>
                <a:uLnTx/>
                <a:uFillTx/>
                <a:latin typeface="+mj-lt"/>
              </a:rPr>
              <a:t>Central OHT Evaluation Team</a:t>
            </a:r>
            <a:endParaRPr kumimoji="0" lang="en-US" sz="2800" b="0" i="0" u="none" strike="noStrike" kern="1200" cap="none" spc="0" normalizeH="0" baseline="0" noProof="0" dirty="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dirty="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dirty="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Priyanka Gayen</a:t>
            </a:r>
            <a:endParaRPr kumimoji="0" lang="en-US" sz="1600" b="0" i="0" u="none" strike="noStrike" kern="1200" cap="none" spc="0" normalizeH="0" baseline="0" noProof="0" dirty="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B2040"/>
                </a:solidFill>
                <a:latin typeface="+mj-lt"/>
              </a:rPr>
              <a:t>Emily Charron</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dirty="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Dr. </a:t>
            </a:r>
            <a:r>
              <a:rPr lang="en-US" sz="1600" dirty="0">
                <a:solidFill>
                  <a:srgbClr val="0B2040"/>
                </a:solidFill>
                <a:latin typeface="+mj-lt"/>
              </a:rPr>
              <a:t>Kaileah McKellar</a:t>
            </a:r>
            <a:endParaRPr kumimoji="0" lang="en-US" sz="1800" b="0" i="0" u="none" strike="noStrike" kern="1200" cap="none" spc="0" normalizeH="0" baseline="0" noProof="0" dirty="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solidFill>
                  <a:srgbClr val="0B2040"/>
                </a:solidFill>
                <a:latin typeface="+mj-lt"/>
              </a:rPr>
              <a:t>Trisha Martin</a:t>
            </a:r>
            <a:endParaRPr kumimoji="0" lang="en-US" sz="1600" b="0" i="0" u="none" strike="noStrike" kern="1200" cap="none" spc="0" normalizeH="0" baseline="0" noProof="0" dirty="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Vijay Kunaratnam</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dirty="0">
                <a:solidFill>
                  <a:srgbClr val="0B2040"/>
                </a:solidFill>
                <a:latin typeface="+mj-lt"/>
              </a:rPr>
              <a:t>Victor Rentes</a:t>
            </a:r>
            <a:endParaRPr kumimoji="0" lang="en-US" sz="1600" b="0" i="0" strike="noStrike" kern="1200" cap="none" spc="0" normalizeH="0" baseline="0" noProof="0" dirty="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949</TotalTime>
  <Words>8771</Words>
  <Application>Microsoft Macintosh PowerPoint</Application>
  <PresentationFormat>Widescreen</PresentationFormat>
  <Paragraphs>922</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9</cp:revision>
  <dcterms:created xsi:type="dcterms:W3CDTF">2022-01-12T21:19:05Z</dcterms:created>
  <dcterms:modified xsi:type="dcterms:W3CDTF">2024-01-26T20:11:19Z</dcterms:modified>
</cp:coreProperties>
</file>