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76"/>
  </p:normalViewPr>
  <p:slideViewPr>
    <p:cSldViewPr snapToGrid="0">
      <p:cViewPr varScale="1">
        <p:scale>
          <a:sx n="155" d="100"/>
          <a:sy n="155" d="100"/>
        </p:scale>
        <p:origin x="472" y="8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ter Wodchis" userId="S::walter.wodchis@utoronto.ca::ca455b6e-9d7e-4d29-aa18-0a875ee3e65a" providerId="AD" clId="Web-{D07ECA0E-FD20-C5EF-47EE-5DFEB514FB16}"/>
    <pc:docChg chg="modSld">
      <pc:chgData name="Walter Wodchis" userId="S::walter.wodchis@utoronto.ca::ca455b6e-9d7e-4d29-aa18-0a875ee3e65a" providerId="AD" clId="Web-{D07ECA0E-FD20-C5EF-47EE-5DFEB514FB16}" dt="2023-12-16T17:48:14.056" v="0" actId="20577"/>
      <pc:docMkLst>
        <pc:docMk/>
      </pc:docMkLst>
      <pc:sldChg chg="modSp">
        <pc:chgData name="Walter Wodchis" userId="S::walter.wodchis@utoronto.ca::ca455b6e-9d7e-4d29-aa18-0a875ee3e65a" providerId="AD" clId="Web-{D07ECA0E-FD20-C5EF-47EE-5DFEB514FB16}" dt="2023-12-16T17:48:14.056" v="0" actId="20577"/>
        <pc:sldMkLst>
          <pc:docMk/>
          <pc:sldMk cId="2509254281" sldId="2145705971"/>
        </pc:sldMkLst>
        <pc:graphicFrameChg chg="modGraphic">
          <ac:chgData name="Walter Wodchis" userId="S::walter.wodchis@utoronto.ca::ca455b6e-9d7e-4d29-aa18-0a875ee3e65a" providerId="AD" clId="Web-{D07ECA0E-FD20-C5EF-47EE-5DFEB514FB16}" dt="2023-12-16T17:48:14.056" v="0" actId="20577"/>
          <ac:graphicFrameMkLst>
            <pc:docMk/>
            <pc:sldMk cId="2509254281" sldId="2145705971"/>
            <ac:graphicFrameMk id="69" creationId="{9DCEF80D-C320-4331-A492-346BBD2170FD}"/>
          </ac:graphicFrameMkLst>
        </pc:graphicFrameChg>
      </pc:sldChg>
    </pc:docChg>
  </pc:docChgLst>
  <pc:docChgLst>
    <pc:chgData name="Vijay Kunaratnam" userId="775577e4-abc3-4e58-9833-58198037c244" providerId="ADAL" clId="{D2E6CA2A-302F-47A9-82E7-3880CB956756}"/>
    <pc:docChg chg="modSld">
      <pc:chgData name="Vijay Kunaratnam" userId="775577e4-abc3-4e58-9833-58198037c244" providerId="ADAL" clId="{D2E6CA2A-302F-47A9-82E7-3880CB956756}" dt="2024-02-27T19:24:19.994" v="0"/>
      <pc:docMkLst>
        <pc:docMk/>
      </pc:docMkLst>
      <pc:sldChg chg="modSp mod">
        <pc:chgData name="Vijay Kunaratnam" userId="775577e4-abc3-4e58-9833-58198037c244" providerId="ADAL" clId="{D2E6CA2A-302F-47A9-82E7-3880CB956756}" dt="2024-02-27T19:24:19.994" v="0"/>
        <pc:sldMkLst>
          <pc:docMk/>
          <pc:sldMk cId="2850936706" sldId="2145706056"/>
        </pc:sldMkLst>
        <pc:spChg chg="mod">
          <ac:chgData name="Vijay Kunaratnam" userId="775577e4-abc3-4e58-9833-58198037c244" providerId="ADAL" clId="{D2E6CA2A-302F-47A9-82E7-3880CB956756}" dt="2024-02-27T19:24:19.994" v="0"/>
          <ac:spMkLst>
            <pc:docMk/>
            <pc:sldMk cId="2850936706" sldId="2145706056"/>
            <ac:spMk id="10" creationId="{74F69AAC-063D-4CAD-8D99-314F67A645D2}"/>
          </ac:spMkLst>
        </pc:spChg>
      </pc:sldChg>
    </pc:docChg>
  </pc:docChgLst>
  <pc:docChgLst>
    <pc:chgData name="Walter Wodchis" userId="S::walter.wodchis@utoronto.ca::ca455b6e-9d7e-4d29-aa18-0a875ee3e65a" providerId="AD" clId="Web-{61B49644-7C56-B6AE-C748-368D0379DEA5}"/>
    <pc:docChg chg="modSld">
      <pc:chgData name="Walter Wodchis" userId="S::walter.wodchis@utoronto.ca::ca455b6e-9d7e-4d29-aa18-0a875ee3e65a" providerId="AD" clId="Web-{61B49644-7C56-B6AE-C748-368D0379DEA5}" dt="2023-12-19T22:34:14.647" v="734" actId="20577"/>
      <pc:docMkLst>
        <pc:docMk/>
      </pc:docMkLst>
      <pc:sldChg chg="modSp">
        <pc:chgData name="Walter Wodchis" userId="S::walter.wodchis@utoronto.ca::ca455b6e-9d7e-4d29-aa18-0a875ee3e65a" providerId="AD" clId="Web-{61B49644-7C56-B6AE-C748-368D0379DEA5}" dt="2023-12-19T22:34:14.647" v="734" actId="20577"/>
        <pc:sldMkLst>
          <pc:docMk/>
          <pc:sldMk cId="345134898" sldId="2145705980"/>
        </pc:sldMkLst>
        <pc:graphicFrameChg chg="modGraphic">
          <ac:chgData name="Walter Wodchis" userId="S::walter.wodchis@utoronto.ca::ca455b6e-9d7e-4d29-aa18-0a875ee3e65a" providerId="AD" clId="Web-{61B49644-7C56-B6AE-C748-368D0379DEA5}" dt="2023-12-19T22:34:14.647" v="734" actId="20577"/>
          <ac:graphicFrameMkLst>
            <pc:docMk/>
            <pc:sldMk cId="345134898" sldId="2145705980"/>
            <ac:graphicFrameMk id="68" creationId="{E27A2468-F227-4FE7-BC8E-87B3D7FA2129}"/>
          </ac:graphicFrameMkLst>
        </pc:graphicFrameChg>
      </pc:sldChg>
      <pc:sldChg chg="modSp">
        <pc:chgData name="Walter Wodchis" userId="S::walter.wodchis@utoronto.ca::ca455b6e-9d7e-4d29-aa18-0a875ee3e65a" providerId="AD" clId="Web-{61B49644-7C56-B6AE-C748-368D0379DEA5}" dt="2023-12-19T22:33:55.771" v="733" actId="20577"/>
        <pc:sldMkLst>
          <pc:docMk/>
          <pc:sldMk cId="2605331272" sldId="2145705983"/>
        </pc:sldMkLst>
        <pc:spChg chg="mod">
          <ac:chgData name="Walter Wodchis" userId="S::walter.wodchis@utoronto.ca::ca455b6e-9d7e-4d29-aa18-0a875ee3e65a" providerId="AD" clId="Web-{61B49644-7C56-B6AE-C748-368D0379DEA5}" dt="2023-12-19T22:33:55.771" v="733" actId="20577"/>
          <ac:spMkLst>
            <pc:docMk/>
            <pc:sldMk cId="2605331272" sldId="2145705983"/>
            <ac:spMk id="3" creationId="{B44B5254-1E0A-45C0-81B6-B3094A2775BE}"/>
          </ac:spMkLst>
        </pc:spChg>
      </pc:sldChg>
    </pc:docChg>
  </pc:docChgLst>
  <pc:docChgLst>
    <pc:chgData name="Ruiyue Ma" userId="S::ruiyue.ma@mail.utoronto.ca::8b45745d-dac7-4197-8484-baf5f4ca719c" providerId="AD" clId="Web-{841287A7-E1A1-EA81-04F4-2551573A5D39}"/>
    <pc:docChg chg="modSld">
      <pc:chgData name="Ruiyue Ma" userId="S::ruiyue.ma@mail.utoronto.ca::8b45745d-dac7-4197-8484-baf5f4ca719c" providerId="AD" clId="Web-{841287A7-E1A1-EA81-04F4-2551573A5D39}" dt="2023-12-30T19:54:10.837" v="44"/>
      <pc:docMkLst>
        <pc:docMk/>
      </pc:docMkLst>
      <pc:sldChg chg="modSp">
        <pc:chgData name="Ruiyue Ma" userId="S::ruiyue.ma@mail.utoronto.ca::8b45745d-dac7-4197-8484-baf5f4ca719c" providerId="AD" clId="Web-{841287A7-E1A1-EA81-04F4-2551573A5D39}" dt="2023-12-30T18:09:37.249" v="8" actId="20577"/>
        <pc:sldMkLst>
          <pc:docMk/>
          <pc:sldMk cId="1854821880" sldId="267"/>
        </pc:sldMkLst>
        <pc:spChg chg="mod">
          <ac:chgData name="Ruiyue Ma" userId="S::ruiyue.ma@mail.utoronto.ca::8b45745d-dac7-4197-8484-baf5f4ca719c" providerId="AD" clId="Web-{841287A7-E1A1-EA81-04F4-2551573A5D39}" dt="2023-12-30T18:09:37.249" v="8" actId="20577"/>
          <ac:spMkLst>
            <pc:docMk/>
            <pc:sldMk cId="1854821880" sldId="267"/>
            <ac:spMk id="4" creationId="{00000000-0000-0000-0000-000000000000}"/>
          </ac:spMkLst>
        </pc:spChg>
      </pc:sldChg>
      <pc:sldChg chg="modSp">
        <pc:chgData name="Ruiyue Ma" userId="S::ruiyue.ma@mail.utoronto.ca::8b45745d-dac7-4197-8484-baf5f4ca719c" providerId="AD" clId="Web-{841287A7-E1A1-EA81-04F4-2551573A5D39}" dt="2023-12-30T18:19:40.833" v="9"/>
        <pc:sldMkLst>
          <pc:docMk/>
          <pc:sldMk cId="37686884" sldId="2145705972"/>
        </pc:sldMkLst>
        <pc:picChg chg="mod">
          <ac:chgData name="Ruiyue Ma" userId="S::ruiyue.ma@mail.utoronto.ca::8b45745d-dac7-4197-8484-baf5f4ca719c" providerId="AD" clId="Web-{841287A7-E1A1-EA81-04F4-2551573A5D39}" dt="2023-12-30T18:19:40.833" v="9"/>
          <ac:picMkLst>
            <pc:docMk/>
            <pc:sldMk cId="37686884" sldId="2145705972"/>
            <ac:picMk id="4" creationId="{19A73D34-0309-4A3E-820F-03EB8DFB87CD}"/>
          </ac:picMkLst>
        </pc:picChg>
      </pc:sldChg>
      <pc:sldChg chg="modSp">
        <pc:chgData name="Ruiyue Ma" userId="S::ruiyue.ma@mail.utoronto.ca::8b45745d-dac7-4197-8484-baf5f4ca719c" providerId="AD" clId="Web-{841287A7-E1A1-EA81-04F4-2551573A5D39}" dt="2023-12-30T18:21:49.057" v="11"/>
        <pc:sldMkLst>
          <pc:docMk/>
          <pc:sldMk cId="3939394359" sldId="2145705974"/>
        </pc:sldMkLst>
        <pc:picChg chg="mod">
          <ac:chgData name="Ruiyue Ma" userId="S::ruiyue.ma@mail.utoronto.ca::8b45745d-dac7-4197-8484-baf5f4ca719c" providerId="AD" clId="Web-{841287A7-E1A1-EA81-04F4-2551573A5D39}" dt="2023-12-30T18:21:49.057" v="11"/>
          <ac:picMkLst>
            <pc:docMk/>
            <pc:sldMk cId="3939394359" sldId="2145705974"/>
            <ac:picMk id="9" creationId="{B30A52BE-095A-4379-A938-F5D75CD39D93}"/>
          </ac:picMkLst>
        </pc:picChg>
      </pc:sldChg>
      <pc:sldChg chg="modSp">
        <pc:chgData name="Ruiyue Ma" userId="S::ruiyue.ma@mail.utoronto.ca::8b45745d-dac7-4197-8484-baf5f4ca719c" providerId="AD" clId="Web-{841287A7-E1A1-EA81-04F4-2551573A5D39}" dt="2023-12-30T19:44:31.392" v="34"/>
        <pc:sldMkLst>
          <pc:docMk/>
          <pc:sldMk cId="2430284717" sldId="2145705985"/>
        </pc:sldMkLst>
        <pc:picChg chg="mod">
          <ac:chgData name="Ruiyue Ma" userId="S::ruiyue.ma@mail.utoronto.ca::8b45745d-dac7-4197-8484-baf5f4ca719c" providerId="AD" clId="Web-{841287A7-E1A1-EA81-04F4-2551573A5D39}" dt="2023-12-30T19:44:31.392" v="34"/>
          <ac:picMkLst>
            <pc:docMk/>
            <pc:sldMk cId="2430284717" sldId="2145705985"/>
            <ac:picMk id="5" creationId="{F5F7A7C2-0F49-4427-A172-4008955F9E87}"/>
          </ac:picMkLst>
        </pc:picChg>
      </pc:sldChg>
      <pc:sldChg chg="modSp">
        <pc:chgData name="Ruiyue Ma" userId="S::ruiyue.ma@mail.utoronto.ca::8b45745d-dac7-4197-8484-baf5f4ca719c" providerId="AD" clId="Web-{841287A7-E1A1-EA81-04F4-2551573A5D39}" dt="2023-12-30T18:20:39.242" v="10"/>
        <pc:sldMkLst>
          <pc:docMk/>
          <pc:sldMk cId="2843147832" sldId="2145706002"/>
        </pc:sldMkLst>
        <pc:picChg chg="mod">
          <ac:chgData name="Ruiyue Ma" userId="S::ruiyue.ma@mail.utoronto.ca::8b45745d-dac7-4197-8484-baf5f4ca719c" providerId="AD" clId="Web-{841287A7-E1A1-EA81-04F4-2551573A5D39}" dt="2023-12-30T18:20:39.242" v="10"/>
          <ac:picMkLst>
            <pc:docMk/>
            <pc:sldMk cId="2843147832" sldId="2145706002"/>
            <ac:picMk id="6" creationId="{18D5237A-BF22-448C-98D0-2A0874021FAD}"/>
          </ac:picMkLst>
        </pc:picChg>
      </pc:sldChg>
      <pc:sldChg chg="modSp">
        <pc:chgData name="Ruiyue Ma" userId="S::ruiyue.ma@mail.utoronto.ca::8b45745d-dac7-4197-8484-baf5f4ca719c" providerId="AD" clId="Web-{841287A7-E1A1-EA81-04F4-2551573A5D39}" dt="2023-12-30T18:22:33.668" v="12"/>
        <pc:sldMkLst>
          <pc:docMk/>
          <pc:sldMk cId="3648120818" sldId="2145706004"/>
        </pc:sldMkLst>
        <pc:picChg chg="mod">
          <ac:chgData name="Ruiyue Ma" userId="S::ruiyue.ma@mail.utoronto.ca::8b45745d-dac7-4197-8484-baf5f4ca719c" providerId="AD" clId="Web-{841287A7-E1A1-EA81-04F4-2551573A5D39}" dt="2023-12-30T18:22:33.668" v="12"/>
          <ac:picMkLst>
            <pc:docMk/>
            <pc:sldMk cId="3648120818" sldId="2145706004"/>
            <ac:picMk id="5" creationId="{11BE70E3-A4FE-4376-B503-1A356ACF54C5}"/>
          </ac:picMkLst>
        </pc:picChg>
      </pc:sldChg>
      <pc:sldChg chg="modSp">
        <pc:chgData name="Ruiyue Ma" userId="S::ruiyue.ma@mail.utoronto.ca::8b45745d-dac7-4197-8484-baf5f4ca719c" providerId="AD" clId="Web-{841287A7-E1A1-EA81-04F4-2551573A5D39}" dt="2023-12-30T19:24:24.182" v="19"/>
        <pc:sldMkLst>
          <pc:docMk/>
          <pc:sldMk cId="1324297427" sldId="2145706011"/>
        </pc:sldMkLst>
        <pc:picChg chg="mod">
          <ac:chgData name="Ruiyue Ma" userId="S::ruiyue.ma@mail.utoronto.ca::8b45745d-dac7-4197-8484-baf5f4ca719c" providerId="AD" clId="Web-{841287A7-E1A1-EA81-04F4-2551573A5D39}" dt="2023-12-30T19:24:24.182" v="19"/>
          <ac:picMkLst>
            <pc:docMk/>
            <pc:sldMk cId="1324297427" sldId="2145706011"/>
            <ac:picMk id="5" creationId="{78997D79-D397-44DA-9626-FD4F28802D02}"/>
          </ac:picMkLst>
        </pc:picChg>
      </pc:sldChg>
      <pc:sldChg chg="modSp">
        <pc:chgData name="Ruiyue Ma" userId="S::ruiyue.ma@mail.utoronto.ca::8b45745d-dac7-4197-8484-baf5f4ca719c" providerId="AD" clId="Web-{841287A7-E1A1-EA81-04F4-2551573A5D39}" dt="2023-12-30T19:26:30.090" v="22"/>
        <pc:sldMkLst>
          <pc:docMk/>
          <pc:sldMk cId="491162313" sldId="2145706012"/>
        </pc:sldMkLst>
        <pc:picChg chg="mod">
          <ac:chgData name="Ruiyue Ma" userId="S::ruiyue.ma@mail.utoronto.ca::8b45745d-dac7-4197-8484-baf5f4ca719c" providerId="AD" clId="Web-{841287A7-E1A1-EA81-04F4-2551573A5D39}" dt="2023-12-30T19:26:30.090" v="22"/>
          <ac:picMkLst>
            <pc:docMk/>
            <pc:sldMk cId="491162313" sldId="2145706012"/>
            <ac:picMk id="5" creationId="{E8E13107-FC41-48B1-9C1D-55FDAAA0509A}"/>
          </ac:picMkLst>
        </pc:picChg>
      </pc:sldChg>
      <pc:sldChg chg="modSp">
        <pc:chgData name="Ruiyue Ma" userId="S::ruiyue.ma@mail.utoronto.ca::8b45745d-dac7-4197-8484-baf5f4ca719c" providerId="AD" clId="Web-{841287A7-E1A1-EA81-04F4-2551573A5D39}" dt="2023-12-30T19:29:25.139" v="25"/>
        <pc:sldMkLst>
          <pc:docMk/>
          <pc:sldMk cId="2374218833" sldId="2145706013"/>
        </pc:sldMkLst>
        <pc:picChg chg="mod">
          <ac:chgData name="Ruiyue Ma" userId="S::ruiyue.ma@mail.utoronto.ca::8b45745d-dac7-4197-8484-baf5f4ca719c" providerId="AD" clId="Web-{841287A7-E1A1-EA81-04F4-2551573A5D39}" dt="2023-12-30T19:29:25.139" v="25"/>
          <ac:picMkLst>
            <pc:docMk/>
            <pc:sldMk cId="2374218833" sldId="2145706013"/>
            <ac:picMk id="5" creationId="{9A6E90BA-39D4-4861-B3CD-756A14A74CAB}"/>
          </ac:picMkLst>
        </pc:picChg>
      </pc:sldChg>
      <pc:sldChg chg="modSp">
        <pc:chgData name="Ruiyue Ma" userId="S::ruiyue.ma@mail.utoronto.ca::8b45745d-dac7-4197-8484-baf5f4ca719c" providerId="AD" clId="Web-{841287A7-E1A1-EA81-04F4-2551573A5D39}" dt="2023-12-30T19:30:36.327" v="26"/>
        <pc:sldMkLst>
          <pc:docMk/>
          <pc:sldMk cId="2688015001" sldId="2145706014"/>
        </pc:sldMkLst>
        <pc:picChg chg="mod">
          <ac:chgData name="Ruiyue Ma" userId="S::ruiyue.ma@mail.utoronto.ca::8b45745d-dac7-4197-8484-baf5f4ca719c" providerId="AD" clId="Web-{841287A7-E1A1-EA81-04F4-2551573A5D39}" dt="2023-12-30T19:30:36.327" v="26"/>
          <ac:picMkLst>
            <pc:docMk/>
            <pc:sldMk cId="2688015001" sldId="2145706014"/>
            <ac:picMk id="7" creationId="{6B430791-FDED-48D1-ACC8-7FA8510D700E}"/>
          </ac:picMkLst>
        </pc:picChg>
      </pc:sldChg>
      <pc:sldChg chg="modSp">
        <pc:chgData name="Ruiyue Ma" userId="S::ruiyue.ma@mail.utoronto.ca::8b45745d-dac7-4197-8484-baf5f4ca719c" providerId="AD" clId="Web-{841287A7-E1A1-EA81-04F4-2551573A5D39}" dt="2023-12-30T19:34:38.019" v="31"/>
        <pc:sldMkLst>
          <pc:docMk/>
          <pc:sldMk cId="2294197848" sldId="2145706015"/>
        </pc:sldMkLst>
        <pc:picChg chg="mod">
          <ac:chgData name="Ruiyue Ma" userId="S::ruiyue.ma@mail.utoronto.ca::8b45745d-dac7-4197-8484-baf5f4ca719c" providerId="AD" clId="Web-{841287A7-E1A1-EA81-04F4-2551573A5D39}" dt="2023-12-30T19:34:38.019" v="31"/>
          <ac:picMkLst>
            <pc:docMk/>
            <pc:sldMk cId="2294197848" sldId="2145706015"/>
            <ac:picMk id="7" creationId="{DC954D06-189F-4E5B-94D9-0CB7A6718CD9}"/>
          </ac:picMkLst>
        </pc:picChg>
      </pc:sldChg>
      <pc:sldChg chg="modSp">
        <pc:chgData name="Ruiyue Ma" userId="S::ruiyue.ma@mail.utoronto.ca::8b45745d-dac7-4197-8484-baf5f4ca719c" providerId="AD" clId="Web-{841287A7-E1A1-EA81-04F4-2551573A5D39}" dt="2023-12-30T19:11:42.111" v="13"/>
        <pc:sldMkLst>
          <pc:docMk/>
          <pc:sldMk cId="749718581" sldId="2145706017"/>
        </pc:sldMkLst>
        <pc:picChg chg="mod">
          <ac:chgData name="Ruiyue Ma" userId="S::ruiyue.ma@mail.utoronto.ca::8b45745d-dac7-4197-8484-baf5f4ca719c" providerId="AD" clId="Web-{841287A7-E1A1-EA81-04F4-2551573A5D39}" dt="2023-12-30T19:11:42.111" v="13"/>
          <ac:picMkLst>
            <pc:docMk/>
            <pc:sldMk cId="749718581" sldId="2145706017"/>
            <ac:picMk id="5" creationId="{54302890-8708-4912-8195-62F7A3DC1E4F}"/>
          </ac:picMkLst>
        </pc:picChg>
      </pc:sldChg>
      <pc:sldChg chg="modSp">
        <pc:chgData name="Ruiyue Ma" userId="S::ruiyue.ma@mail.utoronto.ca::8b45745d-dac7-4197-8484-baf5f4ca719c" providerId="AD" clId="Web-{841287A7-E1A1-EA81-04F4-2551573A5D39}" dt="2023-12-30T19:17:58.740" v="14"/>
        <pc:sldMkLst>
          <pc:docMk/>
          <pc:sldMk cId="3697992228" sldId="2145706018"/>
        </pc:sldMkLst>
        <pc:picChg chg="mod">
          <ac:chgData name="Ruiyue Ma" userId="S::ruiyue.ma@mail.utoronto.ca::8b45745d-dac7-4197-8484-baf5f4ca719c" providerId="AD" clId="Web-{841287A7-E1A1-EA81-04F4-2551573A5D39}" dt="2023-12-30T19:17:58.740" v="14"/>
          <ac:picMkLst>
            <pc:docMk/>
            <pc:sldMk cId="3697992228" sldId="2145706018"/>
            <ac:picMk id="5" creationId="{CED9392B-758D-41D3-9E95-85C013F49D05}"/>
          </ac:picMkLst>
        </pc:picChg>
      </pc:sldChg>
      <pc:sldChg chg="addSp delSp">
        <pc:chgData name="Ruiyue Ma" userId="S::ruiyue.ma@mail.utoronto.ca::8b45745d-dac7-4197-8484-baf5f4ca719c" providerId="AD" clId="Web-{841287A7-E1A1-EA81-04F4-2551573A5D39}" dt="2023-12-30T19:18:17.772" v="16"/>
        <pc:sldMkLst>
          <pc:docMk/>
          <pc:sldMk cId="2150844214" sldId="2145706019"/>
        </pc:sldMkLst>
        <pc:picChg chg="add del">
          <ac:chgData name="Ruiyue Ma" userId="S::ruiyue.ma@mail.utoronto.ca::8b45745d-dac7-4197-8484-baf5f4ca719c" providerId="AD" clId="Web-{841287A7-E1A1-EA81-04F4-2551573A5D39}" dt="2023-12-30T19:18:17.772" v="16"/>
          <ac:picMkLst>
            <pc:docMk/>
            <pc:sldMk cId="2150844214" sldId="2145706019"/>
            <ac:picMk id="5" creationId="{27D2E60E-A7CD-4645-93CD-D84F03E36508}"/>
          </ac:picMkLst>
        </pc:picChg>
      </pc:sldChg>
      <pc:sldChg chg="modSp">
        <pc:chgData name="Ruiyue Ma" userId="S::ruiyue.ma@mail.utoronto.ca::8b45745d-dac7-4197-8484-baf5f4ca719c" providerId="AD" clId="Web-{841287A7-E1A1-EA81-04F4-2551573A5D39}" dt="2023-12-30T19:22:38.540" v="17"/>
        <pc:sldMkLst>
          <pc:docMk/>
          <pc:sldMk cId="1842479642" sldId="2145706020"/>
        </pc:sldMkLst>
        <pc:picChg chg="mod">
          <ac:chgData name="Ruiyue Ma" userId="S::ruiyue.ma@mail.utoronto.ca::8b45745d-dac7-4197-8484-baf5f4ca719c" providerId="AD" clId="Web-{841287A7-E1A1-EA81-04F4-2551573A5D39}" dt="2023-12-30T19:22:38.540" v="17"/>
          <ac:picMkLst>
            <pc:docMk/>
            <pc:sldMk cId="1842479642" sldId="2145706020"/>
            <ac:picMk id="10" creationId="{DF5876F2-DECF-4CAB-93C9-EA185A518574}"/>
          </ac:picMkLst>
        </pc:picChg>
      </pc:sldChg>
      <pc:sldChg chg="modSp">
        <pc:chgData name="Ruiyue Ma" userId="S::ruiyue.ma@mail.utoronto.ca::8b45745d-dac7-4197-8484-baf5f4ca719c" providerId="AD" clId="Web-{841287A7-E1A1-EA81-04F4-2551573A5D39}" dt="2023-12-30T19:24:00.619" v="18"/>
        <pc:sldMkLst>
          <pc:docMk/>
          <pc:sldMk cId="2005040338" sldId="2145706021"/>
        </pc:sldMkLst>
        <pc:picChg chg="mod">
          <ac:chgData name="Ruiyue Ma" userId="S::ruiyue.ma@mail.utoronto.ca::8b45745d-dac7-4197-8484-baf5f4ca719c" providerId="AD" clId="Web-{841287A7-E1A1-EA81-04F4-2551573A5D39}" dt="2023-12-30T19:24:00.619" v="18"/>
          <ac:picMkLst>
            <pc:docMk/>
            <pc:sldMk cId="2005040338" sldId="2145706021"/>
            <ac:picMk id="5" creationId="{32E5D897-73E9-4FC6-B23D-8EB536E1EC41}"/>
          </ac:picMkLst>
        </pc:picChg>
      </pc:sldChg>
      <pc:sldChg chg="modSp">
        <pc:chgData name="Ruiyue Ma" userId="S::ruiyue.ma@mail.utoronto.ca::8b45745d-dac7-4197-8484-baf5f4ca719c" providerId="AD" clId="Web-{841287A7-E1A1-EA81-04F4-2551573A5D39}" dt="2023-12-30T19:24:48.089" v="20"/>
        <pc:sldMkLst>
          <pc:docMk/>
          <pc:sldMk cId="2440108064" sldId="2145706023"/>
        </pc:sldMkLst>
        <pc:picChg chg="mod">
          <ac:chgData name="Ruiyue Ma" userId="S::ruiyue.ma@mail.utoronto.ca::8b45745d-dac7-4197-8484-baf5f4ca719c" providerId="AD" clId="Web-{841287A7-E1A1-EA81-04F4-2551573A5D39}" dt="2023-12-30T19:24:48.089" v="20"/>
          <ac:picMkLst>
            <pc:docMk/>
            <pc:sldMk cId="2440108064" sldId="2145706023"/>
            <ac:picMk id="5" creationId="{E8E13107-FC41-48B1-9C1D-55FDAAA0509A}"/>
          </ac:picMkLst>
        </pc:picChg>
      </pc:sldChg>
      <pc:sldChg chg="modSp">
        <pc:chgData name="Ruiyue Ma" userId="S::ruiyue.ma@mail.utoronto.ca::8b45745d-dac7-4197-8484-baf5f4ca719c" providerId="AD" clId="Web-{841287A7-E1A1-EA81-04F4-2551573A5D39}" dt="2023-12-30T19:25:56.246" v="21"/>
        <pc:sldMkLst>
          <pc:docMk/>
          <pc:sldMk cId="675589504" sldId="2145706025"/>
        </pc:sldMkLst>
        <pc:picChg chg="mod">
          <ac:chgData name="Ruiyue Ma" userId="S::ruiyue.ma@mail.utoronto.ca::8b45745d-dac7-4197-8484-baf5f4ca719c" providerId="AD" clId="Web-{841287A7-E1A1-EA81-04F4-2551573A5D39}" dt="2023-12-30T19:25:56.246" v="21"/>
          <ac:picMkLst>
            <pc:docMk/>
            <pc:sldMk cId="675589504" sldId="2145706025"/>
            <ac:picMk id="5" creationId="{E8E13107-FC41-48B1-9C1D-55FDAAA0509A}"/>
          </ac:picMkLst>
        </pc:picChg>
      </pc:sldChg>
      <pc:sldChg chg="modSp">
        <pc:chgData name="Ruiyue Ma" userId="S::ruiyue.ma@mail.utoronto.ca::8b45745d-dac7-4197-8484-baf5f4ca719c" providerId="AD" clId="Web-{841287A7-E1A1-EA81-04F4-2551573A5D39}" dt="2023-12-30T19:27:39.704" v="23"/>
        <pc:sldMkLst>
          <pc:docMk/>
          <pc:sldMk cId="2860827661" sldId="2145706026"/>
        </pc:sldMkLst>
        <pc:picChg chg="mod">
          <ac:chgData name="Ruiyue Ma" userId="S::ruiyue.ma@mail.utoronto.ca::8b45745d-dac7-4197-8484-baf5f4ca719c" providerId="AD" clId="Web-{841287A7-E1A1-EA81-04F4-2551573A5D39}" dt="2023-12-30T19:27:39.704" v="23"/>
          <ac:picMkLst>
            <pc:docMk/>
            <pc:sldMk cId="2860827661" sldId="2145706026"/>
            <ac:picMk id="5" creationId="{68CFA313-C0F6-4268-BAF5-30F907882059}"/>
          </ac:picMkLst>
        </pc:picChg>
      </pc:sldChg>
      <pc:sldChg chg="modSp">
        <pc:chgData name="Ruiyue Ma" userId="S::ruiyue.ma@mail.utoronto.ca::8b45745d-dac7-4197-8484-baf5f4ca719c" providerId="AD" clId="Web-{841287A7-E1A1-EA81-04F4-2551573A5D39}" dt="2023-12-30T19:28:55.154" v="24"/>
        <pc:sldMkLst>
          <pc:docMk/>
          <pc:sldMk cId="1292816694" sldId="2145706028"/>
        </pc:sldMkLst>
        <pc:picChg chg="mod">
          <ac:chgData name="Ruiyue Ma" userId="S::ruiyue.ma@mail.utoronto.ca::8b45745d-dac7-4197-8484-baf5f4ca719c" providerId="AD" clId="Web-{841287A7-E1A1-EA81-04F4-2551573A5D39}" dt="2023-12-30T19:28:55.154" v="24"/>
          <ac:picMkLst>
            <pc:docMk/>
            <pc:sldMk cId="1292816694" sldId="2145706028"/>
            <ac:picMk id="5" creationId="{9A6E90BA-39D4-4861-B3CD-756A14A74CAB}"/>
          </ac:picMkLst>
        </pc:picChg>
      </pc:sldChg>
      <pc:sldChg chg="modSp">
        <pc:chgData name="Ruiyue Ma" userId="S::ruiyue.ma@mail.utoronto.ca::8b45745d-dac7-4197-8484-baf5f4ca719c" providerId="AD" clId="Web-{841287A7-E1A1-EA81-04F4-2551573A5D39}" dt="2023-12-30T19:31:21.298" v="27"/>
        <pc:sldMkLst>
          <pc:docMk/>
          <pc:sldMk cId="4079941585" sldId="2145706030"/>
        </pc:sldMkLst>
        <pc:picChg chg="mod">
          <ac:chgData name="Ruiyue Ma" userId="S::ruiyue.ma@mail.utoronto.ca::8b45745d-dac7-4197-8484-baf5f4ca719c" providerId="AD" clId="Web-{841287A7-E1A1-EA81-04F4-2551573A5D39}" dt="2023-12-30T19:31:21.298" v="27"/>
          <ac:picMkLst>
            <pc:docMk/>
            <pc:sldMk cId="4079941585" sldId="2145706030"/>
            <ac:picMk id="7" creationId="{9ABAF4DB-2FC9-47BE-B426-194BE5452158}"/>
          </ac:picMkLst>
        </pc:picChg>
      </pc:sldChg>
      <pc:sldChg chg="modSp">
        <pc:chgData name="Ruiyue Ma" userId="S::ruiyue.ma@mail.utoronto.ca::8b45745d-dac7-4197-8484-baf5f4ca719c" providerId="AD" clId="Web-{841287A7-E1A1-EA81-04F4-2551573A5D39}" dt="2023-12-30T19:31:56.564" v="28"/>
        <pc:sldMkLst>
          <pc:docMk/>
          <pc:sldMk cId="3821899295" sldId="2145706031"/>
        </pc:sldMkLst>
        <pc:picChg chg="mod">
          <ac:chgData name="Ruiyue Ma" userId="S::ruiyue.ma@mail.utoronto.ca::8b45745d-dac7-4197-8484-baf5f4ca719c" providerId="AD" clId="Web-{841287A7-E1A1-EA81-04F4-2551573A5D39}" dt="2023-12-30T19:31:56.564" v="28"/>
          <ac:picMkLst>
            <pc:docMk/>
            <pc:sldMk cId="3821899295" sldId="2145706031"/>
            <ac:picMk id="7" creationId="{9ABAF4DB-2FC9-47BE-B426-194BE5452158}"/>
          </ac:picMkLst>
        </pc:picChg>
      </pc:sldChg>
      <pc:sldChg chg="modSp">
        <pc:chgData name="Ruiyue Ma" userId="S::ruiyue.ma@mail.utoronto.ca::8b45745d-dac7-4197-8484-baf5f4ca719c" providerId="AD" clId="Web-{841287A7-E1A1-EA81-04F4-2551573A5D39}" dt="2023-12-30T19:32:37.830" v="29"/>
        <pc:sldMkLst>
          <pc:docMk/>
          <pc:sldMk cId="603201134" sldId="2145706032"/>
        </pc:sldMkLst>
        <pc:picChg chg="mod">
          <ac:chgData name="Ruiyue Ma" userId="S::ruiyue.ma@mail.utoronto.ca::8b45745d-dac7-4197-8484-baf5f4ca719c" providerId="AD" clId="Web-{841287A7-E1A1-EA81-04F4-2551573A5D39}" dt="2023-12-30T19:32:37.830" v="29"/>
          <ac:picMkLst>
            <pc:docMk/>
            <pc:sldMk cId="603201134" sldId="2145706032"/>
            <ac:picMk id="7" creationId="{8AF2F3D5-F3A8-401D-8DBC-6C4B777F2042}"/>
          </ac:picMkLst>
        </pc:picChg>
      </pc:sldChg>
      <pc:sldChg chg="modSp">
        <pc:chgData name="Ruiyue Ma" userId="S::ruiyue.ma@mail.utoronto.ca::8b45745d-dac7-4197-8484-baf5f4ca719c" providerId="AD" clId="Web-{841287A7-E1A1-EA81-04F4-2551573A5D39}" dt="2023-12-30T19:34:12.722" v="30"/>
        <pc:sldMkLst>
          <pc:docMk/>
          <pc:sldMk cId="2786559792" sldId="2145706034"/>
        </pc:sldMkLst>
        <pc:picChg chg="mod">
          <ac:chgData name="Ruiyue Ma" userId="S::ruiyue.ma@mail.utoronto.ca::8b45745d-dac7-4197-8484-baf5f4ca719c" providerId="AD" clId="Web-{841287A7-E1A1-EA81-04F4-2551573A5D39}" dt="2023-12-30T19:34:12.722" v="30"/>
          <ac:picMkLst>
            <pc:docMk/>
            <pc:sldMk cId="2786559792" sldId="2145706034"/>
            <ac:picMk id="7" creationId="{DC954D06-189F-4E5B-94D9-0CB7A6718CD9}"/>
          </ac:picMkLst>
        </pc:picChg>
      </pc:sldChg>
      <pc:sldChg chg="modSp">
        <pc:chgData name="Ruiyue Ma" userId="S::ruiyue.ma@mail.utoronto.ca::8b45745d-dac7-4197-8484-baf5f4ca719c" providerId="AD" clId="Web-{841287A7-E1A1-EA81-04F4-2551573A5D39}" dt="2023-12-30T19:35:09.833" v="32"/>
        <pc:sldMkLst>
          <pc:docMk/>
          <pc:sldMk cId="3357886841" sldId="2145706035"/>
        </pc:sldMkLst>
        <pc:picChg chg="mod">
          <ac:chgData name="Ruiyue Ma" userId="S::ruiyue.ma@mail.utoronto.ca::8b45745d-dac7-4197-8484-baf5f4ca719c" providerId="AD" clId="Web-{841287A7-E1A1-EA81-04F4-2551573A5D39}" dt="2023-12-30T19:35:09.833" v="32"/>
          <ac:picMkLst>
            <pc:docMk/>
            <pc:sldMk cId="3357886841" sldId="2145706035"/>
            <ac:picMk id="5" creationId="{39D26DC2-0597-4995-8900-5F181C4EE4C7}"/>
          </ac:picMkLst>
        </pc:picChg>
      </pc:sldChg>
      <pc:sldChg chg="modSp">
        <pc:chgData name="Ruiyue Ma" userId="S::ruiyue.ma@mail.utoronto.ca::8b45745d-dac7-4197-8484-baf5f4ca719c" providerId="AD" clId="Web-{841287A7-E1A1-EA81-04F4-2551573A5D39}" dt="2023-12-30T19:43:49.142" v="33"/>
        <pc:sldMkLst>
          <pc:docMk/>
          <pc:sldMk cId="2352960486" sldId="2145706037"/>
        </pc:sldMkLst>
        <pc:picChg chg="mod">
          <ac:chgData name="Ruiyue Ma" userId="S::ruiyue.ma@mail.utoronto.ca::8b45745d-dac7-4197-8484-baf5f4ca719c" providerId="AD" clId="Web-{841287A7-E1A1-EA81-04F4-2551573A5D39}" dt="2023-12-30T19:43:49.142" v="33"/>
          <ac:picMkLst>
            <pc:docMk/>
            <pc:sldMk cId="2352960486" sldId="2145706037"/>
            <ac:picMk id="5" creationId="{F5F7A7C2-0F49-4427-A172-4008955F9E87}"/>
          </ac:picMkLst>
        </pc:picChg>
      </pc:sldChg>
      <pc:sldChg chg="modSp">
        <pc:chgData name="Ruiyue Ma" userId="S::ruiyue.ma@mail.utoronto.ca::8b45745d-dac7-4197-8484-baf5f4ca719c" providerId="AD" clId="Web-{841287A7-E1A1-EA81-04F4-2551573A5D39}" dt="2023-12-30T19:46:56.972" v="35"/>
        <pc:sldMkLst>
          <pc:docMk/>
          <pc:sldMk cId="972707406" sldId="2145706039"/>
        </pc:sldMkLst>
        <pc:picChg chg="mod">
          <ac:chgData name="Ruiyue Ma" userId="S::ruiyue.ma@mail.utoronto.ca::8b45745d-dac7-4197-8484-baf5f4ca719c" providerId="AD" clId="Web-{841287A7-E1A1-EA81-04F4-2551573A5D39}" dt="2023-12-30T19:46:56.972" v="35"/>
          <ac:picMkLst>
            <pc:docMk/>
            <pc:sldMk cId="972707406" sldId="2145706039"/>
            <ac:picMk id="5" creationId="{65192521-7C90-4093-9ED9-AB74FE1CB667}"/>
          </ac:picMkLst>
        </pc:picChg>
      </pc:sldChg>
      <pc:sldChg chg="modSp">
        <pc:chgData name="Ruiyue Ma" userId="S::ruiyue.ma@mail.utoronto.ca::8b45745d-dac7-4197-8484-baf5f4ca719c" providerId="AD" clId="Web-{841287A7-E1A1-EA81-04F4-2551573A5D39}" dt="2023-12-30T19:47:37.473" v="36"/>
        <pc:sldMkLst>
          <pc:docMk/>
          <pc:sldMk cId="810661731" sldId="2145706040"/>
        </pc:sldMkLst>
        <pc:picChg chg="mod">
          <ac:chgData name="Ruiyue Ma" userId="S::ruiyue.ma@mail.utoronto.ca::8b45745d-dac7-4197-8484-baf5f4ca719c" providerId="AD" clId="Web-{841287A7-E1A1-EA81-04F4-2551573A5D39}" dt="2023-12-30T19:47:37.473" v="36"/>
          <ac:picMkLst>
            <pc:docMk/>
            <pc:sldMk cId="810661731" sldId="2145706040"/>
            <ac:picMk id="5" creationId="{65192521-7C90-4093-9ED9-AB74FE1CB667}"/>
          </ac:picMkLst>
        </pc:picChg>
      </pc:sldChg>
      <pc:sldChg chg="modSp">
        <pc:chgData name="Ruiyue Ma" userId="S::ruiyue.ma@mail.utoronto.ca::8b45745d-dac7-4197-8484-baf5f4ca719c" providerId="AD" clId="Web-{841287A7-E1A1-EA81-04F4-2551573A5D39}" dt="2023-12-30T19:48:50.458" v="37"/>
        <pc:sldMkLst>
          <pc:docMk/>
          <pc:sldMk cId="3246325511" sldId="2145706042"/>
        </pc:sldMkLst>
        <pc:picChg chg="mod">
          <ac:chgData name="Ruiyue Ma" userId="S::ruiyue.ma@mail.utoronto.ca::8b45745d-dac7-4197-8484-baf5f4ca719c" providerId="AD" clId="Web-{841287A7-E1A1-EA81-04F4-2551573A5D39}" dt="2023-12-30T19:48:50.458" v="37"/>
          <ac:picMkLst>
            <pc:docMk/>
            <pc:sldMk cId="3246325511" sldId="2145706042"/>
            <ac:picMk id="5" creationId="{AD46258B-DB20-4426-8035-226E9AA3901E}"/>
          </ac:picMkLst>
        </pc:picChg>
      </pc:sldChg>
      <pc:sldChg chg="modSp">
        <pc:chgData name="Ruiyue Ma" userId="S::ruiyue.ma@mail.utoronto.ca::8b45745d-dac7-4197-8484-baf5f4ca719c" providerId="AD" clId="Web-{841287A7-E1A1-EA81-04F4-2551573A5D39}" dt="2023-12-30T19:49:33.755" v="38"/>
        <pc:sldMkLst>
          <pc:docMk/>
          <pc:sldMk cId="2547392201" sldId="2145706043"/>
        </pc:sldMkLst>
        <pc:picChg chg="mod">
          <ac:chgData name="Ruiyue Ma" userId="S::ruiyue.ma@mail.utoronto.ca::8b45745d-dac7-4197-8484-baf5f4ca719c" providerId="AD" clId="Web-{841287A7-E1A1-EA81-04F4-2551573A5D39}" dt="2023-12-30T19:49:33.755" v="38"/>
          <ac:picMkLst>
            <pc:docMk/>
            <pc:sldMk cId="2547392201" sldId="2145706043"/>
            <ac:picMk id="5" creationId="{AD46258B-DB20-4426-8035-226E9AA3901E}"/>
          </ac:picMkLst>
        </pc:picChg>
      </pc:sldChg>
      <pc:sldChg chg="modSp">
        <pc:chgData name="Ruiyue Ma" userId="S::ruiyue.ma@mail.utoronto.ca::8b45745d-dac7-4197-8484-baf5f4ca719c" providerId="AD" clId="Web-{841287A7-E1A1-EA81-04F4-2551573A5D39}" dt="2023-12-30T19:51:07.147" v="39"/>
        <pc:sldMkLst>
          <pc:docMk/>
          <pc:sldMk cId="864383090" sldId="2145706045"/>
        </pc:sldMkLst>
        <pc:picChg chg="mod">
          <ac:chgData name="Ruiyue Ma" userId="S::ruiyue.ma@mail.utoronto.ca::8b45745d-dac7-4197-8484-baf5f4ca719c" providerId="AD" clId="Web-{841287A7-E1A1-EA81-04F4-2551573A5D39}" dt="2023-12-30T19:51:07.147" v="39"/>
          <ac:picMkLst>
            <pc:docMk/>
            <pc:sldMk cId="864383090" sldId="2145706045"/>
            <ac:picMk id="5" creationId="{70154183-041F-4D5D-992A-54C3C12B7689}"/>
          </ac:picMkLst>
        </pc:picChg>
      </pc:sldChg>
      <pc:sldChg chg="modSp">
        <pc:chgData name="Ruiyue Ma" userId="S::ruiyue.ma@mail.utoronto.ca::8b45745d-dac7-4197-8484-baf5f4ca719c" providerId="AD" clId="Web-{841287A7-E1A1-EA81-04F4-2551573A5D39}" dt="2023-12-30T19:51:26.741" v="40"/>
        <pc:sldMkLst>
          <pc:docMk/>
          <pc:sldMk cId="4216681678" sldId="2145706046"/>
        </pc:sldMkLst>
        <pc:picChg chg="mod">
          <ac:chgData name="Ruiyue Ma" userId="S::ruiyue.ma@mail.utoronto.ca::8b45745d-dac7-4197-8484-baf5f4ca719c" providerId="AD" clId="Web-{841287A7-E1A1-EA81-04F4-2551573A5D39}" dt="2023-12-30T19:51:26.741" v="40"/>
          <ac:picMkLst>
            <pc:docMk/>
            <pc:sldMk cId="4216681678" sldId="2145706046"/>
            <ac:picMk id="5" creationId="{70154183-041F-4D5D-992A-54C3C12B7689}"/>
          </ac:picMkLst>
        </pc:picChg>
      </pc:sldChg>
      <pc:sldChg chg="modSp">
        <pc:chgData name="Ruiyue Ma" userId="S::ruiyue.ma@mail.utoronto.ca::8b45745d-dac7-4197-8484-baf5f4ca719c" providerId="AD" clId="Web-{841287A7-E1A1-EA81-04F4-2551573A5D39}" dt="2023-12-30T19:52:21.789" v="41"/>
        <pc:sldMkLst>
          <pc:docMk/>
          <pc:sldMk cId="1102513469" sldId="2145706048"/>
        </pc:sldMkLst>
        <pc:picChg chg="mod">
          <ac:chgData name="Ruiyue Ma" userId="S::ruiyue.ma@mail.utoronto.ca::8b45745d-dac7-4197-8484-baf5f4ca719c" providerId="AD" clId="Web-{841287A7-E1A1-EA81-04F4-2551573A5D39}" dt="2023-12-30T19:52:21.789" v="41"/>
          <ac:picMkLst>
            <pc:docMk/>
            <pc:sldMk cId="1102513469" sldId="2145706048"/>
            <ac:picMk id="5" creationId="{8A219E0F-1D59-4D1F-8CFB-D6B3277333CB}"/>
          </ac:picMkLst>
        </pc:picChg>
      </pc:sldChg>
      <pc:sldChg chg="modSp">
        <pc:chgData name="Ruiyue Ma" userId="S::ruiyue.ma@mail.utoronto.ca::8b45745d-dac7-4197-8484-baf5f4ca719c" providerId="AD" clId="Web-{841287A7-E1A1-EA81-04F4-2551573A5D39}" dt="2023-12-30T19:52:45.711" v="42"/>
        <pc:sldMkLst>
          <pc:docMk/>
          <pc:sldMk cId="2693564460" sldId="2145706049"/>
        </pc:sldMkLst>
        <pc:picChg chg="mod">
          <ac:chgData name="Ruiyue Ma" userId="S::ruiyue.ma@mail.utoronto.ca::8b45745d-dac7-4197-8484-baf5f4ca719c" providerId="AD" clId="Web-{841287A7-E1A1-EA81-04F4-2551573A5D39}" dt="2023-12-30T19:52:45.711" v="42"/>
          <ac:picMkLst>
            <pc:docMk/>
            <pc:sldMk cId="2693564460" sldId="2145706049"/>
            <ac:picMk id="5" creationId="{8A219E0F-1D59-4D1F-8CFB-D6B3277333CB}"/>
          </ac:picMkLst>
        </pc:picChg>
      </pc:sldChg>
      <pc:sldChg chg="modSp">
        <pc:chgData name="Ruiyue Ma" userId="S::ruiyue.ma@mail.utoronto.ca::8b45745d-dac7-4197-8484-baf5f4ca719c" providerId="AD" clId="Web-{841287A7-E1A1-EA81-04F4-2551573A5D39}" dt="2023-12-30T19:53:50.211" v="43"/>
        <pc:sldMkLst>
          <pc:docMk/>
          <pc:sldMk cId="3876548494" sldId="2145706051"/>
        </pc:sldMkLst>
        <pc:picChg chg="mod">
          <ac:chgData name="Ruiyue Ma" userId="S::ruiyue.ma@mail.utoronto.ca::8b45745d-dac7-4197-8484-baf5f4ca719c" providerId="AD" clId="Web-{841287A7-E1A1-EA81-04F4-2551573A5D39}" dt="2023-12-30T19:53:50.211" v="43"/>
          <ac:picMkLst>
            <pc:docMk/>
            <pc:sldMk cId="3876548494" sldId="2145706051"/>
            <ac:picMk id="9" creationId="{99A1A8E4-7B54-4396-BC49-02DEDAFCE79B}"/>
          </ac:picMkLst>
        </pc:picChg>
      </pc:sldChg>
      <pc:sldChg chg="modSp">
        <pc:chgData name="Ruiyue Ma" userId="S::ruiyue.ma@mail.utoronto.ca::8b45745d-dac7-4197-8484-baf5f4ca719c" providerId="AD" clId="Web-{841287A7-E1A1-EA81-04F4-2551573A5D39}" dt="2023-12-30T19:54:10.837" v="44"/>
        <pc:sldMkLst>
          <pc:docMk/>
          <pc:sldMk cId="2193863033" sldId="2145706052"/>
        </pc:sldMkLst>
        <pc:picChg chg="mod">
          <ac:chgData name="Ruiyue Ma" userId="S::ruiyue.ma@mail.utoronto.ca::8b45745d-dac7-4197-8484-baf5f4ca719c" providerId="AD" clId="Web-{841287A7-E1A1-EA81-04F4-2551573A5D39}" dt="2023-12-30T19:54:10.837" v="44"/>
          <ac:picMkLst>
            <pc:docMk/>
            <pc:sldMk cId="2193863033" sldId="2145706052"/>
            <ac:picMk id="9" creationId="{99A1A8E4-7B54-4396-BC49-02DEDAFCE79B}"/>
          </ac:picMkLst>
        </pc:picChg>
      </pc:sldChg>
    </pc:docChg>
  </pc:docChgLst>
  <pc:docChgLst>
    <pc:chgData name="Vijay Kunaratnam" userId="775577e4-abc3-4e58-9833-58198037c244" providerId="ADAL" clId="{003BC92C-069F-4686-9E9E-85D9DB9236B4}"/>
    <pc:docChg chg="undo custSel addSld delSld modSld sldOrd">
      <pc:chgData name="Vijay Kunaratnam" userId="775577e4-abc3-4e58-9833-58198037c244" providerId="ADAL" clId="{003BC92C-069F-4686-9E9E-85D9DB9236B4}" dt="2023-12-20T20:29:48.225" v="2757" actId="1036"/>
      <pc:docMkLst>
        <pc:docMk/>
      </pc:docMkLst>
      <pc:sldChg chg="del">
        <pc:chgData name="Vijay Kunaratnam" userId="775577e4-abc3-4e58-9833-58198037c244" providerId="ADAL" clId="{003BC92C-069F-4686-9E9E-85D9DB9236B4}" dt="2023-12-15T17:23:19.053" v="278" actId="47"/>
        <pc:sldMkLst>
          <pc:docMk/>
          <pc:sldMk cId="753522812" sldId="4300"/>
        </pc:sldMkLst>
      </pc:sldChg>
      <pc:sldChg chg="modSp">
        <pc:chgData name="Vijay Kunaratnam" userId="775577e4-abc3-4e58-9833-58198037c244" providerId="ADAL" clId="{003BC92C-069F-4686-9E9E-85D9DB9236B4}" dt="2023-12-15T21:39:30.936" v="2555" actId="14826"/>
        <pc:sldMkLst>
          <pc:docMk/>
          <pc:sldMk cId="37686884" sldId="2145705972"/>
        </pc:sldMkLst>
        <pc:picChg chg="mod">
          <ac:chgData name="Vijay Kunaratnam" userId="775577e4-abc3-4e58-9833-58198037c244" providerId="ADAL" clId="{003BC92C-069F-4686-9E9E-85D9DB9236B4}" dt="2023-12-15T21:39:30.936" v="2555" actId="14826"/>
          <ac:picMkLst>
            <pc:docMk/>
            <pc:sldMk cId="37686884" sldId="2145705972"/>
            <ac:picMk id="4" creationId="{19A73D34-0309-4A3E-820F-03EB8DFB87CD}"/>
          </ac:picMkLst>
        </pc:picChg>
      </pc:sldChg>
      <pc:sldChg chg="modSp mod">
        <pc:chgData name="Vijay Kunaratnam" userId="775577e4-abc3-4e58-9833-58198037c244" providerId="ADAL" clId="{003BC92C-069F-4686-9E9E-85D9DB9236B4}" dt="2023-12-18T03:40:28.122" v="2558" actId="20577"/>
        <pc:sldMkLst>
          <pc:docMk/>
          <pc:sldMk cId="3735515027" sldId="2145705976"/>
        </pc:sldMkLst>
        <pc:spChg chg="mod">
          <ac:chgData name="Vijay Kunaratnam" userId="775577e4-abc3-4e58-9833-58198037c244" providerId="ADAL" clId="{003BC92C-069F-4686-9E9E-85D9DB9236B4}" dt="2023-12-18T03:40:28.122" v="2558" actId="20577"/>
          <ac:spMkLst>
            <pc:docMk/>
            <pc:sldMk cId="3735515027" sldId="2145705976"/>
            <ac:spMk id="3" creationId="{B44B5254-1E0A-45C0-81B6-B3094A2775BE}"/>
          </ac:spMkLst>
        </pc:spChg>
      </pc:sldChg>
      <pc:sldChg chg="modSp mod">
        <pc:chgData name="Vijay Kunaratnam" userId="775577e4-abc3-4e58-9833-58198037c244" providerId="ADAL" clId="{003BC92C-069F-4686-9E9E-85D9DB9236B4}" dt="2023-12-15T18:00:49.020" v="2067" actId="2084"/>
        <pc:sldMkLst>
          <pc:docMk/>
          <pc:sldMk cId="905635451" sldId="2145705981"/>
        </pc:sldMkLst>
        <pc:spChg chg="mod">
          <ac:chgData name="Vijay Kunaratnam" userId="775577e4-abc3-4e58-9833-58198037c244" providerId="ADAL" clId="{003BC92C-069F-4686-9E9E-85D9DB9236B4}" dt="2023-12-15T18:00:25.177" v="2064" actId="1076"/>
          <ac:spMkLst>
            <pc:docMk/>
            <pc:sldMk cId="905635451" sldId="2145705981"/>
            <ac:spMk id="4" creationId="{F0C5ECC7-B7F1-48C4-98EB-06E9F4C2AE85}"/>
          </ac:spMkLst>
        </pc:spChg>
        <pc:spChg chg="mod">
          <ac:chgData name="Vijay Kunaratnam" userId="775577e4-abc3-4e58-9833-58198037c244" providerId="ADAL" clId="{003BC92C-069F-4686-9E9E-85D9DB9236B4}" dt="2023-12-15T18:00:25.177" v="2064" actId="1076"/>
          <ac:spMkLst>
            <pc:docMk/>
            <pc:sldMk cId="905635451" sldId="2145705981"/>
            <ac:spMk id="5" creationId="{F1F0DAD3-AB19-4E48-8518-DA523998809E}"/>
          </ac:spMkLst>
        </pc:spChg>
        <pc:graphicFrameChg chg="mod modGraphic">
          <ac:chgData name="Vijay Kunaratnam" userId="775577e4-abc3-4e58-9833-58198037c244" providerId="ADAL" clId="{003BC92C-069F-4686-9E9E-85D9DB9236B4}" dt="2023-12-15T18:00:49.020" v="2067" actId="2084"/>
          <ac:graphicFrameMkLst>
            <pc:docMk/>
            <pc:sldMk cId="905635451" sldId="2145705981"/>
            <ac:graphicFrameMk id="8" creationId="{A6E37978-886B-4B1B-8E0C-C1808869D4B2}"/>
          </ac:graphicFrameMkLst>
        </pc:graphicFrameChg>
      </pc:sldChg>
      <pc:sldChg chg="addSp delSp modSp mod modNotesTx">
        <pc:chgData name="Vijay Kunaratnam" userId="775577e4-abc3-4e58-9833-58198037c244" providerId="ADAL" clId="{003BC92C-069F-4686-9E9E-85D9DB9236B4}" dt="2023-12-20T02:51:28.268" v="2748" actId="20577"/>
        <pc:sldMkLst>
          <pc:docMk/>
          <pc:sldMk cId="2430284717" sldId="2145705985"/>
        </pc:sldMkLst>
        <pc:picChg chg="mod">
          <ac:chgData name="Vijay Kunaratnam" userId="775577e4-abc3-4e58-9833-58198037c244" providerId="ADAL" clId="{003BC92C-069F-4686-9E9E-85D9DB9236B4}" dt="2023-12-19T03:01:03.998" v="2575" actId="1076"/>
          <ac:picMkLst>
            <pc:docMk/>
            <pc:sldMk cId="2430284717" sldId="2145705985"/>
            <ac:picMk id="5" creationId="{F5F7A7C2-0F49-4427-A172-4008955F9E87}"/>
          </ac:picMkLst>
        </pc:picChg>
        <pc:picChg chg="add del mod">
          <ac:chgData name="Vijay Kunaratnam" userId="775577e4-abc3-4e58-9833-58198037c244" providerId="ADAL" clId="{003BC92C-069F-4686-9E9E-85D9DB9236B4}" dt="2023-12-19T02:59:46.319" v="2564" actId="21"/>
          <ac:picMkLst>
            <pc:docMk/>
            <pc:sldMk cId="2430284717" sldId="2145705985"/>
            <ac:picMk id="8" creationId="{3CC43C7B-26D3-4BD9-A568-710CEACB8654}"/>
          </ac:picMkLst>
        </pc:picChg>
        <pc:picChg chg="add del mod">
          <ac:chgData name="Vijay Kunaratnam" userId="775577e4-abc3-4e58-9833-58198037c244" providerId="ADAL" clId="{003BC92C-069F-4686-9E9E-85D9DB9236B4}" dt="2023-12-19T03:01:12.860" v="2577" actId="478"/>
          <ac:picMkLst>
            <pc:docMk/>
            <pc:sldMk cId="2430284717" sldId="2145705985"/>
            <ac:picMk id="10" creationId="{F8252E8D-B506-498C-AEDF-6BE78172110D}"/>
          </ac:picMkLst>
        </pc:picChg>
      </pc:sldChg>
      <pc:sldChg chg="addSp delSp modSp mod">
        <pc:chgData name="Vijay Kunaratnam" userId="775577e4-abc3-4e58-9833-58198037c244" providerId="ADAL" clId="{003BC92C-069F-4686-9E9E-85D9DB9236B4}" dt="2023-12-19T22:49:16.618" v="2726" actId="14826"/>
        <pc:sldMkLst>
          <pc:docMk/>
          <pc:sldMk cId="2553211071" sldId="2145705987"/>
        </pc:sldMkLst>
        <pc:spChg chg="mod">
          <ac:chgData name="Vijay Kunaratnam" userId="775577e4-abc3-4e58-9833-58198037c244" providerId="ADAL" clId="{003BC92C-069F-4686-9E9E-85D9DB9236B4}" dt="2023-12-15T17:15:09.280" v="222"/>
          <ac:spMkLst>
            <pc:docMk/>
            <pc:sldMk cId="2553211071" sldId="2145705987"/>
            <ac:spMk id="3" creationId="{114F98F8-739F-964C-A534-3836E8D18612}"/>
          </ac:spMkLst>
        </pc:spChg>
        <pc:spChg chg="mod">
          <ac:chgData name="Vijay Kunaratnam" userId="775577e4-abc3-4e58-9833-58198037c244" providerId="ADAL" clId="{003BC92C-069F-4686-9E9E-85D9DB9236B4}" dt="2023-12-19T15:59:56.737" v="2628" actId="1076"/>
          <ac:spMkLst>
            <pc:docMk/>
            <pc:sldMk cId="2553211071" sldId="2145705987"/>
            <ac:spMk id="6" creationId="{3B203843-466C-E341-B0CC-895EED9CB157}"/>
          </ac:spMkLst>
        </pc:spChg>
        <pc:picChg chg="add mod ord">
          <ac:chgData name="Vijay Kunaratnam" userId="775577e4-abc3-4e58-9833-58198037c244" providerId="ADAL" clId="{003BC92C-069F-4686-9E9E-85D9DB9236B4}" dt="2023-12-19T22:49:16.618" v="2726" actId="14826"/>
          <ac:picMkLst>
            <pc:docMk/>
            <pc:sldMk cId="2553211071" sldId="2145705987"/>
            <ac:picMk id="5" creationId="{2DC9AF45-EF8F-4A68-8F25-FFD7629AA773}"/>
          </ac:picMkLst>
        </pc:picChg>
        <pc:picChg chg="del">
          <ac:chgData name="Vijay Kunaratnam" userId="775577e4-abc3-4e58-9833-58198037c244" providerId="ADAL" clId="{003BC92C-069F-4686-9E9E-85D9DB9236B4}" dt="2023-12-15T17:15:02.798" v="220" actId="478"/>
          <ac:picMkLst>
            <pc:docMk/>
            <pc:sldMk cId="2553211071" sldId="2145705987"/>
            <ac:picMk id="5" creationId="{AD46258B-DB20-4426-8035-226E9AA3901E}"/>
          </ac:picMkLst>
        </pc:picChg>
      </pc:sldChg>
      <pc:sldChg chg="addSp delSp modSp mod">
        <pc:chgData name="Vijay Kunaratnam" userId="775577e4-abc3-4e58-9833-58198037c244" providerId="ADAL" clId="{003BC92C-069F-4686-9E9E-85D9DB9236B4}" dt="2023-12-19T16:00:32.554" v="2650" actId="1076"/>
        <pc:sldMkLst>
          <pc:docMk/>
          <pc:sldMk cId="3372501302" sldId="2145705988"/>
        </pc:sldMkLst>
        <pc:spChg chg="mod">
          <ac:chgData name="Vijay Kunaratnam" userId="775577e4-abc3-4e58-9833-58198037c244" providerId="ADAL" clId="{003BC92C-069F-4686-9E9E-85D9DB9236B4}" dt="2023-12-15T17:16:53.005" v="235"/>
          <ac:spMkLst>
            <pc:docMk/>
            <pc:sldMk cId="3372501302" sldId="2145705988"/>
            <ac:spMk id="3" creationId="{114F98F8-739F-964C-A534-3836E8D18612}"/>
          </ac:spMkLst>
        </pc:spChg>
        <pc:spChg chg="del">
          <ac:chgData name="Vijay Kunaratnam" userId="775577e4-abc3-4e58-9833-58198037c244" providerId="ADAL" clId="{003BC92C-069F-4686-9E9E-85D9DB9236B4}" dt="2023-12-15T18:10:57.113" v="2321" actId="478"/>
          <ac:spMkLst>
            <pc:docMk/>
            <pc:sldMk cId="3372501302" sldId="2145705988"/>
            <ac:spMk id="6" creationId="{3B203843-466C-E341-B0CC-895EED9CB157}"/>
          </ac:spMkLst>
        </pc:spChg>
        <pc:spChg chg="add mod">
          <ac:chgData name="Vijay Kunaratnam" userId="775577e4-abc3-4e58-9833-58198037c244" providerId="ADAL" clId="{003BC92C-069F-4686-9E9E-85D9DB9236B4}" dt="2023-12-15T18:10:57.472" v="2322"/>
          <ac:spMkLst>
            <pc:docMk/>
            <pc:sldMk cId="3372501302" sldId="2145705988"/>
            <ac:spMk id="8" creationId="{87148C02-0E56-4FAA-87D3-3E602A6D3ECA}"/>
          </ac:spMkLst>
        </pc:spChg>
        <pc:spChg chg="mod">
          <ac:chgData name="Vijay Kunaratnam" userId="775577e4-abc3-4e58-9833-58198037c244" providerId="ADAL" clId="{003BC92C-069F-4686-9E9E-85D9DB9236B4}" dt="2023-12-19T16:00:32.554" v="2650" actId="1076"/>
          <ac:spMkLst>
            <pc:docMk/>
            <pc:sldMk cId="3372501302" sldId="2145705988"/>
            <ac:spMk id="13" creationId="{DF4E0F38-43EE-4049-AD14-CDFDF486DC5E}"/>
          </ac:spMkLst>
        </pc:spChg>
        <pc:picChg chg="add mod ord">
          <ac:chgData name="Vijay Kunaratnam" userId="775577e4-abc3-4e58-9833-58198037c244" providerId="ADAL" clId="{003BC92C-069F-4686-9E9E-85D9DB9236B4}" dt="2023-12-19T16:00:26.807" v="2649" actId="1076"/>
          <ac:picMkLst>
            <pc:docMk/>
            <pc:sldMk cId="3372501302" sldId="2145705988"/>
            <ac:picMk id="5" creationId="{04B061E3-59CB-495C-AC3E-BA868D6D6F07}"/>
          </ac:picMkLst>
        </pc:picChg>
        <pc:picChg chg="del">
          <ac:chgData name="Vijay Kunaratnam" userId="775577e4-abc3-4e58-9833-58198037c244" providerId="ADAL" clId="{003BC92C-069F-4686-9E9E-85D9DB9236B4}" dt="2023-12-15T17:16:43.060" v="232" actId="478"/>
          <ac:picMkLst>
            <pc:docMk/>
            <pc:sldMk cId="3372501302" sldId="2145705988"/>
            <ac:picMk id="5" creationId="{70154183-041F-4D5D-992A-54C3C12B7689}"/>
          </ac:picMkLst>
        </pc:picChg>
      </pc:sldChg>
      <pc:sldChg chg="addSp delSp modSp mod">
        <pc:chgData name="Vijay Kunaratnam" userId="775577e4-abc3-4e58-9833-58198037c244" providerId="ADAL" clId="{003BC92C-069F-4686-9E9E-85D9DB9236B4}" dt="2023-12-19T16:01:01.824" v="2665" actId="1037"/>
        <pc:sldMkLst>
          <pc:docMk/>
          <pc:sldMk cId="2098748951" sldId="2145705989"/>
        </pc:sldMkLst>
        <pc:spChg chg="mod">
          <ac:chgData name="Vijay Kunaratnam" userId="775577e4-abc3-4e58-9833-58198037c244" providerId="ADAL" clId="{003BC92C-069F-4686-9E9E-85D9DB9236B4}" dt="2023-12-15T17:18:29.947" v="256"/>
          <ac:spMkLst>
            <pc:docMk/>
            <pc:sldMk cId="2098748951" sldId="2145705989"/>
            <ac:spMk id="3" creationId="{114F98F8-739F-964C-A534-3836E8D18612}"/>
          </ac:spMkLst>
        </pc:spChg>
        <pc:spChg chg="del">
          <ac:chgData name="Vijay Kunaratnam" userId="775577e4-abc3-4e58-9833-58198037c244" providerId="ADAL" clId="{003BC92C-069F-4686-9E9E-85D9DB9236B4}" dt="2023-12-15T18:12:01.501" v="2419" actId="478"/>
          <ac:spMkLst>
            <pc:docMk/>
            <pc:sldMk cId="2098748951" sldId="2145705989"/>
            <ac:spMk id="6" creationId="{3B203843-466C-E341-B0CC-895EED9CB157}"/>
          </ac:spMkLst>
        </pc:spChg>
        <pc:spChg chg="add del">
          <ac:chgData name="Vijay Kunaratnam" userId="775577e4-abc3-4e58-9833-58198037c244" providerId="ADAL" clId="{003BC92C-069F-4686-9E9E-85D9DB9236B4}" dt="2023-12-15T17:18:22.011" v="253" actId="22"/>
          <ac:spMkLst>
            <pc:docMk/>
            <pc:sldMk cId="2098748951" sldId="2145705989"/>
            <ac:spMk id="9" creationId="{E3DA542C-13CA-42FE-859B-5242CDF39D93}"/>
          </ac:spMkLst>
        </pc:spChg>
        <pc:spChg chg="add del">
          <ac:chgData name="Vijay Kunaratnam" userId="775577e4-abc3-4e58-9833-58198037c244" providerId="ADAL" clId="{003BC92C-069F-4686-9E9E-85D9DB9236B4}" dt="2023-12-15T17:18:26.193" v="255" actId="22"/>
          <ac:spMkLst>
            <pc:docMk/>
            <pc:sldMk cId="2098748951" sldId="2145705989"/>
            <ac:spMk id="11" creationId="{092ADF3E-A81B-4D89-9225-5858CA053858}"/>
          </ac:spMkLst>
        </pc:spChg>
        <pc:spChg chg="add mod">
          <ac:chgData name="Vijay Kunaratnam" userId="775577e4-abc3-4e58-9833-58198037c244" providerId="ADAL" clId="{003BC92C-069F-4686-9E9E-85D9DB9236B4}" dt="2023-12-15T18:12:01.781" v="2420"/>
          <ac:spMkLst>
            <pc:docMk/>
            <pc:sldMk cId="2098748951" sldId="2145705989"/>
            <ac:spMk id="12" creationId="{A41A6369-0754-4363-8A57-18789B2CD307}"/>
          </ac:spMkLst>
        </pc:spChg>
        <pc:picChg chg="add mod ord">
          <ac:chgData name="Vijay Kunaratnam" userId="775577e4-abc3-4e58-9833-58198037c244" providerId="ADAL" clId="{003BC92C-069F-4686-9E9E-85D9DB9236B4}" dt="2023-12-19T16:01:01.824" v="2665" actId="1037"/>
          <ac:picMkLst>
            <pc:docMk/>
            <pc:sldMk cId="2098748951" sldId="2145705989"/>
            <ac:picMk id="5" creationId="{1E12BC96-235F-4C44-8158-3508A3160643}"/>
          </ac:picMkLst>
        </pc:picChg>
        <pc:picChg chg="del">
          <ac:chgData name="Vijay Kunaratnam" userId="775577e4-abc3-4e58-9833-58198037c244" providerId="ADAL" clId="{003BC92C-069F-4686-9E9E-85D9DB9236B4}" dt="2023-12-15T17:18:13.557" v="251" actId="478"/>
          <ac:picMkLst>
            <pc:docMk/>
            <pc:sldMk cId="2098748951" sldId="2145705989"/>
            <ac:picMk id="5" creationId="{8A219E0F-1D59-4D1F-8CFB-D6B3277333CB}"/>
          </ac:picMkLst>
        </pc:picChg>
      </pc:sldChg>
      <pc:sldChg chg="addSp delSp modSp mod">
        <pc:chgData name="Vijay Kunaratnam" userId="775577e4-abc3-4e58-9833-58198037c244" providerId="ADAL" clId="{003BC92C-069F-4686-9E9E-85D9DB9236B4}" dt="2023-12-19T22:50:41.497" v="2744" actId="14826"/>
        <pc:sldMkLst>
          <pc:docMk/>
          <pc:sldMk cId="1349373594" sldId="2145705990"/>
        </pc:sldMkLst>
        <pc:spChg chg="mod">
          <ac:chgData name="Vijay Kunaratnam" userId="775577e4-abc3-4e58-9833-58198037c244" providerId="ADAL" clId="{003BC92C-069F-4686-9E9E-85D9DB9236B4}" dt="2023-12-15T17:19:58.469" v="271"/>
          <ac:spMkLst>
            <pc:docMk/>
            <pc:sldMk cId="1349373594" sldId="2145705990"/>
            <ac:spMk id="3" creationId="{114F98F8-739F-964C-A534-3836E8D18612}"/>
          </ac:spMkLst>
        </pc:spChg>
        <pc:spChg chg="del">
          <ac:chgData name="Vijay Kunaratnam" userId="775577e4-abc3-4e58-9833-58198037c244" providerId="ADAL" clId="{003BC92C-069F-4686-9E9E-85D9DB9236B4}" dt="2023-12-15T18:13:47.040" v="2548" actId="478"/>
          <ac:spMkLst>
            <pc:docMk/>
            <pc:sldMk cId="1349373594" sldId="2145705990"/>
            <ac:spMk id="6" creationId="{3B203843-466C-E341-B0CC-895EED9CB157}"/>
          </ac:spMkLst>
        </pc:spChg>
        <pc:spChg chg="add mod">
          <ac:chgData name="Vijay Kunaratnam" userId="775577e4-abc3-4e58-9833-58198037c244" providerId="ADAL" clId="{003BC92C-069F-4686-9E9E-85D9DB9236B4}" dt="2023-12-15T18:13:47.410" v="2549"/>
          <ac:spMkLst>
            <pc:docMk/>
            <pc:sldMk cId="1349373594" sldId="2145705990"/>
            <ac:spMk id="8" creationId="{D03E2C97-F827-4FEB-A9E4-D83E9E660BE0}"/>
          </ac:spMkLst>
        </pc:spChg>
        <pc:picChg chg="add mod ord">
          <ac:chgData name="Vijay Kunaratnam" userId="775577e4-abc3-4e58-9833-58198037c244" providerId="ADAL" clId="{003BC92C-069F-4686-9E9E-85D9DB9236B4}" dt="2023-12-19T22:50:41.497" v="2744" actId="14826"/>
          <ac:picMkLst>
            <pc:docMk/>
            <pc:sldMk cId="1349373594" sldId="2145705990"/>
            <ac:picMk id="5" creationId="{F9C117A2-18D7-4BD8-93E3-74AF870F2378}"/>
          </ac:picMkLst>
        </pc:picChg>
        <pc:picChg chg="del">
          <ac:chgData name="Vijay Kunaratnam" userId="775577e4-abc3-4e58-9833-58198037c244" providerId="ADAL" clId="{003BC92C-069F-4686-9E9E-85D9DB9236B4}" dt="2023-12-15T17:19:44.683" v="268" actId="478"/>
          <ac:picMkLst>
            <pc:docMk/>
            <pc:sldMk cId="1349373594" sldId="2145705990"/>
            <ac:picMk id="9" creationId="{99A1A8E4-7B54-4396-BC49-02DEDAFCE79B}"/>
          </ac:picMkLst>
        </pc:picChg>
      </pc:sldChg>
      <pc:sldChg chg="modSp mod">
        <pc:chgData name="Vijay Kunaratnam" userId="775577e4-abc3-4e58-9833-58198037c244" providerId="ADAL" clId="{003BC92C-069F-4686-9E9E-85D9DB9236B4}" dt="2023-12-19T22:42:30.552" v="2676" actId="20577"/>
        <pc:sldMkLst>
          <pc:docMk/>
          <pc:sldMk cId="2397832724" sldId="2145705991"/>
        </pc:sldMkLst>
        <pc:spChg chg="mod">
          <ac:chgData name="Vijay Kunaratnam" userId="775577e4-abc3-4e58-9833-58198037c244" providerId="ADAL" clId="{003BC92C-069F-4686-9E9E-85D9DB9236B4}" dt="2023-12-19T22:42:30.552" v="2676" actId="20577"/>
          <ac:spMkLst>
            <pc:docMk/>
            <pc:sldMk cId="2397832724" sldId="2145705991"/>
            <ac:spMk id="6" creationId="{4965C329-F2F3-CB43-A410-6A0F2E902264}"/>
          </ac:spMkLst>
        </pc:spChg>
      </pc:sldChg>
      <pc:sldChg chg="modSp">
        <pc:chgData name="Vijay Kunaratnam" userId="775577e4-abc3-4e58-9833-58198037c244" providerId="ADAL" clId="{003BC92C-069F-4686-9E9E-85D9DB9236B4}" dt="2023-12-15T16:55:01.296" v="30" actId="14826"/>
        <pc:sldMkLst>
          <pc:docMk/>
          <pc:sldMk cId="2022376663" sldId="2145706010"/>
        </pc:sldMkLst>
        <pc:picChg chg="mod">
          <ac:chgData name="Vijay Kunaratnam" userId="775577e4-abc3-4e58-9833-58198037c244" providerId="ADAL" clId="{003BC92C-069F-4686-9E9E-85D9DB9236B4}" dt="2023-12-15T16:55:01.296" v="30" actId="14826"/>
          <ac:picMkLst>
            <pc:docMk/>
            <pc:sldMk cId="2022376663" sldId="2145706010"/>
            <ac:picMk id="5" creationId="{4B2E622C-A82E-4DC2-8AB9-BBD9AFB1A39D}"/>
          </ac:picMkLst>
        </pc:picChg>
      </pc:sldChg>
      <pc:sldChg chg="modSp">
        <pc:chgData name="Vijay Kunaratnam" userId="775577e4-abc3-4e58-9833-58198037c244" providerId="ADAL" clId="{003BC92C-069F-4686-9E9E-85D9DB9236B4}" dt="2023-12-15T16:56:30.486" v="35" actId="14826"/>
        <pc:sldMkLst>
          <pc:docMk/>
          <pc:sldMk cId="1324297427" sldId="2145706011"/>
        </pc:sldMkLst>
        <pc:picChg chg="mod">
          <ac:chgData name="Vijay Kunaratnam" userId="775577e4-abc3-4e58-9833-58198037c244" providerId="ADAL" clId="{003BC92C-069F-4686-9E9E-85D9DB9236B4}" dt="2023-12-15T16:56:30.486" v="35" actId="14826"/>
          <ac:picMkLst>
            <pc:docMk/>
            <pc:sldMk cId="1324297427" sldId="2145706011"/>
            <ac:picMk id="5" creationId="{78997D79-D397-44DA-9626-FD4F28802D02}"/>
          </ac:picMkLst>
        </pc:picChg>
      </pc:sldChg>
      <pc:sldChg chg="modSp">
        <pc:chgData name="Vijay Kunaratnam" userId="775577e4-abc3-4e58-9833-58198037c244" providerId="ADAL" clId="{003BC92C-069F-4686-9E9E-85D9DB9236B4}" dt="2023-12-15T17:00:18.329" v="138" actId="14826"/>
        <pc:sldMkLst>
          <pc:docMk/>
          <pc:sldMk cId="491162313" sldId="2145706012"/>
        </pc:sldMkLst>
        <pc:picChg chg="mod">
          <ac:chgData name="Vijay Kunaratnam" userId="775577e4-abc3-4e58-9833-58198037c244" providerId="ADAL" clId="{003BC92C-069F-4686-9E9E-85D9DB9236B4}" dt="2023-12-15T17:00:18.329" v="138" actId="14826"/>
          <ac:picMkLst>
            <pc:docMk/>
            <pc:sldMk cId="491162313" sldId="2145706012"/>
            <ac:picMk id="5" creationId="{E8E13107-FC41-48B1-9C1D-55FDAAA0509A}"/>
          </ac:picMkLst>
        </pc:picChg>
      </pc:sldChg>
      <pc:sldChg chg="modSp">
        <pc:chgData name="Vijay Kunaratnam" userId="775577e4-abc3-4e58-9833-58198037c244" providerId="ADAL" clId="{003BC92C-069F-4686-9E9E-85D9DB9236B4}" dt="2023-12-15T17:01:54.966" v="148" actId="14826"/>
        <pc:sldMkLst>
          <pc:docMk/>
          <pc:sldMk cId="2374218833" sldId="2145706013"/>
        </pc:sldMkLst>
        <pc:picChg chg="mod">
          <ac:chgData name="Vijay Kunaratnam" userId="775577e4-abc3-4e58-9833-58198037c244" providerId="ADAL" clId="{003BC92C-069F-4686-9E9E-85D9DB9236B4}" dt="2023-12-15T17:01:54.966" v="148" actId="14826"/>
          <ac:picMkLst>
            <pc:docMk/>
            <pc:sldMk cId="2374218833" sldId="2145706013"/>
            <ac:picMk id="5" creationId="{9A6E90BA-39D4-4861-B3CD-756A14A74CAB}"/>
          </ac:picMkLst>
        </pc:picChg>
      </pc:sldChg>
      <pc:sldChg chg="addSp delSp modSp mod">
        <pc:chgData name="Vijay Kunaratnam" userId="775577e4-abc3-4e58-9833-58198037c244" providerId="ADAL" clId="{003BC92C-069F-4686-9E9E-85D9DB9236B4}" dt="2023-12-19T22:46:07.303" v="2700" actId="14826"/>
        <pc:sldMkLst>
          <pc:docMk/>
          <pc:sldMk cId="2688015001" sldId="2145706014"/>
        </pc:sldMkLst>
        <pc:spChg chg="mod">
          <ac:chgData name="Vijay Kunaratnam" userId="775577e4-abc3-4e58-9833-58198037c244" providerId="ADAL" clId="{003BC92C-069F-4686-9E9E-85D9DB9236B4}" dt="2023-12-15T17:02:15.815" v="152"/>
          <ac:spMkLst>
            <pc:docMk/>
            <pc:sldMk cId="2688015001" sldId="2145706014"/>
            <ac:spMk id="4" creationId="{90FB5006-F0DA-4648-B33F-B35D9606FE6A}"/>
          </ac:spMkLst>
        </pc:spChg>
        <pc:picChg chg="add mod ord">
          <ac:chgData name="Vijay Kunaratnam" userId="775577e4-abc3-4e58-9833-58198037c244" providerId="ADAL" clId="{003BC92C-069F-4686-9E9E-85D9DB9236B4}" dt="2023-12-19T22:46:07.303" v="2700" actId="14826"/>
          <ac:picMkLst>
            <pc:docMk/>
            <pc:sldMk cId="2688015001" sldId="2145706014"/>
            <ac:picMk id="7" creationId="{6B430791-FDED-48D1-ACC8-7FA8510D700E}"/>
          </ac:picMkLst>
        </pc:picChg>
        <pc:picChg chg="del mod">
          <ac:chgData name="Vijay Kunaratnam" userId="775577e4-abc3-4e58-9833-58198037c244" providerId="ADAL" clId="{003BC92C-069F-4686-9E9E-85D9DB9236B4}" dt="2023-12-16T19:04:08.952" v="2557" actId="478"/>
          <ac:picMkLst>
            <pc:docMk/>
            <pc:sldMk cId="2688015001" sldId="2145706014"/>
            <ac:picMk id="7" creationId="{9ABAF4DB-2FC9-47BE-B426-194BE5452158}"/>
          </ac:picMkLst>
        </pc:picChg>
      </pc:sldChg>
      <pc:sldChg chg="modSp">
        <pc:chgData name="Vijay Kunaratnam" userId="775577e4-abc3-4e58-9833-58198037c244" providerId="ADAL" clId="{003BC92C-069F-4686-9E9E-85D9DB9236B4}" dt="2023-12-15T17:10:31.727" v="176" actId="14826"/>
        <pc:sldMkLst>
          <pc:docMk/>
          <pc:sldMk cId="2294197848" sldId="2145706015"/>
        </pc:sldMkLst>
        <pc:picChg chg="mod">
          <ac:chgData name="Vijay Kunaratnam" userId="775577e4-abc3-4e58-9833-58198037c244" providerId="ADAL" clId="{003BC92C-069F-4686-9E9E-85D9DB9236B4}" dt="2023-12-15T17:10:31.727" v="176" actId="14826"/>
          <ac:picMkLst>
            <pc:docMk/>
            <pc:sldMk cId="2294197848" sldId="2145706015"/>
            <ac:picMk id="7" creationId="{DC954D06-189F-4E5B-94D9-0CB7A6718CD9}"/>
          </ac:picMkLst>
        </pc:picChg>
      </pc:sldChg>
      <pc:sldChg chg="addSp delSp modSp mod">
        <pc:chgData name="Vijay Kunaratnam" userId="775577e4-abc3-4e58-9833-58198037c244" providerId="ADAL" clId="{003BC92C-069F-4686-9E9E-85D9DB9236B4}" dt="2023-12-19T22:48:12.327" v="2717" actId="14826"/>
        <pc:sldMkLst>
          <pc:docMk/>
          <pc:sldMk cId="1898988213" sldId="2145706016"/>
        </pc:sldMkLst>
        <pc:spChg chg="mod">
          <ac:chgData name="Vijay Kunaratnam" userId="775577e4-abc3-4e58-9833-58198037c244" providerId="ADAL" clId="{003BC92C-069F-4686-9E9E-85D9DB9236B4}" dt="2023-12-15T17:13:40.348" v="211"/>
          <ac:spMkLst>
            <pc:docMk/>
            <pc:sldMk cId="1898988213" sldId="2145706016"/>
            <ac:spMk id="3" creationId="{114F98F8-739F-964C-A534-3836E8D18612}"/>
          </ac:spMkLst>
        </pc:spChg>
        <pc:spChg chg="mod">
          <ac:chgData name="Vijay Kunaratnam" userId="775577e4-abc3-4e58-9833-58198037c244" providerId="ADAL" clId="{003BC92C-069F-4686-9E9E-85D9DB9236B4}" dt="2023-12-15T18:07:58.933" v="2168" actId="20577"/>
          <ac:spMkLst>
            <pc:docMk/>
            <pc:sldMk cId="1898988213" sldId="2145706016"/>
            <ac:spMk id="6" creationId="{3B203843-466C-E341-B0CC-895EED9CB157}"/>
          </ac:spMkLst>
        </pc:spChg>
        <pc:picChg chg="del">
          <ac:chgData name="Vijay Kunaratnam" userId="775577e4-abc3-4e58-9833-58198037c244" providerId="ADAL" clId="{003BC92C-069F-4686-9E9E-85D9DB9236B4}" dt="2023-12-15T17:13:20.777" v="202" actId="478"/>
          <ac:picMkLst>
            <pc:docMk/>
            <pc:sldMk cId="1898988213" sldId="2145706016"/>
            <ac:picMk id="5" creationId="{65192521-7C90-4093-9ED9-AB74FE1CB667}"/>
          </ac:picMkLst>
        </pc:picChg>
        <pc:picChg chg="add mod ord">
          <ac:chgData name="Vijay Kunaratnam" userId="775577e4-abc3-4e58-9833-58198037c244" providerId="ADAL" clId="{003BC92C-069F-4686-9E9E-85D9DB9236B4}" dt="2023-12-19T22:48:12.327" v="2717" actId="14826"/>
          <ac:picMkLst>
            <pc:docMk/>
            <pc:sldMk cId="1898988213" sldId="2145706016"/>
            <ac:picMk id="5" creationId="{8B10E9B7-1FEC-4460-B5B3-6664FD48F91F}"/>
          </ac:picMkLst>
        </pc:picChg>
      </pc:sldChg>
      <pc:sldChg chg="addSp delSp modSp mod">
        <pc:chgData name="Vijay Kunaratnam" userId="775577e4-abc3-4e58-9833-58198037c244" providerId="ADAL" clId="{003BC92C-069F-4686-9E9E-85D9DB9236B4}" dt="2023-12-15T18:01:28.233" v="2078" actId="1038"/>
        <pc:sldMkLst>
          <pc:docMk/>
          <pc:sldMk cId="749718581" sldId="2145706017"/>
        </pc:sldMkLst>
        <pc:spChg chg="mod">
          <ac:chgData name="Vijay Kunaratnam" userId="775577e4-abc3-4e58-9833-58198037c244" providerId="ADAL" clId="{003BC92C-069F-4686-9E9E-85D9DB9236B4}" dt="2023-12-15T18:01:24.979" v="2071" actId="14100"/>
          <ac:spMkLst>
            <pc:docMk/>
            <pc:sldMk cId="749718581" sldId="2145706017"/>
            <ac:spMk id="6" creationId="{3B203843-466C-E341-B0CC-895EED9CB157}"/>
          </ac:spMkLst>
        </pc:spChg>
        <pc:spChg chg="mod">
          <ac:chgData name="Vijay Kunaratnam" userId="775577e4-abc3-4e58-9833-58198037c244" providerId="ADAL" clId="{003BC92C-069F-4686-9E9E-85D9DB9236B4}" dt="2023-12-15T18:01:20.958" v="2070" actId="1076"/>
          <ac:spMkLst>
            <pc:docMk/>
            <pc:sldMk cId="749718581" sldId="2145706017"/>
            <ac:spMk id="11" creationId="{251E6E0B-C3DD-4F03-B83C-7922AFE29AE9}"/>
          </ac:spMkLst>
        </pc:spChg>
        <pc:picChg chg="add mod ord">
          <ac:chgData name="Vijay Kunaratnam" userId="775577e4-abc3-4e58-9833-58198037c244" providerId="ADAL" clId="{003BC92C-069F-4686-9E9E-85D9DB9236B4}" dt="2023-12-15T18:01:28.233" v="2078" actId="1038"/>
          <ac:picMkLst>
            <pc:docMk/>
            <pc:sldMk cId="749718581" sldId="2145706017"/>
            <ac:picMk id="5" creationId="{54302890-8708-4912-8195-62F7A3DC1E4F}"/>
          </ac:picMkLst>
        </pc:picChg>
        <pc:picChg chg="del">
          <ac:chgData name="Vijay Kunaratnam" userId="775577e4-abc3-4e58-9833-58198037c244" providerId="ADAL" clId="{003BC92C-069F-4686-9E9E-85D9DB9236B4}" dt="2023-12-15T16:51:23.305" v="0" actId="478"/>
          <ac:picMkLst>
            <pc:docMk/>
            <pc:sldMk cId="749718581" sldId="2145706017"/>
            <ac:picMk id="10" creationId="{30725F3D-537F-4DBC-8CB7-0E11FA2AEB5D}"/>
          </ac:picMkLst>
        </pc:picChg>
      </pc:sldChg>
      <pc:sldChg chg="addSp delSp modSp mod">
        <pc:chgData name="Vijay Kunaratnam" userId="775577e4-abc3-4e58-9833-58198037c244" providerId="ADAL" clId="{003BC92C-069F-4686-9E9E-85D9DB9236B4}" dt="2023-12-15T17:09:26.291" v="167" actId="20577"/>
        <pc:sldMkLst>
          <pc:docMk/>
          <pc:sldMk cId="3697992228" sldId="2145706018"/>
        </pc:sldMkLst>
        <pc:spChg chg="mod">
          <ac:chgData name="Vijay Kunaratnam" userId="775577e4-abc3-4e58-9833-58198037c244" providerId="ADAL" clId="{003BC92C-069F-4686-9E9E-85D9DB9236B4}" dt="2023-12-15T17:09:26.291" v="167" actId="20577"/>
          <ac:spMkLst>
            <pc:docMk/>
            <pc:sldMk cId="3697992228" sldId="2145706018"/>
            <ac:spMk id="3" creationId="{114F98F8-739F-964C-A534-3836E8D18612}"/>
          </ac:spMkLst>
        </pc:spChg>
        <pc:picChg chg="mod">
          <ac:chgData name="Vijay Kunaratnam" userId="775577e4-abc3-4e58-9833-58198037c244" providerId="ADAL" clId="{003BC92C-069F-4686-9E9E-85D9DB9236B4}" dt="2023-12-15T16:54:46.307" v="29" actId="1037"/>
          <ac:picMkLst>
            <pc:docMk/>
            <pc:sldMk cId="3697992228" sldId="2145706018"/>
            <ac:picMk id="5" creationId="{CED9392B-758D-41D3-9E95-85C013F49D05}"/>
          </ac:picMkLst>
        </pc:picChg>
        <pc:picChg chg="add del mod">
          <ac:chgData name="Vijay Kunaratnam" userId="775577e4-abc3-4e58-9833-58198037c244" providerId="ADAL" clId="{003BC92C-069F-4686-9E9E-85D9DB9236B4}" dt="2023-12-15T16:54:05.526" v="20" actId="478"/>
          <ac:picMkLst>
            <pc:docMk/>
            <pc:sldMk cId="3697992228" sldId="2145706018"/>
            <ac:picMk id="8" creationId="{5CD38B83-9B9A-437F-90EE-A9CB2B484CA8}"/>
          </ac:picMkLst>
        </pc:picChg>
      </pc:sldChg>
      <pc:sldChg chg="addSp delSp modSp mod">
        <pc:chgData name="Vijay Kunaratnam" userId="775577e4-abc3-4e58-9833-58198037c244" providerId="ADAL" clId="{003BC92C-069F-4686-9E9E-85D9DB9236B4}" dt="2023-12-15T16:52:19.076" v="15" actId="1076"/>
        <pc:sldMkLst>
          <pc:docMk/>
          <pc:sldMk cId="2150844214" sldId="2145706019"/>
        </pc:sldMkLst>
        <pc:picChg chg="add mod ord">
          <ac:chgData name="Vijay Kunaratnam" userId="775577e4-abc3-4e58-9833-58198037c244" providerId="ADAL" clId="{003BC92C-069F-4686-9E9E-85D9DB9236B4}" dt="2023-12-15T16:52:19.076" v="15" actId="1076"/>
          <ac:picMkLst>
            <pc:docMk/>
            <pc:sldMk cId="2150844214" sldId="2145706019"/>
            <ac:picMk id="5" creationId="{27D2E60E-A7CD-4645-93CD-D84F03E36508}"/>
          </ac:picMkLst>
        </pc:picChg>
        <pc:picChg chg="del">
          <ac:chgData name="Vijay Kunaratnam" userId="775577e4-abc3-4e58-9833-58198037c244" providerId="ADAL" clId="{003BC92C-069F-4686-9E9E-85D9DB9236B4}" dt="2023-12-15T16:51:57.350" v="8" actId="478"/>
          <ac:picMkLst>
            <pc:docMk/>
            <pc:sldMk cId="2150844214" sldId="2145706019"/>
            <ac:picMk id="8" creationId="{82FA2E91-ED4C-42D4-810D-5FB7E6072647}"/>
          </ac:picMkLst>
        </pc:picChg>
      </pc:sldChg>
      <pc:sldChg chg="modSp mod">
        <pc:chgData name="Vijay Kunaratnam" userId="775577e4-abc3-4e58-9833-58198037c244" providerId="ADAL" clId="{003BC92C-069F-4686-9E9E-85D9DB9236B4}" dt="2023-12-15T16:57:04.411" v="47" actId="20577"/>
        <pc:sldMkLst>
          <pc:docMk/>
          <pc:sldMk cId="1842479642" sldId="2145706020"/>
        </pc:sldMkLst>
        <pc:spChg chg="mod">
          <ac:chgData name="Vijay Kunaratnam" userId="775577e4-abc3-4e58-9833-58198037c244" providerId="ADAL" clId="{003BC92C-069F-4686-9E9E-85D9DB9236B4}" dt="2023-12-15T16:57:04.411" v="47" actId="20577"/>
          <ac:spMkLst>
            <pc:docMk/>
            <pc:sldMk cId="1842479642" sldId="2145706020"/>
            <ac:spMk id="3" creationId="{114F98F8-739F-964C-A534-3836E8D18612}"/>
          </ac:spMkLst>
        </pc:spChg>
        <pc:picChg chg="mod">
          <ac:chgData name="Vijay Kunaratnam" userId="775577e4-abc3-4e58-9833-58198037c244" providerId="ADAL" clId="{003BC92C-069F-4686-9E9E-85D9DB9236B4}" dt="2023-12-15T16:55:17.304" v="31" actId="14826"/>
          <ac:picMkLst>
            <pc:docMk/>
            <pc:sldMk cId="1842479642" sldId="2145706020"/>
            <ac:picMk id="10" creationId="{DF5876F2-DECF-4CAB-93C9-EA185A518574}"/>
          </ac:picMkLst>
        </pc:picChg>
      </pc:sldChg>
      <pc:sldChg chg="modSp mod">
        <pc:chgData name="Vijay Kunaratnam" userId="775577e4-abc3-4e58-9833-58198037c244" providerId="ADAL" clId="{003BC92C-069F-4686-9E9E-85D9DB9236B4}" dt="2023-12-15T17:09:32.038" v="168" actId="20577"/>
        <pc:sldMkLst>
          <pc:docMk/>
          <pc:sldMk cId="2005040338" sldId="2145706021"/>
        </pc:sldMkLst>
        <pc:spChg chg="mod">
          <ac:chgData name="Vijay Kunaratnam" userId="775577e4-abc3-4e58-9833-58198037c244" providerId="ADAL" clId="{003BC92C-069F-4686-9E9E-85D9DB9236B4}" dt="2023-12-15T17:09:32.038" v="168" actId="20577"/>
          <ac:spMkLst>
            <pc:docMk/>
            <pc:sldMk cId="2005040338" sldId="2145706021"/>
            <ac:spMk id="3" creationId="{114F98F8-739F-964C-A534-3836E8D18612}"/>
          </ac:spMkLst>
        </pc:spChg>
        <pc:picChg chg="mod">
          <ac:chgData name="Vijay Kunaratnam" userId="775577e4-abc3-4e58-9833-58198037c244" providerId="ADAL" clId="{003BC92C-069F-4686-9E9E-85D9DB9236B4}" dt="2023-12-15T16:56:07.959" v="34" actId="14826"/>
          <ac:picMkLst>
            <pc:docMk/>
            <pc:sldMk cId="2005040338" sldId="2145706021"/>
            <ac:picMk id="5" creationId="{32E5D897-73E9-4FC6-B23D-8EB536E1EC41}"/>
          </ac:picMkLst>
        </pc:picChg>
      </pc:sldChg>
      <pc:sldChg chg="modSp mod">
        <pc:chgData name="Vijay Kunaratnam" userId="775577e4-abc3-4e58-9833-58198037c244" providerId="ADAL" clId="{003BC92C-069F-4686-9E9E-85D9DB9236B4}" dt="2023-12-15T16:55:45.883" v="33" actId="1076"/>
        <pc:sldMkLst>
          <pc:docMk/>
          <pc:sldMk cId="3264786710" sldId="2145706022"/>
        </pc:sldMkLst>
        <pc:spChg chg="mod">
          <ac:chgData name="Vijay Kunaratnam" userId="775577e4-abc3-4e58-9833-58198037c244" providerId="ADAL" clId="{003BC92C-069F-4686-9E9E-85D9DB9236B4}" dt="2023-12-15T16:55:45.883" v="33" actId="1076"/>
          <ac:spMkLst>
            <pc:docMk/>
            <pc:sldMk cId="3264786710" sldId="2145706022"/>
            <ac:spMk id="12" creationId="{942F5BD7-25B5-4C73-A9DC-000AB20B888E}"/>
          </ac:spMkLst>
        </pc:spChg>
        <pc:picChg chg="mod">
          <ac:chgData name="Vijay Kunaratnam" userId="775577e4-abc3-4e58-9833-58198037c244" providerId="ADAL" clId="{003BC92C-069F-4686-9E9E-85D9DB9236B4}" dt="2023-12-15T16:55:37.365" v="32" actId="14826"/>
          <ac:picMkLst>
            <pc:docMk/>
            <pc:sldMk cId="3264786710" sldId="2145706022"/>
            <ac:picMk id="8" creationId="{8DFA3F16-E87A-481A-A9A9-0D792363871D}"/>
          </ac:picMkLst>
        </pc:picChg>
      </pc:sldChg>
      <pc:sldChg chg="modSp add del mod">
        <pc:chgData name="Vijay Kunaratnam" userId="775577e4-abc3-4e58-9833-58198037c244" providerId="ADAL" clId="{003BC92C-069F-4686-9E9E-85D9DB9236B4}" dt="2023-12-19T22:43:52.654" v="2696" actId="1037"/>
        <pc:sldMkLst>
          <pc:docMk/>
          <pc:sldMk cId="2440108064" sldId="2145706023"/>
        </pc:sldMkLst>
        <pc:spChg chg="mod">
          <ac:chgData name="Vijay Kunaratnam" userId="775577e4-abc3-4e58-9833-58198037c244" providerId="ADAL" clId="{003BC92C-069F-4686-9E9E-85D9DB9236B4}" dt="2023-12-15T16:57:12.024" v="48"/>
          <ac:spMkLst>
            <pc:docMk/>
            <pc:sldMk cId="2440108064" sldId="2145706023"/>
            <ac:spMk id="3" creationId="{114F98F8-739F-964C-A534-3836E8D18612}"/>
          </ac:spMkLst>
        </pc:spChg>
        <pc:spChg chg="mod">
          <ac:chgData name="Vijay Kunaratnam" userId="775577e4-abc3-4e58-9833-58198037c244" providerId="ADAL" clId="{003BC92C-069F-4686-9E9E-85D9DB9236B4}" dt="2023-12-19T22:43:52.654" v="2696" actId="1037"/>
          <ac:spMkLst>
            <pc:docMk/>
            <pc:sldMk cId="2440108064" sldId="2145706023"/>
            <ac:spMk id="6" creationId="{3B203843-466C-E341-B0CC-895EED9CB157}"/>
          </ac:spMkLst>
        </pc:spChg>
        <pc:spChg chg="mod">
          <ac:chgData name="Vijay Kunaratnam" userId="775577e4-abc3-4e58-9833-58198037c244" providerId="ADAL" clId="{003BC92C-069F-4686-9E9E-85D9DB9236B4}" dt="2023-12-15T18:03:12.689" v="2082" actId="1076"/>
          <ac:spMkLst>
            <pc:docMk/>
            <pc:sldMk cId="2440108064" sldId="2145706023"/>
            <ac:spMk id="11" creationId="{251E6E0B-C3DD-4F03-B83C-7922AFE29AE9}"/>
          </ac:spMkLst>
        </pc:spChg>
        <pc:picChg chg="mod">
          <ac:chgData name="Vijay Kunaratnam" userId="775577e4-abc3-4e58-9833-58198037c244" providerId="ADAL" clId="{003BC92C-069F-4686-9E9E-85D9DB9236B4}" dt="2023-12-19T22:43:48.616" v="2686" actId="1037"/>
          <ac:picMkLst>
            <pc:docMk/>
            <pc:sldMk cId="2440108064" sldId="2145706023"/>
            <ac:picMk id="5" creationId="{E8E13107-FC41-48B1-9C1D-55FDAAA0509A}"/>
          </ac:picMkLst>
        </pc:picChg>
      </pc:sldChg>
      <pc:sldChg chg="modSp add mod">
        <pc:chgData name="Vijay Kunaratnam" userId="775577e4-abc3-4e58-9833-58198037c244" providerId="ADAL" clId="{003BC92C-069F-4686-9E9E-85D9DB9236B4}" dt="2023-12-15T16:59:25.121" v="120" actId="1037"/>
        <pc:sldMkLst>
          <pc:docMk/>
          <pc:sldMk cId="2625319900" sldId="2145706024"/>
        </pc:sldMkLst>
        <pc:spChg chg="mod">
          <ac:chgData name="Vijay Kunaratnam" userId="775577e4-abc3-4e58-9833-58198037c244" providerId="ADAL" clId="{003BC92C-069F-4686-9E9E-85D9DB9236B4}" dt="2023-12-15T16:57:38.918" v="55" actId="20577"/>
          <ac:spMkLst>
            <pc:docMk/>
            <pc:sldMk cId="2625319900" sldId="2145706024"/>
            <ac:spMk id="3" creationId="{114F98F8-739F-964C-A534-3836E8D18612}"/>
          </ac:spMkLst>
        </pc:spChg>
        <pc:picChg chg="mod">
          <ac:chgData name="Vijay Kunaratnam" userId="775577e4-abc3-4e58-9833-58198037c244" providerId="ADAL" clId="{003BC92C-069F-4686-9E9E-85D9DB9236B4}" dt="2023-12-15T16:59:25.121" v="120" actId="1037"/>
          <ac:picMkLst>
            <pc:docMk/>
            <pc:sldMk cId="2625319900" sldId="2145706024"/>
            <ac:picMk id="5" creationId="{E8E13107-FC41-48B1-9C1D-55FDAAA0509A}"/>
          </ac:picMkLst>
        </pc:picChg>
      </pc:sldChg>
      <pc:sldChg chg="modSp add mod">
        <pc:chgData name="Vijay Kunaratnam" userId="775577e4-abc3-4e58-9833-58198037c244" providerId="ADAL" clId="{003BC92C-069F-4686-9E9E-85D9DB9236B4}" dt="2023-12-15T17:09:38.636" v="169" actId="20577"/>
        <pc:sldMkLst>
          <pc:docMk/>
          <pc:sldMk cId="675589504" sldId="2145706025"/>
        </pc:sldMkLst>
        <pc:spChg chg="mod">
          <ac:chgData name="Vijay Kunaratnam" userId="775577e4-abc3-4e58-9833-58198037c244" providerId="ADAL" clId="{003BC92C-069F-4686-9E9E-85D9DB9236B4}" dt="2023-12-15T17:09:38.636" v="169" actId="20577"/>
          <ac:spMkLst>
            <pc:docMk/>
            <pc:sldMk cId="675589504" sldId="2145706025"/>
            <ac:spMk id="3" creationId="{114F98F8-739F-964C-A534-3836E8D18612}"/>
          </ac:spMkLst>
        </pc:spChg>
        <pc:spChg chg="mod">
          <ac:chgData name="Vijay Kunaratnam" userId="775577e4-abc3-4e58-9833-58198037c244" providerId="ADAL" clId="{003BC92C-069F-4686-9E9E-85D9DB9236B4}" dt="2023-12-15T16:59:59.669" v="137" actId="1076"/>
          <ac:spMkLst>
            <pc:docMk/>
            <pc:sldMk cId="675589504" sldId="2145706025"/>
            <ac:spMk id="6" creationId="{3B203843-466C-E341-B0CC-895EED9CB157}"/>
          </ac:spMkLst>
        </pc:spChg>
        <pc:spChg chg="mod">
          <ac:chgData name="Vijay Kunaratnam" userId="775577e4-abc3-4e58-9833-58198037c244" providerId="ADAL" clId="{003BC92C-069F-4686-9E9E-85D9DB9236B4}" dt="2023-12-15T16:59:51.952" v="134" actId="404"/>
          <ac:spMkLst>
            <pc:docMk/>
            <pc:sldMk cId="675589504" sldId="2145706025"/>
            <ac:spMk id="11" creationId="{251E6E0B-C3DD-4F03-B83C-7922AFE29AE9}"/>
          </ac:spMkLst>
        </pc:spChg>
        <pc:picChg chg="mod">
          <ac:chgData name="Vijay Kunaratnam" userId="775577e4-abc3-4e58-9833-58198037c244" providerId="ADAL" clId="{003BC92C-069F-4686-9E9E-85D9DB9236B4}" dt="2023-12-15T16:59:43.417" v="132" actId="1038"/>
          <ac:picMkLst>
            <pc:docMk/>
            <pc:sldMk cId="675589504" sldId="2145706025"/>
            <ac:picMk id="5" creationId="{E8E13107-FC41-48B1-9C1D-55FDAAA0509A}"/>
          </ac:picMkLst>
        </pc:picChg>
      </pc:sldChg>
      <pc:sldChg chg="addSp delSp modSp add mod">
        <pc:chgData name="Vijay Kunaratnam" userId="775577e4-abc3-4e58-9833-58198037c244" providerId="ADAL" clId="{003BC92C-069F-4686-9E9E-85D9DB9236B4}" dt="2023-12-19T22:45:42.323" v="2699" actId="14826"/>
        <pc:sldMkLst>
          <pc:docMk/>
          <pc:sldMk cId="2860827661" sldId="2145706026"/>
        </pc:sldMkLst>
        <pc:spChg chg="mod">
          <ac:chgData name="Vijay Kunaratnam" userId="775577e4-abc3-4e58-9833-58198037c244" providerId="ADAL" clId="{003BC92C-069F-4686-9E9E-85D9DB9236B4}" dt="2023-12-15T17:00:43.674" v="142"/>
          <ac:spMkLst>
            <pc:docMk/>
            <pc:sldMk cId="2860827661" sldId="2145706026"/>
            <ac:spMk id="3" creationId="{114F98F8-739F-964C-A534-3836E8D18612}"/>
          </ac:spMkLst>
        </pc:spChg>
        <pc:picChg chg="add mod ord">
          <ac:chgData name="Vijay Kunaratnam" userId="775577e4-abc3-4e58-9833-58198037c244" providerId="ADAL" clId="{003BC92C-069F-4686-9E9E-85D9DB9236B4}" dt="2023-12-19T22:45:42.323" v="2699" actId="14826"/>
          <ac:picMkLst>
            <pc:docMk/>
            <pc:sldMk cId="2860827661" sldId="2145706026"/>
            <ac:picMk id="5" creationId="{68CFA313-C0F6-4268-BAF5-30F907882059}"/>
          </ac:picMkLst>
        </pc:picChg>
        <pc:picChg chg="del mod">
          <ac:chgData name="Vijay Kunaratnam" userId="775577e4-abc3-4e58-9833-58198037c244" providerId="ADAL" clId="{003BC92C-069F-4686-9E9E-85D9DB9236B4}" dt="2023-12-16T19:03:58.381" v="2556" actId="478"/>
          <ac:picMkLst>
            <pc:docMk/>
            <pc:sldMk cId="2860827661" sldId="2145706026"/>
            <ac:picMk id="5" creationId="{9A6E90BA-39D4-4861-B3CD-756A14A74CAB}"/>
          </ac:picMkLst>
        </pc:picChg>
      </pc:sldChg>
      <pc:sldChg chg="modSp add mod">
        <pc:chgData name="Vijay Kunaratnam" userId="775577e4-abc3-4e58-9833-58198037c244" providerId="ADAL" clId="{003BC92C-069F-4686-9E9E-85D9DB9236B4}" dt="2023-12-15T17:01:19.669" v="145" actId="14826"/>
        <pc:sldMkLst>
          <pc:docMk/>
          <pc:sldMk cId="3301483294" sldId="2145706027"/>
        </pc:sldMkLst>
        <pc:spChg chg="mod">
          <ac:chgData name="Vijay Kunaratnam" userId="775577e4-abc3-4e58-9833-58198037c244" providerId="ADAL" clId="{003BC92C-069F-4686-9E9E-85D9DB9236B4}" dt="2023-12-15T17:01:07.547" v="144"/>
          <ac:spMkLst>
            <pc:docMk/>
            <pc:sldMk cId="3301483294" sldId="2145706027"/>
            <ac:spMk id="3" creationId="{114F98F8-739F-964C-A534-3836E8D18612}"/>
          </ac:spMkLst>
        </pc:spChg>
        <pc:picChg chg="mod">
          <ac:chgData name="Vijay Kunaratnam" userId="775577e4-abc3-4e58-9833-58198037c244" providerId="ADAL" clId="{003BC92C-069F-4686-9E9E-85D9DB9236B4}" dt="2023-12-15T17:01:19.669" v="145" actId="14826"/>
          <ac:picMkLst>
            <pc:docMk/>
            <pc:sldMk cId="3301483294" sldId="2145706027"/>
            <ac:picMk id="5" creationId="{9A6E90BA-39D4-4861-B3CD-756A14A74CAB}"/>
          </ac:picMkLst>
        </pc:picChg>
      </pc:sldChg>
      <pc:sldChg chg="modSp add mod">
        <pc:chgData name="Vijay Kunaratnam" userId="775577e4-abc3-4e58-9833-58198037c244" providerId="ADAL" clId="{003BC92C-069F-4686-9E9E-85D9DB9236B4}" dt="2023-12-15T17:09:44.266" v="170" actId="20577"/>
        <pc:sldMkLst>
          <pc:docMk/>
          <pc:sldMk cId="1292816694" sldId="2145706028"/>
        </pc:sldMkLst>
        <pc:spChg chg="mod">
          <ac:chgData name="Vijay Kunaratnam" userId="775577e4-abc3-4e58-9833-58198037c244" providerId="ADAL" clId="{003BC92C-069F-4686-9E9E-85D9DB9236B4}" dt="2023-12-15T17:09:44.266" v="170" actId="20577"/>
          <ac:spMkLst>
            <pc:docMk/>
            <pc:sldMk cId="1292816694" sldId="2145706028"/>
            <ac:spMk id="3" creationId="{114F98F8-739F-964C-A534-3836E8D18612}"/>
          </ac:spMkLst>
        </pc:spChg>
        <pc:picChg chg="mod">
          <ac:chgData name="Vijay Kunaratnam" userId="775577e4-abc3-4e58-9833-58198037c244" providerId="ADAL" clId="{003BC92C-069F-4686-9E9E-85D9DB9236B4}" dt="2023-12-15T17:01:41.303" v="147" actId="14826"/>
          <ac:picMkLst>
            <pc:docMk/>
            <pc:sldMk cId="1292816694" sldId="2145706028"/>
            <ac:picMk id="5" creationId="{9A6E90BA-39D4-4861-B3CD-756A14A74CAB}"/>
          </ac:picMkLst>
        </pc:picChg>
      </pc:sldChg>
      <pc:sldChg chg="modSp add mod">
        <pc:chgData name="Vijay Kunaratnam" userId="775577e4-abc3-4e58-9833-58198037c244" providerId="ADAL" clId="{003BC92C-069F-4686-9E9E-85D9DB9236B4}" dt="2023-12-15T17:02:59.460" v="155" actId="14826"/>
        <pc:sldMkLst>
          <pc:docMk/>
          <pc:sldMk cId="1160220387" sldId="2145706029"/>
        </pc:sldMkLst>
        <pc:spChg chg="mod">
          <ac:chgData name="Vijay Kunaratnam" userId="775577e4-abc3-4e58-9833-58198037c244" providerId="ADAL" clId="{003BC92C-069F-4686-9E9E-85D9DB9236B4}" dt="2023-12-15T17:02:43.306" v="154"/>
          <ac:spMkLst>
            <pc:docMk/>
            <pc:sldMk cId="1160220387" sldId="2145706029"/>
            <ac:spMk id="4" creationId="{90FB5006-F0DA-4648-B33F-B35D9606FE6A}"/>
          </ac:spMkLst>
        </pc:spChg>
        <pc:picChg chg="mod">
          <ac:chgData name="Vijay Kunaratnam" userId="775577e4-abc3-4e58-9833-58198037c244" providerId="ADAL" clId="{003BC92C-069F-4686-9E9E-85D9DB9236B4}" dt="2023-12-15T17:02:59.460" v="155" actId="14826"/>
          <ac:picMkLst>
            <pc:docMk/>
            <pc:sldMk cId="1160220387" sldId="2145706029"/>
            <ac:picMk id="7" creationId="{9ABAF4DB-2FC9-47BE-B426-194BE5452158}"/>
          </ac:picMkLst>
        </pc:picChg>
      </pc:sldChg>
      <pc:sldChg chg="modSp add mod">
        <pc:chgData name="Vijay Kunaratnam" userId="775577e4-abc3-4e58-9833-58198037c244" providerId="ADAL" clId="{003BC92C-069F-4686-9E9E-85D9DB9236B4}" dt="2023-12-15T17:09:51.545" v="171" actId="20577"/>
        <pc:sldMkLst>
          <pc:docMk/>
          <pc:sldMk cId="4079941585" sldId="2145706030"/>
        </pc:sldMkLst>
        <pc:spChg chg="mod">
          <ac:chgData name="Vijay Kunaratnam" userId="775577e4-abc3-4e58-9833-58198037c244" providerId="ADAL" clId="{003BC92C-069F-4686-9E9E-85D9DB9236B4}" dt="2023-12-15T17:09:51.545" v="171" actId="20577"/>
          <ac:spMkLst>
            <pc:docMk/>
            <pc:sldMk cId="4079941585" sldId="2145706030"/>
            <ac:spMk id="4" creationId="{90FB5006-F0DA-4648-B33F-B35D9606FE6A}"/>
          </ac:spMkLst>
        </pc:spChg>
        <pc:picChg chg="mod">
          <ac:chgData name="Vijay Kunaratnam" userId="775577e4-abc3-4e58-9833-58198037c244" providerId="ADAL" clId="{003BC92C-069F-4686-9E9E-85D9DB9236B4}" dt="2023-12-15T17:07:54.390" v="158" actId="14826"/>
          <ac:picMkLst>
            <pc:docMk/>
            <pc:sldMk cId="4079941585" sldId="2145706030"/>
            <ac:picMk id="7" creationId="{9ABAF4DB-2FC9-47BE-B426-194BE5452158}"/>
          </ac:picMkLst>
        </pc:picChg>
      </pc:sldChg>
      <pc:sldChg chg="modSp add">
        <pc:chgData name="Vijay Kunaratnam" userId="775577e4-abc3-4e58-9833-58198037c244" providerId="ADAL" clId="{003BC92C-069F-4686-9E9E-85D9DB9236B4}" dt="2023-12-15T17:08:07.205" v="159" actId="14826"/>
        <pc:sldMkLst>
          <pc:docMk/>
          <pc:sldMk cId="3821899295" sldId="2145706031"/>
        </pc:sldMkLst>
        <pc:picChg chg="mod">
          <ac:chgData name="Vijay Kunaratnam" userId="775577e4-abc3-4e58-9833-58198037c244" providerId="ADAL" clId="{003BC92C-069F-4686-9E9E-85D9DB9236B4}" dt="2023-12-15T17:08:07.205" v="159" actId="14826"/>
          <ac:picMkLst>
            <pc:docMk/>
            <pc:sldMk cId="3821899295" sldId="2145706031"/>
            <ac:picMk id="7" creationId="{9ABAF4DB-2FC9-47BE-B426-194BE5452158}"/>
          </ac:picMkLst>
        </pc:picChg>
      </pc:sldChg>
      <pc:sldChg chg="addSp delSp modSp add mod">
        <pc:chgData name="Vijay Kunaratnam" userId="775577e4-abc3-4e58-9833-58198037c244" providerId="ADAL" clId="{003BC92C-069F-4686-9E9E-85D9DB9236B4}" dt="2023-12-19T22:46:41.577" v="2701" actId="14826"/>
        <pc:sldMkLst>
          <pc:docMk/>
          <pc:sldMk cId="603201134" sldId="2145706032"/>
        </pc:sldMkLst>
        <pc:spChg chg="mod">
          <ac:chgData name="Vijay Kunaratnam" userId="775577e4-abc3-4e58-9833-58198037c244" providerId="ADAL" clId="{003BC92C-069F-4686-9E9E-85D9DB9236B4}" dt="2023-12-15T17:08:28.511" v="163"/>
          <ac:spMkLst>
            <pc:docMk/>
            <pc:sldMk cId="603201134" sldId="2145706032"/>
            <ac:spMk id="4" creationId="{70ED5317-0BEF-314A-A71D-E9551B5D955E}"/>
          </ac:spMkLst>
        </pc:spChg>
        <pc:picChg chg="add mod ord">
          <ac:chgData name="Vijay Kunaratnam" userId="775577e4-abc3-4e58-9833-58198037c244" providerId="ADAL" clId="{003BC92C-069F-4686-9E9E-85D9DB9236B4}" dt="2023-12-19T22:46:41.577" v="2701" actId="14826"/>
          <ac:picMkLst>
            <pc:docMk/>
            <pc:sldMk cId="603201134" sldId="2145706032"/>
            <ac:picMk id="7" creationId="{8AF2F3D5-F3A8-401D-8DBC-6C4B777F2042}"/>
          </ac:picMkLst>
        </pc:picChg>
        <pc:picChg chg="del">
          <ac:chgData name="Vijay Kunaratnam" userId="775577e4-abc3-4e58-9833-58198037c244" providerId="ADAL" clId="{003BC92C-069F-4686-9E9E-85D9DB9236B4}" dt="2023-12-15T17:08:35.334" v="164" actId="478"/>
          <ac:picMkLst>
            <pc:docMk/>
            <pc:sldMk cId="603201134" sldId="2145706032"/>
            <ac:picMk id="7" creationId="{DC954D06-189F-4E5B-94D9-0CB7A6718CD9}"/>
          </ac:picMkLst>
        </pc:picChg>
      </pc:sldChg>
      <pc:sldChg chg="modSp add mod">
        <pc:chgData name="Vijay Kunaratnam" userId="775577e4-abc3-4e58-9833-58198037c244" providerId="ADAL" clId="{003BC92C-069F-4686-9E9E-85D9DB9236B4}" dt="2023-12-15T17:11:21.689" v="190" actId="20577"/>
        <pc:sldMkLst>
          <pc:docMk/>
          <pc:sldMk cId="2434483580" sldId="2145706033"/>
        </pc:sldMkLst>
        <pc:spChg chg="mod">
          <ac:chgData name="Vijay Kunaratnam" userId="775577e4-abc3-4e58-9833-58198037c244" providerId="ADAL" clId="{003BC92C-069F-4686-9E9E-85D9DB9236B4}" dt="2023-12-15T17:11:21.689" v="190" actId="20577"/>
          <ac:spMkLst>
            <pc:docMk/>
            <pc:sldMk cId="2434483580" sldId="2145706033"/>
            <ac:spMk id="4" creationId="{70ED5317-0BEF-314A-A71D-E9551B5D955E}"/>
          </ac:spMkLst>
        </pc:spChg>
        <pc:picChg chg="mod">
          <ac:chgData name="Vijay Kunaratnam" userId="775577e4-abc3-4e58-9833-58198037c244" providerId="ADAL" clId="{003BC92C-069F-4686-9E9E-85D9DB9236B4}" dt="2023-12-15T17:09:00.203" v="166" actId="14826"/>
          <ac:picMkLst>
            <pc:docMk/>
            <pc:sldMk cId="2434483580" sldId="2145706033"/>
            <ac:picMk id="7" creationId="{DC954D06-189F-4E5B-94D9-0CB7A6718CD9}"/>
          </ac:picMkLst>
        </pc:picChg>
      </pc:sldChg>
      <pc:sldChg chg="modSp add mod">
        <pc:chgData name="Vijay Kunaratnam" userId="775577e4-abc3-4e58-9833-58198037c244" providerId="ADAL" clId="{003BC92C-069F-4686-9E9E-85D9DB9236B4}" dt="2023-12-15T17:10:17.412" v="175" actId="14826"/>
        <pc:sldMkLst>
          <pc:docMk/>
          <pc:sldMk cId="2786559792" sldId="2145706034"/>
        </pc:sldMkLst>
        <pc:spChg chg="mod">
          <ac:chgData name="Vijay Kunaratnam" userId="775577e4-abc3-4e58-9833-58198037c244" providerId="ADAL" clId="{003BC92C-069F-4686-9E9E-85D9DB9236B4}" dt="2023-12-15T17:10:07.684" v="174"/>
          <ac:spMkLst>
            <pc:docMk/>
            <pc:sldMk cId="2786559792" sldId="2145706034"/>
            <ac:spMk id="4" creationId="{70ED5317-0BEF-314A-A71D-E9551B5D955E}"/>
          </ac:spMkLst>
        </pc:spChg>
        <pc:picChg chg="mod">
          <ac:chgData name="Vijay Kunaratnam" userId="775577e4-abc3-4e58-9833-58198037c244" providerId="ADAL" clId="{003BC92C-069F-4686-9E9E-85D9DB9236B4}" dt="2023-12-15T17:10:17.412" v="175" actId="14826"/>
          <ac:picMkLst>
            <pc:docMk/>
            <pc:sldMk cId="2786559792" sldId="2145706034"/>
            <ac:picMk id="7" creationId="{DC954D06-189F-4E5B-94D9-0CB7A6718CD9}"/>
          </ac:picMkLst>
        </pc:picChg>
      </pc:sldChg>
      <pc:sldChg chg="addSp delSp modSp add mod modNotesTx">
        <pc:chgData name="Vijay Kunaratnam" userId="775577e4-abc3-4e58-9833-58198037c244" providerId="ADAL" clId="{003BC92C-069F-4686-9E9E-85D9DB9236B4}" dt="2023-12-20T02:51:20.671" v="2745" actId="20577"/>
        <pc:sldMkLst>
          <pc:docMk/>
          <pc:sldMk cId="3357886841" sldId="2145706035"/>
        </pc:sldMkLst>
        <pc:spChg chg="mod">
          <ac:chgData name="Vijay Kunaratnam" userId="775577e4-abc3-4e58-9833-58198037c244" providerId="ADAL" clId="{003BC92C-069F-4686-9E9E-85D9DB9236B4}" dt="2023-12-15T17:11:14.388" v="186"/>
          <ac:spMkLst>
            <pc:docMk/>
            <pc:sldMk cId="3357886841" sldId="2145706035"/>
            <ac:spMk id="3" creationId="{114F98F8-739F-964C-A534-3836E8D18612}"/>
          </ac:spMkLst>
        </pc:spChg>
        <pc:picChg chg="add mod ord">
          <ac:chgData name="Vijay Kunaratnam" userId="775577e4-abc3-4e58-9833-58198037c244" providerId="ADAL" clId="{003BC92C-069F-4686-9E9E-85D9DB9236B4}" dt="2023-12-19T22:47:30.167" v="2709" actId="14826"/>
          <ac:picMkLst>
            <pc:docMk/>
            <pc:sldMk cId="3357886841" sldId="2145706035"/>
            <ac:picMk id="5" creationId="{39D26DC2-0597-4995-8900-5F181C4EE4C7}"/>
          </ac:picMkLst>
        </pc:picChg>
        <pc:picChg chg="del">
          <ac:chgData name="Vijay Kunaratnam" userId="775577e4-abc3-4e58-9833-58198037c244" providerId="ADAL" clId="{003BC92C-069F-4686-9E9E-85D9DB9236B4}" dt="2023-12-15T17:11:16.222" v="187" actId="478"/>
          <ac:picMkLst>
            <pc:docMk/>
            <pc:sldMk cId="3357886841" sldId="2145706035"/>
            <ac:picMk id="5" creationId="{F5F7A7C2-0F49-4427-A172-4008955F9E87}"/>
          </ac:picMkLst>
        </pc:picChg>
      </pc:sldChg>
      <pc:sldChg chg="modSp add mod modNotesTx">
        <pc:chgData name="Vijay Kunaratnam" userId="775577e4-abc3-4e58-9833-58198037c244" providerId="ADAL" clId="{003BC92C-069F-4686-9E9E-85D9DB9236B4}" dt="2023-12-20T02:51:23.309" v="2746" actId="20577"/>
        <pc:sldMkLst>
          <pc:docMk/>
          <pc:sldMk cId="3891985410" sldId="2145706036"/>
        </pc:sldMkLst>
        <pc:spChg chg="mod">
          <ac:chgData name="Vijay Kunaratnam" userId="775577e4-abc3-4e58-9833-58198037c244" providerId="ADAL" clId="{003BC92C-069F-4686-9E9E-85D9DB9236B4}" dt="2023-12-15T17:11:27.284" v="192"/>
          <ac:spMkLst>
            <pc:docMk/>
            <pc:sldMk cId="3891985410" sldId="2145706036"/>
            <ac:spMk id="3" creationId="{114F98F8-739F-964C-A534-3836E8D18612}"/>
          </ac:spMkLst>
        </pc:spChg>
        <pc:picChg chg="mod">
          <ac:chgData name="Vijay Kunaratnam" userId="775577e4-abc3-4e58-9833-58198037c244" providerId="ADAL" clId="{003BC92C-069F-4686-9E9E-85D9DB9236B4}" dt="2023-12-15T17:11:43.491" v="193" actId="14826"/>
          <ac:picMkLst>
            <pc:docMk/>
            <pc:sldMk cId="3891985410" sldId="2145706036"/>
            <ac:picMk id="5" creationId="{F5F7A7C2-0F49-4427-A172-4008955F9E87}"/>
          </ac:picMkLst>
        </pc:picChg>
      </pc:sldChg>
      <pc:sldChg chg="modSp add mod modNotesTx">
        <pc:chgData name="Vijay Kunaratnam" userId="775577e4-abc3-4e58-9833-58198037c244" providerId="ADAL" clId="{003BC92C-069F-4686-9E9E-85D9DB9236B4}" dt="2023-12-20T02:51:25.677" v="2747" actId="20577"/>
        <pc:sldMkLst>
          <pc:docMk/>
          <pc:sldMk cId="2352960486" sldId="2145706037"/>
        </pc:sldMkLst>
        <pc:spChg chg="mod">
          <ac:chgData name="Vijay Kunaratnam" userId="775577e4-abc3-4e58-9833-58198037c244" providerId="ADAL" clId="{003BC92C-069F-4686-9E9E-85D9DB9236B4}" dt="2023-12-15T17:12:32.759" v="195"/>
          <ac:spMkLst>
            <pc:docMk/>
            <pc:sldMk cId="2352960486" sldId="2145706037"/>
            <ac:spMk id="3" creationId="{114F98F8-739F-964C-A534-3836E8D18612}"/>
          </ac:spMkLst>
        </pc:spChg>
        <pc:picChg chg="mod">
          <ac:chgData name="Vijay Kunaratnam" userId="775577e4-abc3-4e58-9833-58198037c244" providerId="ADAL" clId="{003BC92C-069F-4686-9E9E-85D9DB9236B4}" dt="2023-12-15T17:12:49.088" v="196" actId="14826"/>
          <ac:picMkLst>
            <pc:docMk/>
            <pc:sldMk cId="2352960486" sldId="2145706037"/>
            <ac:picMk id="5" creationId="{F5F7A7C2-0F49-4427-A172-4008955F9E87}"/>
          </ac:picMkLst>
        </pc:picChg>
      </pc:sldChg>
      <pc:sldChg chg="modSp add mod">
        <pc:chgData name="Vijay Kunaratnam" userId="775577e4-abc3-4e58-9833-58198037c244" providerId="ADAL" clId="{003BC92C-069F-4686-9E9E-85D9DB9236B4}" dt="2023-12-15T18:08:05.721" v="2169"/>
        <pc:sldMkLst>
          <pc:docMk/>
          <pc:sldMk cId="38636857" sldId="2145706038"/>
        </pc:sldMkLst>
        <pc:spChg chg="mod">
          <ac:chgData name="Vijay Kunaratnam" userId="775577e4-abc3-4e58-9833-58198037c244" providerId="ADAL" clId="{003BC92C-069F-4686-9E9E-85D9DB9236B4}" dt="2023-12-15T17:13:31.795" v="209"/>
          <ac:spMkLst>
            <pc:docMk/>
            <pc:sldMk cId="38636857" sldId="2145706038"/>
            <ac:spMk id="3" creationId="{114F98F8-739F-964C-A534-3836E8D18612}"/>
          </ac:spMkLst>
        </pc:spChg>
        <pc:spChg chg="mod">
          <ac:chgData name="Vijay Kunaratnam" userId="775577e4-abc3-4e58-9833-58198037c244" providerId="ADAL" clId="{003BC92C-069F-4686-9E9E-85D9DB9236B4}" dt="2023-12-15T18:08:05.721" v="2169"/>
          <ac:spMkLst>
            <pc:docMk/>
            <pc:sldMk cId="38636857" sldId="2145706038"/>
            <ac:spMk id="6" creationId="{3B203843-466C-E341-B0CC-895EED9CB157}"/>
          </ac:spMkLst>
        </pc:spChg>
        <pc:picChg chg="mod">
          <ac:chgData name="Vijay Kunaratnam" userId="775577e4-abc3-4e58-9833-58198037c244" providerId="ADAL" clId="{003BC92C-069F-4686-9E9E-85D9DB9236B4}" dt="2023-12-15T17:14:10.591" v="213" actId="14826"/>
          <ac:picMkLst>
            <pc:docMk/>
            <pc:sldMk cId="38636857" sldId="2145706038"/>
            <ac:picMk id="5" creationId="{65192521-7C90-4093-9ED9-AB74FE1CB667}"/>
          </ac:picMkLst>
        </pc:picChg>
      </pc:sldChg>
      <pc:sldChg chg="add del">
        <pc:chgData name="Vijay Kunaratnam" userId="775577e4-abc3-4e58-9833-58198037c244" providerId="ADAL" clId="{003BC92C-069F-4686-9E9E-85D9DB9236B4}" dt="2023-12-15T17:10:59.801" v="184"/>
        <pc:sldMkLst>
          <pc:docMk/>
          <pc:sldMk cId="2633629975" sldId="2145706038"/>
        </pc:sldMkLst>
      </pc:sldChg>
      <pc:sldChg chg="modSp add mod">
        <pc:chgData name="Vijay Kunaratnam" userId="775577e4-abc3-4e58-9833-58198037c244" providerId="ADAL" clId="{003BC92C-069F-4686-9E9E-85D9DB9236B4}" dt="2023-12-15T18:08:15.065" v="2173" actId="20577"/>
        <pc:sldMkLst>
          <pc:docMk/>
          <pc:sldMk cId="972707406" sldId="2145706039"/>
        </pc:sldMkLst>
        <pc:spChg chg="mod">
          <ac:chgData name="Vijay Kunaratnam" userId="775577e4-abc3-4e58-9833-58198037c244" providerId="ADAL" clId="{003BC92C-069F-4686-9E9E-85D9DB9236B4}" dt="2023-12-15T17:13:50.795" v="212"/>
          <ac:spMkLst>
            <pc:docMk/>
            <pc:sldMk cId="972707406" sldId="2145706039"/>
            <ac:spMk id="3" creationId="{114F98F8-739F-964C-A534-3836E8D18612}"/>
          </ac:spMkLst>
        </pc:spChg>
        <pc:spChg chg="mod">
          <ac:chgData name="Vijay Kunaratnam" userId="775577e4-abc3-4e58-9833-58198037c244" providerId="ADAL" clId="{003BC92C-069F-4686-9E9E-85D9DB9236B4}" dt="2023-12-15T18:08:15.065" v="2173" actId="20577"/>
          <ac:spMkLst>
            <pc:docMk/>
            <pc:sldMk cId="972707406" sldId="2145706039"/>
            <ac:spMk id="6" creationId="{3B203843-466C-E341-B0CC-895EED9CB157}"/>
          </ac:spMkLst>
        </pc:spChg>
        <pc:picChg chg="mod">
          <ac:chgData name="Vijay Kunaratnam" userId="775577e4-abc3-4e58-9833-58198037c244" providerId="ADAL" clId="{003BC92C-069F-4686-9E9E-85D9DB9236B4}" dt="2023-12-15T17:14:32.410" v="214" actId="14826"/>
          <ac:picMkLst>
            <pc:docMk/>
            <pc:sldMk cId="972707406" sldId="2145706039"/>
            <ac:picMk id="5" creationId="{65192521-7C90-4093-9ED9-AB74FE1CB667}"/>
          </ac:picMkLst>
        </pc:picChg>
      </pc:sldChg>
      <pc:sldChg chg="modSp add mod">
        <pc:chgData name="Vijay Kunaratnam" userId="775577e4-abc3-4e58-9833-58198037c244" providerId="ADAL" clId="{003BC92C-069F-4686-9E9E-85D9DB9236B4}" dt="2023-12-15T18:08:19.308" v="2174"/>
        <pc:sldMkLst>
          <pc:docMk/>
          <pc:sldMk cId="810661731" sldId="2145706040"/>
        </pc:sldMkLst>
        <pc:spChg chg="mod">
          <ac:chgData name="Vijay Kunaratnam" userId="775577e4-abc3-4e58-9833-58198037c244" providerId="ADAL" clId="{003BC92C-069F-4686-9E9E-85D9DB9236B4}" dt="2023-12-15T18:08:19.308" v="2174"/>
          <ac:spMkLst>
            <pc:docMk/>
            <pc:sldMk cId="810661731" sldId="2145706040"/>
            <ac:spMk id="6" creationId="{3B203843-466C-E341-B0CC-895EED9CB157}"/>
          </ac:spMkLst>
        </pc:spChg>
        <pc:picChg chg="mod">
          <ac:chgData name="Vijay Kunaratnam" userId="775577e4-abc3-4e58-9833-58198037c244" providerId="ADAL" clId="{003BC92C-069F-4686-9E9E-85D9DB9236B4}" dt="2023-12-15T17:14:49.566" v="215" actId="14826"/>
          <ac:picMkLst>
            <pc:docMk/>
            <pc:sldMk cId="810661731" sldId="2145706040"/>
            <ac:picMk id="5" creationId="{65192521-7C90-4093-9ED9-AB74FE1CB667}"/>
          </ac:picMkLst>
        </pc:picChg>
      </pc:sldChg>
      <pc:sldChg chg="modSp add mod">
        <pc:chgData name="Vijay Kunaratnam" userId="775577e4-abc3-4e58-9833-58198037c244" providerId="ADAL" clId="{003BC92C-069F-4686-9E9E-85D9DB9236B4}" dt="2023-12-15T17:15:43.267" v="225" actId="14826"/>
        <pc:sldMkLst>
          <pc:docMk/>
          <pc:sldMk cId="3783444805" sldId="2145706041"/>
        </pc:sldMkLst>
        <pc:spChg chg="mod">
          <ac:chgData name="Vijay Kunaratnam" userId="775577e4-abc3-4e58-9833-58198037c244" providerId="ADAL" clId="{003BC92C-069F-4686-9E9E-85D9DB9236B4}" dt="2023-12-15T17:15:16.346" v="223"/>
          <ac:spMkLst>
            <pc:docMk/>
            <pc:sldMk cId="3783444805" sldId="2145706041"/>
            <ac:spMk id="3" creationId="{114F98F8-739F-964C-A534-3836E8D18612}"/>
          </ac:spMkLst>
        </pc:spChg>
        <pc:picChg chg="mod">
          <ac:chgData name="Vijay Kunaratnam" userId="775577e4-abc3-4e58-9833-58198037c244" providerId="ADAL" clId="{003BC92C-069F-4686-9E9E-85D9DB9236B4}" dt="2023-12-15T17:15:43.267" v="225" actId="14826"/>
          <ac:picMkLst>
            <pc:docMk/>
            <pc:sldMk cId="3783444805" sldId="2145706041"/>
            <ac:picMk id="5" creationId="{AD46258B-DB20-4426-8035-226E9AA3901E}"/>
          </ac:picMkLst>
        </pc:picChg>
      </pc:sldChg>
      <pc:sldChg chg="modSp add mod">
        <pc:chgData name="Vijay Kunaratnam" userId="775577e4-abc3-4e58-9833-58198037c244" providerId="ADAL" clId="{003BC92C-069F-4686-9E9E-85D9DB9236B4}" dt="2023-12-15T17:15:55.312" v="226" actId="14826"/>
        <pc:sldMkLst>
          <pc:docMk/>
          <pc:sldMk cId="3246325511" sldId="2145706042"/>
        </pc:sldMkLst>
        <pc:spChg chg="mod">
          <ac:chgData name="Vijay Kunaratnam" userId="775577e4-abc3-4e58-9833-58198037c244" providerId="ADAL" clId="{003BC92C-069F-4686-9E9E-85D9DB9236B4}" dt="2023-12-15T17:15:25.798" v="224"/>
          <ac:spMkLst>
            <pc:docMk/>
            <pc:sldMk cId="3246325511" sldId="2145706042"/>
            <ac:spMk id="3" creationId="{114F98F8-739F-964C-A534-3836E8D18612}"/>
          </ac:spMkLst>
        </pc:spChg>
        <pc:picChg chg="mod">
          <ac:chgData name="Vijay Kunaratnam" userId="775577e4-abc3-4e58-9833-58198037c244" providerId="ADAL" clId="{003BC92C-069F-4686-9E9E-85D9DB9236B4}" dt="2023-12-15T17:15:55.312" v="226" actId="14826"/>
          <ac:picMkLst>
            <pc:docMk/>
            <pc:sldMk cId="3246325511" sldId="2145706042"/>
            <ac:picMk id="5" creationId="{AD46258B-DB20-4426-8035-226E9AA3901E}"/>
          </ac:picMkLst>
        </pc:picChg>
      </pc:sldChg>
      <pc:sldChg chg="modSp add">
        <pc:chgData name="Vijay Kunaratnam" userId="775577e4-abc3-4e58-9833-58198037c244" providerId="ADAL" clId="{003BC92C-069F-4686-9E9E-85D9DB9236B4}" dt="2023-12-15T17:16:25.495" v="228" actId="14826"/>
        <pc:sldMkLst>
          <pc:docMk/>
          <pc:sldMk cId="2547392201" sldId="2145706043"/>
        </pc:sldMkLst>
        <pc:picChg chg="mod">
          <ac:chgData name="Vijay Kunaratnam" userId="775577e4-abc3-4e58-9833-58198037c244" providerId="ADAL" clId="{003BC92C-069F-4686-9E9E-85D9DB9236B4}" dt="2023-12-15T17:16:25.495" v="228" actId="14826"/>
          <ac:picMkLst>
            <pc:docMk/>
            <pc:sldMk cId="2547392201" sldId="2145706043"/>
            <ac:picMk id="5" creationId="{AD46258B-DB20-4426-8035-226E9AA3901E}"/>
          </ac:picMkLst>
        </pc:picChg>
      </pc:sldChg>
      <pc:sldChg chg="modSp add mod">
        <pc:chgData name="Vijay Kunaratnam" userId="775577e4-abc3-4e58-9833-58198037c244" providerId="ADAL" clId="{003BC92C-069F-4686-9E9E-85D9DB9236B4}" dt="2023-12-15T18:10:24.557" v="2316" actId="1076"/>
        <pc:sldMkLst>
          <pc:docMk/>
          <pc:sldMk cId="2650018604" sldId="2145706044"/>
        </pc:sldMkLst>
        <pc:spChg chg="mod">
          <ac:chgData name="Vijay Kunaratnam" userId="775577e4-abc3-4e58-9833-58198037c244" providerId="ADAL" clId="{003BC92C-069F-4686-9E9E-85D9DB9236B4}" dt="2023-12-15T17:17:02.048" v="236"/>
          <ac:spMkLst>
            <pc:docMk/>
            <pc:sldMk cId="2650018604" sldId="2145706044"/>
            <ac:spMk id="3" creationId="{114F98F8-739F-964C-A534-3836E8D18612}"/>
          </ac:spMkLst>
        </pc:spChg>
        <pc:spChg chg="mod">
          <ac:chgData name="Vijay Kunaratnam" userId="775577e4-abc3-4e58-9833-58198037c244" providerId="ADAL" clId="{003BC92C-069F-4686-9E9E-85D9DB9236B4}" dt="2023-12-15T18:10:24.557" v="2316" actId="1076"/>
          <ac:spMkLst>
            <pc:docMk/>
            <pc:sldMk cId="2650018604" sldId="2145706044"/>
            <ac:spMk id="6" creationId="{3B203843-466C-E341-B0CC-895EED9CB157}"/>
          </ac:spMkLst>
        </pc:spChg>
        <pc:spChg chg="mod">
          <ac:chgData name="Vijay Kunaratnam" userId="775577e4-abc3-4e58-9833-58198037c244" providerId="ADAL" clId="{003BC92C-069F-4686-9E9E-85D9DB9236B4}" dt="2023-12-15T17:55:10.222" v="1611" actId="1076"/>
          <ac:spMkLst>
            <pc:docMk/>
            <pc:sldMk cId="2650018604" sldId="2145706044"/>
            <ac:spMk id="13" creationId="{DF4E0F38-43EE-4049-AD14-CDFDF486DC5E}"/>
          </ac:spMkLst>
        </pc:spChg>
        <pc:picChg chg="mod">
          <ac:chgData name="Vijay Kunaratnam" userId="775577e4-abc3-4e58-9833-58198037c244" providerId="ADAL" clId="{003BC92C-069F-4686-9E9E-85D9DB9236B4}" dt="2023-12-15T17:17:17.363" v="237" actId="14826"/>
          <ac:picMkLst>
            <pc:docMk/>
            <pc:sldMk cId="2650018604" sldId="2145706044"/>
            <ac:picMk id="5" creationId="{70154183-041F-4D5D-992A-54C3C12B7689}"/>
          </ac:picMkLst>
        </pc:picChg>
      </pc:sldChg>
      <pc:sldChg chg="addSp delSp modSp add mod">
        <pc:chgData name="Vijay Kunaratnam" userId="775577e4-abc3-4e58-9833-58198037c244" providerId="ADAL" clId="{003BC92C-069F-4686-9E9E-85D9DB9236B4}" dt="2023-12-15T18:10:45.665" v="2318"/>
        <pc:sldMkLst>
          <pc:docMk/>
          <pc:sldMk cId="864383090" sldId="2145706045"/>
        </pc:sldMkLst>
        <pc:spChg chg="mod">
          <ac:chgData name="Vijay Kunaratnam" userId="775577e4-abc3-4e58-9833-58198037c244" providerId="ADAL" clId="{003BC92C-069F-4686-9E9E-85D9DB9236B4}" dt="2023-12-15T17:17:28.820" v="238"/>
          <ac:spMkLst>
            <pc:docMk/>
            <pc:sldMk cId="864383090" sldId="2145706045"/>
            <ac:spMk id="3" creationId="{114F98F8-739F-964C-A534-3836E8D18612}"/>
          </ac:spMkLst>
        </pc:spChg>
        <pc:spChg chg="del">
          <ac:chgData name="Vijay Kunaratnam" userId="775577e4-abc3-4e58-9833-58198037c244" providerId="ADAL" clId="{003BC92C-069F-4686-9E9E-85D9DB9236B4}" dt="2023-12-15T18:10:45.329" v="2317" actId="478"/>
          <ac:spMkLst>
            <pc:docMk/>
            <pc:sldMk cId="864383090" sldId="2145706045"/>
            <ac:spMk id="6" creationId="{3B203843-466C-E341-B0CC-895EED9CB157}"/>
          </ac:spMkLst>
        </pc:spChg>
        <pc:spChg chg="add mod">
          <ac:chgData name="Vijay Kunaratnam" userId="775577e4-abc3-4e58-9833-58198037c244" providerId="ADAL" clId="{003BC92C-069F-4686-9E9E-85D9DB9236B4}" dt="2023-12-15T18:10:45.665" v="2318"/>
          <ac:spMkLst>
            <pc:docMk/>
            <pc:sldMk cId="864383090" sldId="2145706045"/>
            <ac:spMk id="8" creationId="{D7226C47-54EE-4DCD-B5D9-D79A9FC666E3}"/>
          </ac:spMkLst>
        </pc:spChg>
        <pc:picChg chg="mod">
          <ac:chgData name="Vijay Kunaratnam" userId="775577e4-abc3-4e58-9833-58198037c244" providerId="ADAL" clId="{003BC92C-069F-4686-9E9E-85D9DB9236B4}" dt="2023-12-15T17:17:39.824" v="239" actId="14826"/>
          <ac:picMkLst>
            <pc:docMk/>
            <pc:sldMk cId="864383090" sldId="2145706045"/>
            <ac:picMk id="5" creationId="{70154183-041F-4D5D-992A-54C3C12B7689}"/>
          </ac:picMkLst>
        </pc:picChg>
      </pc:sldChg>
      <pc:sldChg chg="addSp delSp modSp add mod">
        <pc:chgData name="Vijay Kunaratnam" userId="775577e4-abc3-4e58-9833-58198037c244" providerId="ADAL" clId="{003BC92C-069F-4686-9E9E-85D9DB9236B4}" dt="2023-12-15T18:10:50.284" v="2320"/>
        <pc:sldMkLst>
          <pc:docMk/>
          <pc:sldMk cId="4216681678" sldId="2145706046"/>
        </pc:sldMkLst>
        <pc:spChg chg="del">
          <ac:chgData name="Vijay Kunaratnam" userId="775577e4-abc3-4e58-9833-58198037c244" providerId="ADAL" clId="{003BC92C-069F-4686-9E9E-85D9DB9236B4}" dt="2023-12-15T18:10:49.940" v="2319" actId="478"/>
          <ac:spMkLst>
            <pc:docMk/>
            <pc:sldMk cId="4216681678" sldId="2145706046"/>
            <ac:spMk id="6" creationId="{3B203843-466C-E341-B0CC-895EED9CB157}"/>
          </ac:spMkLst>
        </pc:spChg>
        <pc:spChg chg="add mod">
          <ac:chgData name="Vijay Kunaratnam" userId="775577e4-abc3-4e58-9833-58198037c244" providerId="ADAL" clId="{003BC92C-069F-4686-9E9E-85D9DB9236B4}" dt="2023-12-15T18:10:50.284" v="2320"/>
          <ac:spMkLst>
            <pc:docMk/>
            <pc:sldMk cId="4216681678" sldId="2145706046"/>
            <ac:spMk id="8" creationId="{4CF9EFF4-FACB-479E-907F-7C019AA8EBF1}"/>
          </ac:spMkLst>
        </pc:spChg>
        <pc:spChg chg="mod">
          <ac:chgData name="Vijay Kunaratnam" userId="775577e4-abc3-4e58-9833-58198037c244" providerId="ADAL" clId="{003BC92C-069F-4686-9E9E-85D9DB9236B4}" dt="2023-12-15T17:17:57.705" v="243" actId="1076"/>
          <ac:spMkLst>
            <pc:docMk/>
            <pc:sldMk cId="4216681678" sldId="2145706046"/>
            <ac:spMk id="13" creationId="{DF4E0F38-43EE-4049-AD14-CDFDF486DC5E}"/>
          </ac:spMkLst>
        </pc:spChg>
        <pc:picChg chg="mod">
          <ac:chgData name="Vijay Kunaratnam" userId="775577e4-abc3-4e58-9833-58198037c244" providerId="ADAL" clId="{003BC92C-069F-4686-9E9E-85D9DB9236B4}" dt="2023-12-15T17:17:55.577" v="242" actId="1076"/>
          <ac:picMkLst>
            <pc:docMk/>
            <pc:sldMk cId="4216681678" sldId="2145706046"/>
            <ac:picMk id="5" creationId="{70154183-041F-4D5D-992A-54C3C12B7689}"/>
          </ac:picMkLst>
        </pc:picChg>
      </pc:sldChg>
      <pc:sldChg chg="modSp add mod">
        <pc:chgData name="Vijay Kunaratnam" userId="775577e4-abc3-4e58-9833-58198037c244" providerId="ADAL" clId="{003BC92C-069F-4686-9E9E-85D9DB9236B4}" dt="2023-12-15T18:11:41.894" v="2418" actId="20577"/>
        <pc:sldMkLst>
          <pc:docMk/>
          <pc:sldMk cId="4274295591" sldId="2145706047"/>
        </pc:sldMkLst>
        <pc:spChg chg="mod">
          <ac:chgData name="Vijay Kunaratnam" userId="775577e4-abc3-4e58-9833-58198037c244" providerId="ADAL" clId="{003BC92C-069F-4686-9E9E-85D9DB9236B4}" dt="2023-12-15T17:18:39.123" v="257"/>
          <ac:spMkLst>
            <pc:docMk/>
            <pc:sldMk cId="4274295591" sldId="2145706047"/>
            <ac:spMk id="3" creationId="{114F98F8-739F-964C-A534-3836E8D18612}"/>
          </ac:spMkLst>
        </pc:spChg>
        <pc:spChg chg="mod">
          <ac:chgData name="Vijay Kunaratnam" userId="775577e4-abc3-4e58-9833-58198037c244" providerId="ADAL" clId="{003BC92C-069F-4686-9E9E-85D9DB9236B4}" dt="2023-12-15T18:11:41.894" v="2418" actId="20577"/>
          <ac:spMkLst>
            <pc:docMk/>
            <pc:sldMk cId="4274295591" sldId="2145706047"/>
            <ac:spMk id="6" creationId="{3B203843-466C-E341-B0CC-895EED9CB157}"/>
          </ac:spMkLst>
        </pc:spChg>
        <pc:picChg chg="mod">
          <ac:chgData name="Vijay Kunaratnam" userId="775577e4-abc3-4e58-9833-58198037c244" providerId="ADAL" clId="{003BC92C-069F-4686-9E9E-85D9DB9236B4}" dt="2023-12-15T17:18:56.153" v="258" actId="14826"/>
          <ac:picMkLst>
            <pc:docMk/>
            <pc:sldMk cId="4274295591" sldId="2145706047"/>
            <ac:picMk id="5" creationId="{8A219E0F-1D59-4D1F-8CFB-D6B3277333CB}"/>
          </ac:picMkLst>
        </pc:picChg>
      </pc:sldChg>
      <pc:sldChg chg="addSp delSp modSp add mod">
        <pc:chgData name="Vijay Kunaratnam" userId="775577e4-abc3-4e58-9833-58198037c244" providerId="ADAL" clId="{003BC92C-069F-4686-9E9E-85D9DB9236B4}" dt="2023-12-15T18:12:06.836" v="2422"/>
        <pc:sldMkLst>
          <pc:docMk/>
          <pc:sldMk cId="1102513469" sldId="2145706048"/>
        </pc:sldMkLst>
        <pc:spChg chg="mod">
          <ac:chgData name="Vijay Kunaratnam" userId="775577e4-abc3-4e58-9833-58198037c244" providerId="ADAL" clId="{003BC92C-069F-4686-9E9E-85D9DB9236B4}" dt="2023-12-15T17:19:06.989" v="259"/>
          <ac:spMkLst>
            <pc:docMk/>
            <pc:sldMk cId="1102513469" sldId="2145706048"/>
            <ac:spMk id="3" creationId="{114F98F8-739F-964C-A534-3836E8D18612}"/>
          </ac:spMkLst>
        </pc:spChg>
        <pc:spChg chg="del">
          <ac:chgData name="Vijay Kunaratnam" userId="775577e4-abc3-4e58-9833-58198037c244" providerId="ADAL" clId="{003BC92C-069F-4686-9E9E-85D9DB9236B4}" dt="2023-12-15T18:12:06.154" v="2421" actId="478"/>
          <ac:spMkLst>
            <pc:docMk/>
            <pc:sldMk cId="1102513469" sldId="2145706048"/>
            <ac:spMk id="6" creationId="{3B203843-466C-E341-B0CC-895EED9CB157}"/>
          </ac:spMkLst>
        </pc:spChg>
        <pc:spChg chg="add mod">
          <ac:chgData name="Vijay Kunaratnam" userId="775577e4-abc3-4e58-9833-58198037c244" providerId="ADAL" clId="{003BC92C-069F-4686-9E9E-85D9DB9236B4}" dt="2023-12-15T18:12:06.836" v="2422"/>
          <ac:spMkLst>
            <pc:docMk/>
            <pc:sldMk cId="1102513469" sldId="2145706048"/>
            <ac:spMk id="8" creationId="{C572957C-1AF0-4CC4-9156-D113430D3ED2}"/>
          </ac:spMkLst>
        </pc:spChg>
        <pc:picChg chg="mod">
          <ac:chgData name="Vijay Kunaratnam" userId="775577e4-abc3-4e58-9833-58198037c244" providerId="ADAL" clId="{003BC92C-069F-4686-9E9E-85D9DB9236B4}" dt="2023-12-15T17:19:15.298" v="260" actId="14826"/>
          <ac:picMkLst>
            <pc:docMk/>
            <pc:sldMk cId="1102513469" sldId="2145706048"/>
            <ac:picMk id="5" creationId="{8A219E0F-1D59-4D1F-8CFB-D6B3277333CB}"/>
          </ac:picMkLst>
        </pc:picChg>
      </pc:sldChg>
      <pc:sldChg chg="addSp delSp modSp add mod">
        <pc:chgData name="Vijay Kunaratnam" userId="775577e4-abc3-4e58-9833-58198037c244" providerId="ADAL" clId="{003BC92C-069F-4686-9E9E-85D9DB9236B4}" dt="2023-12-15T18:12:11.780" v="2424"/>
        <pc:sldMkLst>
          <pc:docMk/>
          <pc:sldMk cId="2693564460" sldId="2145706049"/>
        </pc:sldMkLst>
        <pc:spChg chg="mod">
          <ac:chgData name="Vijay Kunaratnam" userId="775577e4-abc3-4e58-9833-58198037c244" providerId="ADAL" clId="{003BC92C-069F-4686-9E9E-85D9DB9236B4}" dt="2023-12-15T17:19:24.308" v="263" actId="20577"/>
          <ac:spMkLst>
            <pc:docMk/>
            <pc:sldMk cId="2693564460" sldId="2145706049"/>
            <ac:spMk id="3" creationId="{114F98F8-739F-964C-A534-3836E8D18612}"/>
          </ac:spMkLst>
        </pc:spChg>
        <pc:spChg chg="del">
          <ac:chgData name="Vijay Kunaratnam" userId="775577e4-abc3-4e58-9833-58198037c244" providerId="ADAL" clId="{003BC92C-069F-4686-9E9E-85D9DB9236B4}" dt="2023-12-15T18:12:11.498" v="2423" actId="478"/>
          <ac:spMkLst>
            <pc:docMk/>
            <pc:sldMk cId="2693564460" sldId="2145706049"/>
            <ac:spMk id="6" creationId="{3B203843-466C-E341-B0CC-895EED9CB157}"/>
          </ac:spMkLst>
        </pc:spChg>
        <pc:spChg chg="add mod">
          <ac:chgData name="Vijay Kunaratnam" userId="775577e4-abc3-4e58-9833-58198037c244" providerId="ADAL" clId="{003BC92C-069F-4686-9E9E-85D9DB9236B4}" dt="2023-12-15T18:12:11.780" v="2424"/>
          <ac:spMkLst>
            <pc:docMk/>
            <pc:sldMk cId="2693564460" sldId="2145706049"/>
            <ac:spMk id="8" creationId="{FF7E77B7-6D07-4287-9EFC-A799BDB1471D}"/>
          </ac:spMkLst>
        </pc:spChg>
        <pc:picChg chg="mod">
          <ac:chgData name="Vijay Kunaratnam" userId="775577e4-abc3-4e58-9833-58198037c244" providerId="ADAL" clId="{003BC92C-069F-4686-9E9E-85D9DB9236B4}" dt="2023-12-15T17:19:34.828" v="264" actId="14826"/>
          <ac:picMkLst>
            <pc:docMk/>
            <pc:sldMk cId="2693564460" sldId="2145706049"/>
            <ac:picMk id="5" creationId="{8A219E0F-1D59-4D1F-8CFB-D6B3277333CB}"/>
          </ac:picMkLst>
        </pc:picChg>
      </pc:sldChg>
      <pc:sldChg chg="modSp add mod">
        <pc:chgData name="Vijay Kunaratnam" userId="775577e4-abc3-4e58-9833-58198037c244" providerId="ADAL" clId="{003BC92C-069F-4686-9E9E-85D9DB9236B4}" dt="2023-12-15T18:13:14.534" v="2547" actId="20577"/>
        <pc:sldMkLst>
          <pc:docMk/>
          <pc:sldMk cId="1090974854" sldId="2145706050"/>
        </pc:sldMkLst>
        <pc:spChg chg="mod">
          <ac:chgData name="Vijay Kunaratnam" userId="775577e4-abc3-4e58-9833-58198037c244" providerId="ADAL" clId="{003BC92C-069F-4686-9E9E-85D9DB9236B4}" dt="2023-12-15T17:20:09.916" v="272"/>
          <ac:spMkLst>
            <pc:docMk/>
            <pc:sldMk cId="1090974854" sldId="2145706050"/>
            <ac:spMk id="3" creationId="{114F98F8-739F-964C-A534-3836E8D18612}"/>
          </ac:spMkLst>
        </pc:spChg>
        <pc:spChg chg="mod">
          <ac:chgData name="Vijay Kunaratnam" userId="775577e4-abc3-4e58-9833-58198037c244" providerId="ADAL" clId="{003BC92C-069F-4686-9E9E-85D9DB9236B4}" dt="2023-12-15T18:13:14.534" v="2547" actId="20577"/>
          <ac:spMkLst>
            <pc:docMk/>
            <pc:sldMk cId="1090974854" sldId="2145706050"/>
            <ac:spMk id="6" creationId="{3B203843-466C-E341-B0CC-895EED9CB157}"/>
          </ac:spMkLst>
        </pc:spChg>
        <pc:picChg chg="mod">
          <ac:chgData name="Vijay Kunaratnam" userId="775577e4-abc3-4e58-9833-58198037c244" providerId="ADAL" clId="{003BC92C-069F-4686-9E9E-85D9DB9236B4}" dt="2023-12-15T17:21:10.696" v="274" actId="14826"/>
          <ac:picMkLst>
            <pc:docMk/>
            <pc:sldMk cId="1090974854" sldId="2145706050"/>
            <ac:picMk id="9" creationId="{99A1A8E4-7B54-4396-BC49-02DEDAFCE79B}"/>
          </ac:picMkLst>
        </pc:picChg>
      </pc:sldChg>
      <pc:sldChg chg="addSp delSp modSp add mod">
        <pc:chgData name="Vijay Kunaratnam" userId="775577e4-abc3-4e58-9833-58198037c244" providerId="ADAL" clId="{003BC92C-069F-4686-9E9E-85D9DB9236B4}" dt="2023-12-15T18:13:51.586" v="2551"/>
        <pc:sldMkLst>
          <pc:docMk/>
          <pc:sldMk cId="3876548494" sldId="2145706051"/>
        </pc:sldMkLst>
        <pc:spChg chg="mod">
          <ac:chgData name="Vijay Kunaratnam" userId="775577e4-abc3-4e58-9833-58198037c244" providerId="ADAL" clId="{003BC92C-069F-4686-9E9E-85D9DB9236B4}" dt="2023-12-15T17:20:19.547" v="273"/>
          <ac:spMkLst>
            <pc:docMk/>
            <pc:sldMk cId="3876548494" sldId="2145706051"/>
            <ac:spMk id="3" creationId="{114F98F8-739F-964C-A534-3836E8D18612}"/>
          </ac:spMkLst>
        </pc:spChg>
        <pc:spChg chg="del">
          <ac:chgData name="Vijay Kunaratnam" userId="775577e4-abc3-4e58-9833-58198037c244" providerId="ADAL" clId="{003BC92C-069F-4686-9E9E-85D9DB9236B4}" dt="2023-12-15T18:13:51.187" v="2550" actId="478"/>
          <ac:spMkLst>
            <pc:docMk/>
            <pc:sldMk cId="3876548494" sldId="2145706051"/>
            <ac:spMk id="6" creationId="{3B203843-466C-E341-B0CC-895EED9CB157}"/>
          </ac:spMkLst>
        </pc:spChg>
        <pc:spChg chg="add mod">
          <ac:chgData name="Vijay Kunaratnam" userId="775577e4-abc3-4e58-9833-58198037c244" providerId="ADAL" clId="{003BC92C-069F-4686-9E9E-85D9DB9236B4}" dt="2023-12-15T18:13:51.586" v="2551"/>
          <ac:spMkLst>
            <pc:docMk/>
            <pc:sldMk cId="3876548494" sldId="2145706051"/>
            <ac:spMk id="8" creationId="{C63C7EDB-1F3A-4AEF-A399-D20D17FB3DB1}"/>
          </ac:spMkLst>
        </pc:spChg>
        <pc:picChg chg="mod">
          <ac:chgData name="Vijay Kunaratnam" userId="775577e4-abc3-4e58-9833-58198037c244" providerId="ADAL" clId="{003BC92C-069F-4686-9E9E-85D9DB9236B4}" dt="2023-12-15T17:21:32.158" v="275" actId="14826"/>
          <ac:picMkLst>
            <pc:docMk/>
            <pc:sldMk cId="3876548494" sldId="2145706051"/>
            <ac:picMk id="9" creationId="{99A1A8E4-7B54-4396-BC49-02DEDAFCE79B}"/>
          </ac:picMkLst>
        </pc:picChg>
      </pc:sldChg>
      <pc:sldChg chg="addSp delSp modSp add mod">
        <pc:chgData name="Vijay Kunaratnam" userId="775577e4-abc3-4e58-9833-58198037c244" providerId="ADAL" clId="{003BC92C-069F-4686-9E9E-85D9DB9236B4}" dt="2023-12-15T18:13:55.173" v="2553"/>
        <pc:sldMkLst>
          <pc:docMk/>
          <pc:sldMk cId="2193863033" sldId="2145706052"/>
        </pc:sldMkLst>
        <pc:spChg chg="del">
          <ac:chgData name="Vijay Kunaratnam" userId="775577e4-abc3-4e58-9833-58198037c244" providerId="ADAL" clId="{003BC92C-069F-4686-9E9E-85D9DB9236B4}" dt="2023-12-15T18:13:54.852" v="2552" actId="478"/>
          <ac:spMkLst>
            <pc:docMk/>
            <pc:sldMk cId="2193863033" sldId="2145706052"/>
            <ac:spMk id="6" creationId="{3B203843-466C-E341-B0CC-895EED9CB157}"/>
          </ac:spMkLst>
        </pc:spChg>
        <pc:spChg chg="add mod">
          <ac:chgData name="Vijay Kunaratnam" userId="775577e4-abc3-4e58-9833-58198037c244" providerId="ADAL" clId="{003BC92C-069F-4686-9E9E-85D9DB9236B4}" dt="2023-12-15T18:13:55.173" v="2553"/>
          <ac:spMkLst>
            <pc:docMk/>
            <pc:sldMk cId="2193863033" sldId="2145706052"/>
            <ac:spMk id="8" creationId="{4136731C-EA37-42FE-93C5-5DB7D012491D}"/>
          </ac:spMkLst>
        </pc:spChg>
        <pc:picChg chg="mod">
          <ac:chgData name="Vijay Kunaratnam" userId="775577e4-abc3-4e58-9833-58198037c244" providerId="ADAL" clId="{003BC92C-069F-4686-9E9E-85D9DB9236B4}" dt="2023-12-15T17:22:21.697" v="276" actId="14826"/>
          <ac:picMkLst>
            <pc:docMk/>
            <pc:sldMk cId="2193863033" sldId="2145706052"/>
            <ac:picMk id="9" creationId="{99A1A8E4-7B54-4396-BC49-02DEDAFCE79B}"/>
          </ac:picMkLst>
        </pc:picChg>
      </pc:sldChg>
      <pc:sldChg chg="add">
        <pc:chgData name="Vijay Kunaratnam" userId="775577e4-abc3-4e58-9833-58198037c244" providerId="ADAL" clId="{003BC92C-069F-4686-9E9E-85D9DB9236B4}" dt="2023-12-15T17:23:17.004" v="277"/>
        <pc:sldMkLst>
          <pc:docMk/>
          <pc:sldMk cId="933445408" sldId="2145706053"/>
        </pc:sldMkLst>
      </pc:sldChg>
      <pc:sldChg chg="addSp modSp new del">
        <pc:chgData name="Vijay Kunaratnam" userId="775577e4-abc3-4e58-9833-58198037c244" providerId="ADAL" clId="{003BC92C-069F-4686-9E9E-85D9DB9236B4}" dt="2023-12-15T17:27:10.391" v="352" actId="47"/>
        <pc:sldMkLst>
          <pc:docMk/>
          <pc:sldMk cId="3802552257" sldId="2145706054"/>
        </pc:sldMkLst>
        <pc:graphicFrameChg chg="add mod">
          <ac:chgData name="Vijay Kunaratnam" userId="775577e4-abc3-4e58-9833-58198037c244" providerId="ADAL" clId="{003BC92C-069F-4686-9E9E-85D9DB9236B4}" dt="2023-12-15T17:25:14.227" v="292" actId="21"/>
          <ac:graphicFrameMkLst>
            <pc:docMk/>
            <pc:sldMk cId="3802552257" sldId="2145706054"/>
            <ac:graphicFrameMk id="3" creationId="{9D27EB4F-E61E-42E4-AC9A-EE324AE74120}"/>
          </ac:graphicFrameMkLst>
        </pc:graphicFrameChg>
      </pc:sldChg>
      <pc:sldChg chg="addSp delSp modSp add mod ord">
        <pc:chgData name="Vijay Kunaratnam" userId="775577e4-abc3-4e58-9833-58198037c244" providerId="ADAL" clId="{003BC92C-069F-4686-9E9E-85D9DB9236B4}" dt="2023-12-15T17:32:34.326" v="607" actId="113"/>
        <pc:sldMkLst>
          <pc:docMk/>
          <pc:sldMk cId="1488346169" sldId="2145706055"/>
        </pc:sldMkLst>
        <pc:spChg chg="mod">
          <ac:chgData name="Vijay Kunaratnam" userId="775577e4-abc3-4e58-9833-58198037c244" providerId="ADAL" clId="{003BC92C-069F-4686-9E9E-85D9DB9236B4}" dt="2023-12-15T17:32:34.326" v="607" actId="113"/>
          <ac:spMkLst>
            <pc:docMk/>
            <pc:sldMk cId="1488346169" sldId="2145706055"/>
            <ac:spMk id="3" creationId="{114F98F8-739F-964C-A534-3836E8D18612}"/>
          </ac:spMkLst>
        </pc:spChg>
        <pc:spChg chg="del">
          <ac:chgData name="Vijay Kunaratnam" userId="775577e4-abc3-4e58-9833-58198037c244" providerId="ADAL" clId="{003BC92C-069F-4686-9E9E-85D9DB9236B4}" dt="2023-12-15T17:24:26.653" v="284" actId="478"/>
          <ac:spMkLst>
            <pc:docMk/>
            <pc:sldMk cId="1488346169" sldId="2145706055"/>
            <ac:spMk id="6" creationId="{3B203843-466C-E341-B0CC-895EED9CB157}"/>
          </ac:spMkLst>
        </pc:spChg>
        <pc:spChg chg="add del mod">
          <ac:chgData name="Vijay Kunaratnam" userId="775577e4-abc3-4e58-9833-58198037c244" providerId="ADAL" clId="{003BC92C-069F-4686-9E9E-85D9DB9236B4}" dt="2023-12-15T17:25:43.984" v="312"/>
          <ac:spMkLst>
            <pc:docMk/>
            <pc:sldMk cId="1488346169" sldId="2145706055"/>
            <ac:spMk id="9" creationId="{4D0E0A7C-3B2B-42B7-91D2-C28D32D9259A}"/>
          </ac:spMkLst>
        </pc:spChg>
        <pc:spChg chg="add mod">
          <ac:chgData name="Vijay Kunaratnam" userId="775577e4-abc3-4e58-9833-58198037c244" providerId="ADAL" clId="{003BC92C-069F-4686-9E9E-85D9DB9236B4}" dt="2023-12-15T17:29:38.319" v="526" actId="20577"/>
          <ac:spMkLst>
            <pc:docMk/>
            <pc:sldMk cId="1488346169" sldId="2145706055"/>
            <ac:spMk id="10" creationId="{74F69AAC-063D-4CAD-8D99-314F67A645D2}"/>
          </ac:spMkLst>
        </pc:spChg>
        <pc:spChg chg="del">
          <ac:chgData name="Vijay Kunaratnam" userId="775577e4-abc3-4e58-9833-58198037c244" providerId="ADAL" clId="{003BC92C-069F-4686-9E9E-85D9DB9236B4}" dt="2023-12-15T17:24:25.282" v="283" actId="478"/>
          <ac:spMkLst>
            <pc:docMk/>
            <pc:sldMk cId="1488346169" sldId="2145706055"/>
            <ac:spMk id="11" creationId="{251E6E0B-C3DD-4F03-B83C-7922AFE29AE9}"/>
          </ac:spMkLst>
        </pc:spChg>
        <pc:graphicFrameChg chg="add mod modGraphic">
          <ac:chgData name="Vijay Kunaratnam" userId="775577e4-abc3-4e58-9833-58198037c244" providerId="ADAL" clId="{003BC92C-069F-4686-9E9E-85D9DB9236B4}" dt="2023-12-15T17:26:46.548" v="323" actId="1076"/>
          <ac:graphicFrameMkLst>
            <pc:docMk/>
            <pc:sldMk cId="1488346169" sldId="2145706055"/>
            <ac:graphicFrameMk id="8" creationId="{C128B61C-6BB0-4082-9861-FB6F37DC1A81}"/>
          </ac:graphicFrameMkLst>
        </pc:graphicFrameChg>
        <pc:picChg chg="del">
          <ac:chgData name="Vijay Kunaratnam" userId="775577e4-abc3-4e58-9833-58198037c244" providerId="ADAL" clId="{003BC92C-069F-4686-9E9E-85D9DB9236B4}" dt="2023-12-15T17:24:24.438" v="282" actId="478"/>
          <ac:picMkLst>
            <pc:docMk/>
            <pc:sldMk cId="1488346169" sldId="2145706055"/>
            <ac:picMk id="5" creationId="{54302890-8708-4912-8195-62F7A3DC1E4F}"/>
          </ac:picMkLst>
        </pc:picChg>
      </pc:sldChg>
      <pc:sldChg chg="modSp add mod">
        <pc:chgData name="Vijay Kunaratnam" userId="775577e4-abc3-4e58-9833-58198037c244" providerId="ADAL" clId="{003BC92C-069F-4686-9E9E-85D9DB9236B4}" dt="2023-12-15T17:32:40.499" v="608" actId="2711"/>
        <pc:sldMkLst>
          <pc:docMk/>
          <pc:sldMk cId="2850936706" sldId="2145706056"/>
        </pc:sldMkLst>
        <pc:spChg chg="mod">
          <ac:chgData name="Vijay Kunaratnam" userId="775577e4-abc3-4e58-9833-58198037c244" providerId="ADAL" clId="{003BC92C-069F-4686-9E9E-85D9DB9236B4}" dt="2023-12-15T17:32:40.499" v="608" actId="2711"/>
          <ac:spMkLst>
            <pc:docMk/>
            <pc:sldMk cId="2850936706" sldId="2145706056"/>
            <ac:spMk id="3" creationId="{114F98F8-739F-964C-A534-3836E8D18612}"/>
          </ac:spMkLst>
        </pc:spChg>
        <pc:spChg chg="mod">
          <ac:chgData name="Vijay Kunaratnam" userId="775577e4-abc3-4e58-9833-58198037c244" providerId="ADAL" clId="{003BC92C-069F-4686-9E9E-85D9DB9236B4}" dt="2023-12-15T17:32:09.806" v="606" actId="20577"/>
          <ac:spMkLst>
            <pc:docMk/>
            <pc:sldMk cId="2850936706" sldId="2145706056"/>
            <ac:spMk id="10" creationId="{74F69AAC-063D-4CAD-8D99-314F67A645D2}"/>
          </ac:spMkLst>
        </pc:spChg>
        <pc:graphicFrameChg chg="mod modGraphic">
          <ac:chgData name="Vijay Kunaratnam" userId="775577e4-abc3-4e58-9833-58198037c244" providerId="ADAL" clId="{003BC92C-069F-4686-9E9E-85D9DB9236B4}" dt="2023-12-15T17:31:21.899" v="538" actId="14100"/>
          <ac:graphicFrameMkLst>
            <pc:docMk/>
            <pc:sldMk cId="2850936706" sldId="2145706056"/>
            <ac:graphicFrameMk id="8" creationId="{C128B61C-6BB0-4082-9861-FB6F37DC1A81}"/>
          </ac:graphicFrameMkLst>
        </pc:graphicFrameChg>
      </pc:sldChg>
      <pc:sldChg chg="addSp delSp modSp add del mod">
        <pc:chgData name="Vijay Kunaratnam" userId="775577e4-abc3-4e58-9833-58198037c244" providerId="ADAL" clId="{003BC92C-069F-4686-9E9E-85D9DB9236B4}" dt="2023-12-15T17:35:30.502" v="810" actId="20577"/>
        <pc:sldMkLst>
          <pc:docMk/>
          <pc:sldMk cId="135765560" sldId="2145706057"/>
        </pc:sldMkLst>
        <pc:spChg chg="mod">
          <ac:chgData name="Vijay Kunaratnam" userId="775577e4-abc3-4e58-9833-58198037c244" providerId="ADAL" clId="{003BC92C-069F-4686-9E9E-85D9DB9236B4}" dt="2023-12-15T17:32:59.228" v="634" actId="20577"/>
          <ac:spMkLst>
            <pc:docMk/>
            <pc:sldMk cId="135765560" sldId="2145706057"/>
            <ac:spMk id="3" creationId="{114F98F8-739F-964C-A534-3836E8D18612}"/>
          </ac:spMkLst>
        </pc:spChg>
        <pc:spChg chg="mod">
          <ac:chgData name="Vijay Kunaratnam" userId="775577e4-abc3-4e58-9833-58198037c244" providerId="ADAL" clId="{003BC92C-069F-4686-9E9E-85D9DB9236B4}" dt="2023-12-15T17:35:30.502" v="810" actId="20577"/>
          <ac:spMkLst>
            <pc:docMk/>
            <pc:sldMk cId="135765560" sldId="2145706057"/>
            <ac:spMk id="10" creationId="{74F69AAC-063D-4CAD-8D99-314F67A645D2}"/>
          </ac:spMkLst>
        </pc:spChg>
        <pc:graphicFrameChg chg="add del mod modGraphic">
          <ac:chgData name="Vijay Kunaratnam" userId="775577e4-abc3-4e58-9833-58198037c244" providerId="ADAL" clId="{003BC92C-069F-4686-9E9E-85D9DB9236B4}" dt="2023-12-15T17:33:41.701" v="643" actId="478"/>
          <ac:graphicFrameMkLst>
            <pc:docMk/>
            <pc:sldMk cId="135765560" sldId="2145706057"/>
            <ac:graphicFrameMk id="4" creationId="{EE09B83E-D73A-4618-8495-41C99F7B1F65}"/>
          </ac:graphicFrameMkLst>
        </pc:graphicFrameChg>
        <pc:graphicFrameChg chg="mod modGraphic">
          <ac:chgData name="Vijay Kunaratnam" userId="775577e4-abc3-4e58-9833-58198037c244" providerId="ADAL" clId="{003BC92C-069F-4686-9E9E-85D9DB9236B4}" dt="2023-12-15T17:33:47.560" v="645" actId="14100"/>
          <ac:graphicFrameMkLst>
            <pc:docMk/>
            <pc:sldMk cId="135765560" sldId="2145706057"/>
            <ac:graphicFrameMk id="8" creationId="{C128B61C-6BB0-4082-9861-FB6F37DC1A81}"/>
          </ac:graphicFrameMkLst>
        </pc:graphicFrameChg>
      </pc:sldChg>
      <pc:sldChg chg="modSp add mod">
        <pc:chgData name="Vijay Kunaratnam" userId="775577e4-abc3-4e58-9833-58198037c244" providerId="ADAL" clId="{003BC92C-069F-4686-9E9E-85D9DB9236B4}" dt="2023-12-15T17:37:58.268" v="909" actId="20577"/>
        <pc:sldMkLst>
          <pc:docMk/>
          <pc:sldMk cId="2725022862" sldId="2145706058"/>
        </pc:sldMkLst>
        <pc:spChg chg="mod">
          <ac:chgData name="Vijay Kunaratnam" userId="775577e4-abc3-4e58-9833-58198037c244" providerId="ADAL" clId="{003BC92C-069F-4686-9E9E-85D9DB9236B4}" dt="2023-12-15T17:36:11.894" v="813" actId="122"/>
          <ac:spMkLst>
            <pc:docMk/>
            <pc:sldMk cId="2725022862" sldId="2145706058"/>
            <ac:spMk id="3" creationId="{114F98F8-739F-964C-A534-3836E8D18612}"/>
          </ac:spMkLst>
        </pc:spChg>
        <pc:spChg chg="mod">
          <ac:chgData name="Vijay Kunaratnam" userId="775577e4-abc3-4e58-9833-58198037c244" providerId="ADAL" clId="{003BC92C-069F-4686-9E9E-85D9DB9236B4}" dt="2023-12-15T17:37:58.268" v="909" actId="20577"/>
          <ac:spMkLst>
            <pc:docMk/>
            <pc:sldMk cId="2725022862" sldId="2145706058"/>
            <ac:spMk id="10" creationId="{74F69AAC-063D-4CAD-8D99-314F67A645D2}"/>
          </ac:spMkLst>
        </pc:spChg>
        <pc:graphicFrameChg chg="mod">
          <ac:chgData name="Vijay Kunaratnam" userId="775577e4-abc3-4e58-9833-58198037c244" providerId="ADAL" clId="{003BC92C-069F-4686-9E9E-85D9DB9236B4}" dt="2023-12-15T17:36:52.309" v="815"/>
          <ac:graphicFrameMkLst>
            <pc:docMk/>
            <pc:sldMk cId="2725022862" sldId="2145706058"/>
            <ac:graphicFrameMk id="8" creationId="{C128B61C-6BB0-4082-9861-FB6F37DC1A81}"/>
          </ac:graphicFrameMkLst>
        </pc:graphicFrameChg>
      </pc:sldChg>
      <pc:sldChg chg="modSp add del mod">
        <pc:chgData name="Vijay Kunaratnam" userId="775577e4-abc3-4e58-9833-58198037c244" providerId="ADAL" clId="{003BC92C-069F-4686-9E9E-85D9DB9236B4}" dt="2023-12-15T17:40:06.574" v="1078" actId="20577"/>
        <pc:sldMkLst>
          <pc:docMk/>
          <pc:sldMk cId="85638082" sldId="2145706059"/>
        </pc:sldMkLst>
        <pc:spChg chg="mod">
          <ac:chgData name="Vijay Kunaratnam" userId="775577e4-abc3-4e58-9833-58198037c244" providerId="ADAL" clId="{003BC92C-069F-4686-9E9E-85D9DB9236B4}" dt="2023-12-15T17:38:40.894" v="912" actId="20577"/>
          <ac:spMkLst>
            <pc:docMk/>
            <pc:sldMk cId="85638082" sldId="2145706059"/>
            <ac:spMk id="3" creationId="{114F98F8-739F-964C-A534-3836E8D18612}"/>
          </ac:spMkLst>
        </pc:spChg>
        <pc:spChg chg="mod">
          <ac:chgData name="Vijay Kunaratnam" userId="775577e4-abc3-4e58-9833-58198037c244" providerId="ADAL" clId="{003BC92C-069F-4686-9E9E-85D9DB9236B4}" dt="2023-12-15T17:40:06.574" v="1078" actId="20577"/>
          <ac:spMkLst>
            <pc:docMk/>
            <pc:sldMk cId="85638082" sldId="2145706059"/>
            <ac:spMk id="10" creationId="{74F69AAC-063D-4CAD-8D99-314F67A645D2}"/>
          </ac:spMkLst>
        </pc:spChg>
        <pc:graphicFrameChg chg="mod">
          <ac:chgData name="Vijay Kunaratnam" userId="775577e4-abc3-4e58-9833-58198037c244" providerId="ADAL" clId="{003BC92C-069F-4686-9E9E-85D9DB9236B4}" dt="2023-12-15T17:38:59.920" v="915"/>
          <ac:graphicFrameMkLst>
            <pc:docMk/>
            <pc:sldMk cId="85638082" sldId="2145706059"/>
            <ac:graphicFrameMk id="8" creationId="{C128B61C-6BB0-4082-9861-FB6F37DC1A81}"/>
          </ac:graphicFrameMkLst>
        </pc:graphicFrameChg>
      </pc:sldChg>
      <pc:sldChg chg="modSp add mod">
        <pc:chgData name="Vijay Kunaratnam" userId="775577e4-abc3-4e58-9833-58198037c244" providerId="ADAL" clId="{003BC92C-069F-4686-9E9E-85D9DB9236B4}" dt="2023-12-19T22:46:49.783" v="2708" actId="113"/>
        <pc:sldMkLst>
          <pc:docMk/>
          <pc:sldMk cId="3060131008" sldId="2145706060"/>
        </pc:sldMkLst>
        <pc:spChg chg="mod">
          <ac:chgData name="Vijay Kunaratnam" userId="775577e4-abc3-4e58-9833-58198037c244" providerId="ADAL" clId="{003BC92C-069F-4686-9E9E-85D9DB9236B4}" dt="2023-12-15T17:45:09.921" v="1080"/>
          <ac:spMkLst>
            <pc:docMk/>
            <pc:sldMk cId="3060131008" sldId="2145706060"/>
            <ac:spMk id="3" creationId="{114F98F8-739F-964C-A534-3836E8D18612}"/>
          </ac:spMkLst>
        </pc:spChg>
        <pc:spChg chg="mod">
          <ac:chgData name="Vijay Kunaratnam" userId="775577e4-abc3-4e58-9833-58198037c244" providerId="ADAL" clId="{003BC92C-069F-4686-9E9E-85D9DB9236B4}" dt="2023-12-19T22:46:49.783" v="2708" actId="113"/>
          <ac:spMkLst>
            <pc:docMk/>
            <pc:sldMk cId="3060131008" sldId="2145706060"/>
            <ac:spMk id="10" creationId="{74F69AAC-063D-4CAD-8D99-314F67A645D2}"/>
          </ac:spMkLst>
        </pc:spChg>
        <pc:graphicFrameChg chg="mod">
          <ac:chgData name="Vijay Kunaratnam" userId="775577e4-abc3-4e58-9833-58198037c244" providerId="ADAL" clId="{003BC92C-069F-4686-9E9E-85D9DB9236B4}" dt="2023-12-15T17:45:15.694" v="1081"/>
          <ac:graphicFrameMkLst>
            <pc:docMk/>
            <pc:sldMk cId="3060131008" sldId="2145706060"/>
            <ac:graphicFrameMk id="8" creationId="{C128B61C-6BB0-4082-9861-FB6F37DC1A81}"/>
          </ac:graphicFrameMkLst>
        </pc:graphicFrameChg>
      </pc:sldChg>
      <pc:sldChg chg="modSp add mod">
        <pc:chgData name="Vijay Kunaratnam" userId="775577e4-abc3-4e58-9833-58198037c244" providerId="ADAL" clId="{003BC92C-069F-4686-9E9E-85D9DB9236B4}" dt="2023-12-19T22:47:36.985" v="2716" actId="113"/>
        <pc:sldMkLst>
          <pc:docMk/>
          <pc:sldMk cId="827014832" sldId="2145706061"/>
        </pc:sldMkLst>
        <pc:spChg chg="mod">
          <ac:chgData name="Vijay Kunaratnam" userId="775577e4-abc3-4e58-9833-58198037c244" providerId="ADAL" clId="{003BC92C-069F-4686-9E9E-85D9DB9236B4}" dt="2023-12-15T17:46:00.370" v="1103"/>
          <ac:spMkLst>
            <pc:docMk/>
            <pc:sldMk cId="827014832" sldId="2145706061"/>
            <ac:spMk id="3" creationId="{114F98F8-739F-964C-A534-3836E8D18612}"/>
          </ac:spMkLst>
        </pc:spChg>
        <pc:spChg chg="mod">
          <ac:chgData name="Vijay Kunaratnam" userId="775577e4-abc3-4e58-9833-58198037c244" providerId="ADAL" clId="{003BC92C-069F-4686-9E9E-85D9DB9236B4}" dt="2023-12-19T22:47:36.985" v="2716" actId="113"/>
          <ac:spMkLst>
            <pc:docMk/>
            <pc:sldMk cId="827014832" sldId="2145706061"/>
            <ac:spMk id="10" creationId="{74F69AAC-063D-4CAD-8D99-314F67A645D2}"/>
          </ac:spMkLst>
        </pc:spChg>
        <pc:graphicFrameChg chg="mod">
          <ac:chgData name="Vijay Kunaratnam" userId="775577e4-abc3-4e58-9833-58198037c244" providerId="ADAL" clId="{003BC92C-069F-4686-9E9E-85D9DB9236B4}" dt="2023-12-15T17:46:10.790" v="1105"/>
          <ac:graphicFrameMkLst>
            <pc:docMk/>
            <pc:sldMk cId="827014832" sldId="2145706061"/>
            <ac:graphicFrameMk id="8" creationId="{C128B61C-6BB0-4082-9861-FB6F37DC1A81}"/>
          </ac:graphicFrameMkLst>
        </pc:graphicFrameChg>
      </pc:sldChg>
      <pc:sldChg chg="modSp add mod">
        <pc:chgData name="Vijay Kunaratnam" userId="775577e4-abc3-4e58-9833-58198037c244" providerId="ADAL" clId="{003BC92C-069F-4686-9E9E-85D9DB9236B4}" dt="2023-12-19T22:48:19.859" v="2725" actId="20577"/>
        <pc:sldMkLst>
          <pc:docMk/>
          <pc:sldMk cId="1896356862" sldId="2145706062"/>
        </pc:sldMkLst>
        <pc:spChg chg="mod">
          <ac:chgData name="Vijay Kunaratnam" userId="775577e4-abc3-4e58-9833-58198037c244" providerId="ADAL" clId="{003BC92C-069F-4686-9E9E-85D9DB9236B4}" dt="2023-12-15T17:48:36.569" v="1206" actId="122"/>
          <ac:spMkLst>
            <pc:docMk/>
            <pc:sldMk cId="1896356862" sldId="2145706062"/>
            <ac:spMk id="3" creationId="{114F98F8-739F-964C-A534-3836E8D18612}"/>
          </ac:spMkLst>
        </pc:spChg>
        <pc:spChg chg="mod">
          <ac:chgData name="Vijay Kunaratnam" userId="775577e4-abc3-4e58-9833-58198037c244" providerId="ADAL" clId="{003BC92C-069F-4686-9E9E-85D9DB9236B4}" dt="2023-12-19T22:48:19.859" v="2725" actId="20577"/>
          <ac:spMkLst>
            <pc:docMk/>
            <pc:sldMk cId="1896356862" sldId="2145706062"/>
            <ac:spMk id="10" creationId="{74F69AAC-063D-4CAD-8D99-314F67A645D2}"/>
          </ac:spMkLst>
        </pc:spChg>
        <pc:graphicFrameChg chg="mod modGraphic">
          <ac:chgData name="Vijay Kunaratnam" userId="775577e4-abc3-4e58-9833-58198037c244" providerId="ADAL" clId="{003BC92C-069F-4686-9E9E-85D9DB9236B4}" dt="2023-12-15T17:48:49.172" v="1209"/>
          <ac:graphicFrameMkLst>
            <pc:docMk/>
            <pc:sldMk cId="1896356862" sldId="2145706062"/>
            <ac:graphicFrameMk id="8" creationId="{C128B61C-6BB0-4082-9861-FB6F37DC1A81}"/>
          </ac:graphicFrameMkLst>
        </pc:graphicFrameChg>
      </pc:sldChg>
      <pc:sldChg chg="modSp add mod">
        <pc:chgData name="Vijay Kunaratnam" userId="775577e4-abc3-4e58-9833-58198037c244" providerId="ADAL" clId="{003BC92C-069F-4686-9E9E-85D9DB9236B4}" dt="2023-12-20T20:29:48.225" v="2757" actId="1036"/>
        <pc:sldMkLst>
          <pc:docMk/>
          <pc:sldMk cId="2062726242" sldId="2145706063"/>
        </pc:sldMkLst>
        <pc:spChg chg="mod">
          <ac:chgData name="Vijay Kunaratnam" userId="775577e4-abc3-4e58-9833-58198037c244" providerId="ADAL" clId="{003BC92C-069F-4686-9E9E-85D9DB9236B4}" dt="2023-12-20T20:29:48.225" v="2757" actId="1036"/>
          <ac:spMkLst>
            <pc:docMk/>
            <pc:sldMk cId="2062726242" sldId="2145706063"/>
            <ac:spMk id="3" creationId="{114F98F8-739F-964C-A534-3836E8D18612}"/>
          </ac:spMkLst>
        </pc:spChg>
        <pc:spChg chg="mod">
          <ac:chgData name="Vijay Kunaratnam" userId="775577e4-abc3-4e58-9833-58198037c244" providerId="ADAL" clId="{003BC92C-069F-4686-9E9E-85D9DB9236B4}" dt="2023-12-19T22:49:22.702" v="2732" actId="20577"/>
          <ac:spMkLst>
            <pc:docMk/>
            <pc:sldMk cId="2062726242" sldId="2145706063"/>
            <ac:spMk id="10" creationId="{74F69AAC-063D-4CAD-8D99-314F67A645D2}"/>
          </ac:spMkLst>
        </pc:spChg>
        <pc:graphicFrameChg chg="mod">
          <ac:chgData name="Vijay Kunaratnam" userId="775577e4-abc3-4e58-9833-58198037c244" providerId="ADAL" clId="{003BC92C-069F-4686-9E9E-85D9DB9236B4}" dt="2023-12-15T17:50:51.250" v="1315"/>
          <ac:graphicFrameMkLst>
            <pc:docMk/>
            <pc:sldMk cId="2062726242" sldId="2145706063"/>
            <ac:graphicFrameMk id="8" creationId="{C128B61C-6BB0-4082-9861-FB6F37DC1A81}"/>
          </ac:graphicFrameMkLst>
        </pc:graphicFrameChg>
      </pc:sldChg>
      <pc:sldChg chg="modSp add mod">
        <pc:chgData name="Vijay Kunaratnam" userId="775577e4-abc3-4e58-9833-58198037c244" providerId="ADAL" clId="{003BC92C-069F-4686-9E9E-85D9DB9236B4}" dt="2023-12-19T22:50:03.120" v="2739" actId="113"/>
        <pc:sldMkLst>
          <pc:docMk/>
          <pc:sldMk cId="4249287565" sldId="2145706064"/>
        </pc:sldMkLst>
        <pc:spChg chg="mod">
          <ac:chgData name="Vijay Kunaratnam" userId="775577e4-abc3-4e58-9833-58198037c244" providerId="ADAL" clId="{003BC92C-069F-4686-9E9E-85D9DB9236B4}" dt="2023-12-15T17:54:52.267" v="1608"/>
          <ac:spMkLst>
            <pc:docMk/>
            <pc:sldMk cId="4249287565" sldId="2145706064"/>
            <ac:spMk id="3" creationId="{114F98F8-739F-964C-A534-3836E8D18612}"/>
          </ac:spMkLst>
        </pc:spChg>
        <pc:spChg chg="mod">
          <ac:chgData name="Vijay Kunaratnam" userId="775577e4-abc3-4e58-9833-58198037c244" providerId="ADAL" clId="{003BC92C-069F-4686-9E9E-85D9DB9236B4}" dt="2023-12-19T22:50:03.120" v="2739" actId="113"/>
          <ac:spMkLst>
            <pc:docMk/>
            <pc:sldMk cId="4249287565" sldId="2145706064"/>
            <ac:spMk id="10" creationId="{74F69AAC-063D-4CAD-8D99-314F67A645D2}"/>
          </ac:spMkLst>
        </pc:spChg>
        <pc:graphicFrameChg chg="mod">
          <ac:chgData name="Vijay Kunaratnam" userId="775577e4-abc3-4e58-9833-58198037c244" providerId="ADAL" clId="{003BC92C-069F-4686-9E9E-85D9DB9236B4}" dt="2023-12-15T17:57:00.122" v="1859" actId="1076"/>
          <ac:graphicFrameMkLst>
            <pc:docMk/>
            <pc:sldMk cId="4249287565" sldId="2145706064"/>
            <ac:graphicFrameMk id="8" creationId="{C128B61C-6BB0-4082-9861-FB6F37DC1A81}"/>
          </ac:graphicFrameMkLst>
        </pc:graphicFrameChg>
      </pc:sldChg>
      <pc:sldChg chg="modSp add mod">
        <pc:chgData name="Vijay Kunaratnam" userId="775577e4-abc3-4e58-9833-58198037c244" providerId="ADAL" clId="{003BC92C-069F-4686-9E9E-85D9DB9236B4}" dt="2023-12-19T22:50:15.406" v="2743" actId="20577"/>
        <pc:sldMkLst>
          <pc:docMk/>
          <pc:sldMk cId="1520170389" sldId="2145706065"/>
        </pc:sldMkLst>
        <pc:spChg chg="mod">
          <ac:chgData name="Vijay Kunaratnam" userId="775577e4-abc3-4e58-9833-58198037c244" providerId="ADAL" clId="{003BC92C-069F-4686-9E9E-85D9DB9236B4}" dt="2023-12-15T17:57:09.738" v="1860"/>
          <ac:spMkLst>
            <pc:docMk/>
            <pc:sldMk cId="1520170389" sldId="2145706065"/>
            <ac:spMk id="3" creationId="{114F98F8-739F-964C-A534-3836E8D18612}"/>
          </ac:spMkLst>
        </pc:spChg>
        <pc:spChg chg="mod">
          <ac:chgData name="Vijay Kunaratnam" userId="775577e4-abc3-4e58-9833-58198037c244" providerId="ADAL" clId="{003BC92C-069F-4686-9E9E-85D9DB9236B4}" dt="2023-12-19T22:50:15.406" v="2743" actId="20577"/>
          <ac:spMkLst>
            <pc:docMk/>
            <pc:sldMk cId="1520170389" sldId="2145706065"/>
            <ac:spMk id="10" creationId="{74F69AAC-063D-4CAD-8D99-314F67A645D2}"/>
          </ac:spMkLst>
        </pc:spChg>
        <pc:graphicFrameChg chg="mod">
          <ac:chgData name="Vijay Kunaratnam" userId="775577e4-abc3-4e58-9833-58198037c244" providerId="ADAL" clId="{003BC92C-069F-4686-9E9E-85D9DB9236B4}" dt="2023-12-15T17:57:22.411" v="1862"/>
          <ac:graphicFrameMkLst>
            <pc:docMk/>
            <pc:sldMk cId="1520170389" sldId="2145706065"/>
            <ac:graphicFrameMk id="8" creationId="{C128B61C-6BB0-4082-9861-FB6F37DC1A81}"/>
          </ac:graphicFrameMkLst>
        </pc:graphicFrameChg>
      </pc:sldChg>
      <pc:sldChg chg="modSp add mod">
        <pc:chgData name="Vijay Kunaratnam" userId="775577e4-abc3-4e58-9833-58198037c244" providerId="ADAL" clId="{003BC92C-069F-4686-9E9E-85D9DB9236B4}" dt="2023-12-20T18:28:38.482" v="2749" actId="113"/>
        <pc:sldMkLst>
          <pc:docMk/>
          <pc:sldMk cId="3770930259" sldId="2145706066"/>
        </pc:sldMkLst>
        <pc:spChg chg="mod">
          <ac:chgData name="Vijay Kunaratnam" userId="775577e4-abc3-4e58-9833-58198037c244" providerId="ADAL" clId="{003BC92C-069F-4686-9E9E-85D9DB9236B4}" dt="2023-12-15T17:58:18.462" v="1961" actId="122"/>
          <ac:spMkLst>
            <pc:docMk/>
            <pc:sldMk cId="3770930259" sldId="2145706066"/>
            <ac:spMk id="3" creationId="{114F98F8-739F-964C-A534-3836E8D18612}"/>
          </ac:spMkLst>
        </pc:spChg>
        <pc:spChg chg="mod">
          <ac:chgData name="Vijay Kunaratnam" userId="775577e4-abc3-4e58-9833-58198037c244" providerId="ADAL" clId="{003BC92C-069F-4686-9E9E-85D9DB9236B4}" dt="2023-12-20T18:28:38.482" v="2749" actId="113"/>
          <ac:spMkLst>
            <pc:docMk/>
            <pc:sldMk cId="3770930259" sldId="2145706066"/>
            <ac:spMk id="10" creationId="{74F69AAC-063D-4CAD-8D99-314F67A645D2}"/>
          </ac:spMkLst>
        </pc:spChg>
        <pc:graphicFrameChg chg="mod">
          <ac:chgData name="Vijay Kunaratnam" userId="775577e4-abc3-4e58-9833-58198037c244" providerId="ADAL" clId="{003BC92C-069F-4686-9E9E-85D9DB9236B4}" dt="2023-12-15T17:58:28.222" v="1963"/>
          <ac:graphicFrameMkLst>
            <pc:docMk/>
            <pc:sldMk cId="3770930259" sldId="2145706066"/>
            <ac:graphicFrameMk id="8" creationId="{C128B61C-6BB0-4082-9861-FB6F37DC1A81}"/>
          </ac:graphicFrameMkLst>
        </pc:graphicFrameChg>
      </pc:sldChg>
      <pc:sldChg chg="addSp delSp modSp new del mod">
        <pc:chgData name="Vijay Kunaratnam" userId="775577e4-abc3-4e58-9833-58198037c244" providerId="ADAL" clId="{003BC92C-069F-4686-9E9E-85D9DB9236B4}" dt="2023-12-19T15:58:37.450" v="2612" actId="47"/>
        <pc:sldMkLst>
          <pc:docMk/>
          <pc:sldMk cId="3861783087" sldId="2145706075"/>
        </pc:sldMkLst>
        <pc:picChg chg="add del mod">
          <ac:chgData name="Vijay Kunaratnam" userId="775577e4-abc3-4e58-9833-58198037c244" providerId="ADAL" clId="{003BC92C-069F-4686-9E9E-85D9DB9236B4}" dt="2023-12-19T03:00:54.633" v="2570" actId="21"/>
          <ac:picMkLst>
            <pc:docMk/>
            <pc:sldMk cId="3861783087" sldId="2145706075"/>
            <ac:picMk id="3" creationId="{C48D4529-FF5D-4AD5-85CB-242991427208}"/>
          </ac:picMkLst>
        </pc:picChg>
      </pc:sldChg>
      <pc:sldChg chg="add del">
        <pc:chgData name="Vijay Kunaratnam" userId="775577e4-abc3-4e58-9833-58198037c244" providerId="ADAL" clId="{003BC92C-069F-4686-9E9E-85D9DB9236B4}" dt="2023-12-20T19:50:48.286" v="2751" actId="2890"/>
        <pc:sldMkLst>
          <pc:docMk/>
          <pc:sldMk cId="2740730527" sldId="2145706076"/>
        </pc:sldMkLst>
      </pc:sldChg>
      <pc:sldChg chg="add del">
        <pc:chgData name="Vijay Kunaratnam" userId="775577e4-abc3-4e58-9833-58198037c244" providerId="ADAL" clId="{003BC92C-069F-4686-9E9E-85D9DB9236B4}" dt="2023-12-20T19:54:18.271" v="2753" actId="2890"/>
        <pc:sldMkLst>
          <pc:docMk/>
          <pc:sldMk cId="3426126289" sldId="2145706076"/>
        </pc:sldMkLst>
      </pc:sldChg>
    </pc:docChg>
  </pc:docChgLst>
  <pc:docChgLst>
    <pc:chgData name="Walter Wodchis" userId="S::walter.wodchis@utoronto.ca::ca455b6e-9d7e-4d29-aa18-0a875ee3e65a" providerId="AD" clId="Web-{1F6A5573-C3C1-9305-0127-CBF3567D2C9D}"/>
    <pc:docChg chg="modSld">
      <pc:chgData name="Walter Wodchis" userId="S::walter.wodchis@utoronto.ca::ca455b6e-9d7e-4d29-aa18-0a875ee3e65a" providerId="AD" clId="Web-{1F6A5573-C3C1-9305-0127-CBF3567D2C9D}" dt="2023-12-16T17:48:47.795" v="2" actId="20577"/>
      <pc:docMkLst>
        <pc:docMk/>
      </pc:docMkLst>
      <pc:sldChg chg="addSp delSp modSp">
        <pc:chgData name="Walter Wodchis" userId="S::walter.wodchis@utoronto.ca::ca455b6e-9d7e-4d29-aa18-0a875ee3e65a" providerId="AD" clId="Web-{1F6A5573-C3C1-9305-0127-CBF3567D2C9D}" dt="2023-12-16T17:48:47.795" v="2" actId="20577"/>
        <pc:sldMkLst>
          <pc:docMk/>
          <pc:sldMk cId="2509254281" sldId="2145705971"/>
        </pc:sldMkLst>
        <pc:graphicFrameChg chg="add modGraphic">
          <ac:chgData name="Walter Wodchis" userId="S::walter.wodchis@utoronto.ca::ca455b6e-9d7e-4d29-aa18-0a875ee3e65a" providerId="AD" clId="Web-{1F6A5573-C3C1-9305-0127-CBF3567D2C9D}" dt="2023-12-16T17:48:47.795" v="2" actId="20577"/>
          <ac:graphicFrameMkLst>
            <pc:docMk/>
            <pc:sldMk cId="2509254281" sldId="2145705971"/>
            <ac:graphicFrameMk id="21" creationId="{2BE575B2-9135-4CAE-B258-9F12AA0E2F81}"/>
          </ac:graphicFrameMkLst>
        </pc:graphicFrameChg>
        <pc:graphicFrameChg chg="del">
          <ac:chgData name="Walter Wodchis" userId="S::walter.wodchis@utoronto.ca::ca455b6e-9d7e-4d29-aa18-0a875ee3e65a" providerId="AD" clId="Web-{1F6A5573-C3C1-9305-0127-CBF3567D2C9D}" dt="2023-12-16T17:48:25.764" v="0"/>
          <ac:graphicFrameMkLst>
            <pc:docMk/>
            <pc:sldMk cId="2509254281" sldId="2145705971"/>
            <ac:graphicFrameMk id="69" creationId="{9DCEF80D-C320-4331-A492-346BBD2170FD}"/>
          </ac:graphicFrameMkLst>
        </pc:graphicFrameChg>
      </pc:sldChg>
    </pc:docChg>
  </pc:docChgLst>
  <pc:docChgLst>
    <pc:chgData name="Walter Wodchis" userId="S::walter.wodchis@utoronto.ca::ca455b6e-9d7e-4d29-aa18-0a875ee3e65a" providerId="AD" clId="Web-{E8653794-A588-915E-FA59-BBA9CB440A3C}"/>
    <pc:docChg chg="modSld">
      <pc:chgData name="Walter Wodchis" userId="S::walter.wodchis@utoronto.ca::ca455b6e-9d7e-4d29-aa18-0a875ee3e65a" providerId="AD" clId="Web-{E8653794-A588-915E-FA59-BBA9CB440A3C}" dt="2023-12-19T22:49:57.162" v="109" actId="1076"/>
      <pc:docMkLst>
        <pc:docMk/>
      </pc:docMkLst>
      <pc:sldChg chg="modSp">
        <pc:chgData name="Walter Wodchis" userId="S::walter.wodchis@utoronto.ca::ca455b6e-9d7e-4d29-aa18-0a875ee3e65a" providerId="AD" clId="Web-{E8653794-A588-915E-FA59-BBA9CB440A3C}" dt="2023-12-19T22:49:16.130" v="103" actId="20577"/>
        <pc:sldMkLst>
          <pc:docMk/>
          <pc:sldMk cId="2605331272" sldId="2145705983"/>
        </pc:sldMkLst>
        <pc:spChg chg="mod">
          <ac:chgData name="Walter Wodchis" userId="S::walter.wodchis@utoronto.ca::ca455b6e-9d7e-4d29-aa18-0a875ee3e65a" providerId="AD" clId="Web-{E8653794-A588-915E-FA59-BBA9CB440A3C}" dt="2023-12-19T22:49:16.130" v="103" actId="20577"/>
          <ac:spMkLst>
            <pc:docMk/>
            <pc:sldMk cId="2605331272" sldId="2145705983"/>
            <ac:spMk id="3" creationId="{B44B5254-1E0A-45C0-81B6-B3094A2775BE}"/>
          </ac:spMkLst>
        </pc:spChg>
      </pc:sldChg>
      <pc:sldChg chg="addSp delSp modSp">
        <pc:chgData name="Walter Wodchis" userId="S::walter.wodchis@utoronto.ca::ca455b6e-9d7e-4d29-aa18-0a875ee3e65a" providerId="AD" clId="Web-{E8653794-A588-915E-FA59-BBA9CB440A3C}" dt="2023-12-19T22:49:57.162" v="109" actId="1076"/>
        <pc:sldMkLst>
          <pc:docMk/>
          <pc:sldMk cId="1349373594" sldId="2145705990"/>
        </pc:sldMkLst>
        <pc:spChg chg="add del">
          <ac:chgData name="Walter Wodchis" userId="S::walter.wodchis@utoronto.ca::ca455b6e-9d7e-4d29-aa18-0a875ee3e65a" providerId="AD" clId="Web-{E8653794-A588-915E-FA59-BBA9CB440A3C}" dt="2023-12-19T22:49:12.364" v="35"/>
          <ac:spMkLst>
            <pc:docMk/>
            <pc:sldMk cId="1349373594" sldId="2145705990"/>
            <ac:spMk id="3" creationId="{114F98F8-739F-964C-A534-3836E8D18612}"/>
          </ac:spMkLst>
        </pc:spChg>
        <pc:spChg chg="mod">
          <ac:chgData name="Walter Wodchis" userId="S::walter.wodchis@utoronto.ca::ca455b6e-9d7e-4d29-aa18-0a875ee3e65a" providerId="AD" clId="Web-{E8653794-A588-915E-FA59-BBA9CB440A3C}" dt="2023-12-19T22:49:57.162" v="109" actId="1076"/>
          <ac:spMkLst>
            <pc:docMk/>
            <pc:sldMk cId="1349373594" sldId="2145705990"/>
            <ac:spMk id="13" creationId="{DF4E0F38-43EE-4049-AD14-CDFDF486DC5E}"/>
          </ac:spMkLst>
        </pc:spChg>
        <pc:picChg chg="mod">
          <ac:chgData name="Walter Wodchis" userId="S::walter.wodchis@utoronto.ca::ca455b6e-9d7e-4d29-aa18-0a875ee3e65a" providerId="AD" clId="Web-{E8653794-A588-915E-FA59-BBA9CB440A3C}" dt="2023-12-19T22:49:51.865" v="108" actId="14100"/>
          <ac:picMkLst>
            <pc:docMk/>
            <pc:sldMk cId="1349373594" sldId="2145705990"/>
            <ac:picMk id="5" creationId="{F9C117A2-18D7-4BD8-93E3-74AF870F2378}"/>
          </ac:picMkLst>
        </pc:picChg>
      </pc:sldChg>
    </pc:docChg>
  </pc:docChgLst>
  <pc:docChgLst>
    <pc:chgData name="Walter Wodchis" userId="S::walter.wodchis@utoronto.ca::ca455b6e-9d7e-4d29-aa18-0a875ee3e65a" providerId="AD" clId="Web-{7E801500-A620-6E3D-CD21-8E95CC5A223A}"/>
    <pc:docChg chg="modSld">
      <pc:chgData name="Walter Wodchis" userId="S::walter.wodchis@utoronto.ca::ca455b6e-9d7e-4d29-aa18-0a875ee3e65a" providerId="AD" clId="Web-{7E801500-A620-6E3D-CD21-8E95CC5A223A}" dt="2023-12-19T22:34:47.772" v="0" actId="20577"/>
      <pc:docMkLst>
        <pc:docMk/>
      </pc:docMkLst>
      <pc:sldChg chg="modSp">
        <pc:chgData name="Walter Wodchis" userId="S::walter.wodchis@utoronto.ca::ca455b6e-9d7e-4d29-aa18-0a875ee3e65a" providerId="AD" clId="Web-{7E801500-A620-6E3D-CD21-8E95CC5A223A}" dt="2023-12-19T22:34:47.772" v="0" actId="20577"/>
        <pc:sldMkLst>
          <pc:docMk/>
          <pc:sldMk cId="345134898" sldId="2145705980"/>
        </pc:sldMkLst>
        <pc:graphicFrameChg chg="modGraphic">
          <ac:chgData name="Walter Wodchis" userId="S::walter.wodchis@utoronto.ca::ca455b6e-9d7e-4d29-aa18-0a875ee3e65a" providerId="AD" clId="Web-{7E801500-A620-6E3D-CD21-8E95CC5A223A}" dt="2023-12-19T22:34:47.772" v="0" actId="20577"/>
          <ac:graphicFrameMkLst>
            <pc:docMk/>
            <pc:sldMk cId="345134898" sldId="2145705980"/>
            <ac:graphicFrameMk id="68" creationId="{E27A2468-F227-4FE7-BC8E-87B3D7FA2129}"/>
          </ac:graphicFrameMkLst>
        </pc:graphicFrameChg>
      </pc:sldChg>
    </pc:docChg>
  </pc:docChgLst>
  <pc:docChgLst>
    <pc:chgData name="Walter Wodchis" userId="S::walter.wodchis@utoronto.ca::ca455b6e-9d7e-4d29-aa18-0a875ee3e65a" providerId="AD" clId="Web-{2794EA79-167A-E1CC-A0D2-3102998DC9D4}"/>
    <pc:docChg chg="modSld">
      <pc:chgData name="Walter Wodchis" userId="S::walter.wodchis@utoronto.ca::ca455b6e-9d7e-4d29-aa18-0a875ee3e65a" providerId="AD" clId="Web-{2794EA79-167A-E1CC-A0D2-3102998DC9D4}" dt="2023-12-20T17:10:13.738" v="1450" actId="1076"/>
      <pc:docMkLst>
        <pc:docMk/>
      </pc:docMkLst>
      <pc:sldChg chg="modSp">
        <pc:chgData name="Walter Wodchis" userId="S::walter.wodchis@utoronto.ca::ca455b6e-9d7e-4d29-aa18-0a875ee3e65a" providerId="AD" clId="Web-{2794EA79-167A-E1CC-A0D2-3102998DC9D4}" dt="2023-12-20T17:09:41.956" v="1449" actId="20577"/>
        <pc:sldMkLst>
          <pc:docMk/>
          <pc:sldMk cId="2461015028" sldId="4298"/>
        </pc:sldMkLst>
        <pc:spChg chg="mod">
          <ac:chgData name="Walter Wodchis" userId="S::walter.wodchis@utoronto.ca::ca455b6e-9d7e-4d29-aa18-0a875ee3e65a" providerId="AD" clId="Web-{2794EA79-167A-E1CC-A0D2-3102998DC9D4}" dt="2023-12-20T17:09:41.956" v="1449" actId="20577"/>
          <ac:spMkLst>
            <pc:docMk/>
            <pc:sldMk cId="2461015028" sldId="4298"/>
            <ac:spMk id="4" creationId="{C3C3394E-E02D-4041-85BB-A382BDFCDC0D}"/>
          </ac:spMkLst>
        </pc:spChg>
      </pc:sldChg>
      <pc:sldChg chg="modSp">
        <pc:chgData name="Walter Wodchis" userId="S::walter.wodchis@utoronto.ca::ca455b6e-9d7e-4d29-aa18-0a875ee3e65a" providerId="AD" clId="Web-{2794EA79-167A-E1CC-A0D2-3102998DC9D4}" dt="2023-12-20T16:36:44.450" v="1"/>
        <pc:sldMkLst>
          <pc:docMk/>
          <pc:sldMk cId="2605331272" sldId="2145705983"/>
        </pc:sldMkLst>
        <pc:spChg chg="mod">
          <ac:chgData name="Walter Wodchis" userId="S::walter.wodchis@utoronto.ca::ca455b6e-9d7e-4d29-aa18-0a875ee3e65a" providerId="AD" clId="Web-{2794EA79-167A-E1CC-A0D2-3102998DC9D4}" dt="2023-12-20T16:36:44.450" v="1"/>
          <ac:spMkLst>
            <pc:docMk/>
            <pc:sldMk cId="2605331272" sldId="2145705983"/>
            <ac:spMk id="3" creationId="{B44B5254-1E0A-45C0-81B6-B3094A2775BE}"/>
          </ac:spMkLst>
        </pc:spChg>
      </pc:sldChg>
      <pc:sldChg chg="modSp">
        <pc:chgData name="Walter Wodchis" userId="S::walter.wodchis@utoronto.ca::ca455b6e-9d7e-4d29-aa18-0a875ee3e65a" providerId="AD" clId="Web-{2794EA79-167A-E1CC-A0D2-3102998DC9D4}" dt="2023-12-20T16:59:39.241" v="848" actId="20577"/>
        <pc:sldMkLst>
          <pc:docMk/>
          <pc:sldMk cId="2430284717" sldId="2145705985"/>
        </pc:sldMkLst>
        <pc:spChg chg="mod">
          <ac:chgData name="Walter Wodchis" userId="S::walter.wodchis@utoronto.ca::ca455b6e-9d7e-4d29-aa18-0a875ee3e65a" providerId="AD" clId="Web-{2794EA79-167A-E1CC-A0D2-3102998DC9D4}" dt="2023-12-20T16:59:39.241" v="848" actId="20577"/>
          <ac:spMkLst>
            <pc:docMk/>
            <pc:sldMk cId="2430284717" sldId="2145705985"/>
            <ac:spMk id="6" creationId="{3B203843-466C-E341-B0CC-895EED9CB157}"/>
          </ac:spMkLst>
        </pc:spChg>
      </pc:sldChg>
      <pc:sldChg chg="modSp">
        <pc:chgData name="Walter Wodchis" userId="S::walter.wodchis@utoronto.ca::ca455b6e-9d7e-4d29-aa18-0a875ee3e65a" providerId="AD" clId="Web-{2794EA79-167A-E1CC-A0D2-3102998DC9D4}" dt="2023-12-20T17:10:13.738" v="1450" actId="1076"/>
        <pc:sldMkLst>
          <pc:docMk/>
          <pc:sldMk cId="1349373594" sldId="2145705990"/>
        </pc:sldMkLst>
        <pc:spChg chg="mod">
          <ac:chgData name="Walter Wodchis" userId="S::walter.wodchis@utoronto.ca::ca455b6e-9d7e-4d29-aa18-0a875ee3e65a" providerId="AD" clId="Web-{2794EA79-167A-E1CC-A0D2-3102998DC9D4}" dt="2023-12-20T17:10:13.738" v="1450" actId="1076"/>
          <ac:spMkLst>
            <pc:docMk/>
            <pc:sldMk cId="1349373594" sldId="2145705990"/>
            <ac:spMk id="13" creationId="{DF4E0F38-43EE-4049-AD14-CDFDF486DC5E}"/>
          </ac:spMkLst>
        </pc:spChg>
      </pc:sldChg>
      <pc:sldChg chg="modSp">
        <pc:chgData name="Walter Wodchis" userId="S::walter.wodchis@utoronto.ca::ca455b6e-9d7e-4d29-aa18-0a875ee3e65a" providerId="AD" clId="Web-{2794EA79-167A-E1CC-A0D2-3102998DC9D4}" dt="2023-12-20T16:38:59.796" v="76" actId="20577"/>
        <pc:sldMkLst>
          <pc:docMk/>
          <pc:sldMk cId="2022376663" sldId="2145706010"/>
        </pc:sldMkLst>
        <pc:spChg chg="mod">
          <ac:chgData name="Walter Wodchis" userId="S::walter.wodchis@utoronto.ca::ca455b6e-9d7e-4d29-aa18-0a875ee3e65a" providerId="AD" clId="Web-{2794EA79-167A-E1CC-A0D2-3102998DC9D4}" dt="2023-12-20T16:38:59.796" v="76" actId="20577"/>
          <ac:spMkLst>
            <pc:docMk/>
            <pc:sldMk cId="2022376663" sldId="2145706010"/>
            <ac:spMk id="3" creationId="{114F98F8-739F-964C-A534-3836E8D18612}"/>
          </ac:spMkLst>
        </pc:spChg>
      </pc:sldChg>
      <pc:sldChg chg="modSp">
        <pc:chgData name="Walter Wodchis" userId="S::walter.wodchis@utoronto.ca::ca455b6e-9d7e-4d29-aa18-0a875ee3e65a" providerId="AD" clId="Web-{2794EA79-167A-E1CC-A0D2-3102998DC9D4}" dt="2023-12-20T16:59:25.960" v="836" actId="20577"/>
        <pc:sldMkLst>
          <pc:docMk/>
          <pc:sldMk cId="2294197848" sldId="2145706015"/>
        </pc:sldMkLst>
        <pc:spChg chg="mod">
          <ac:chgData name="Walter Wodchis" userId="S::walter.wodchis@utoronto.ca::ca455b6e-9d7e-4d29-aa18-0a875ee3e65a" providerId="AD" clId="Web-{2794EA79-167A-E1CC-A0D2-3102998DC9D4}" dt="2023-12-20T16:59:25.960" v="836" actId="20577"/>
          <ac:spMkLst>
            <pc:docMk/>
            <pc:sldMk cId="2294197848" sldId="2145706015"/>
            <ac:spMk id="6" creationId="{14EAE109-A5E7-9740-B69E-BD0EEFBD2605}"/>
          </ac:spMkLst>
        </pc:spChg>
      </pc:sldChg>
      <pc:sldChg chg="modSp">
        <pc:chgData name="Walter Wodchis" userId="S::walter.wodchis@utoronto.ca::ca455b6e-9d7e-4d29-aa18-0a875ee3e65a" providerId="AD" clId="Web-{2794EA79-167A-E1CC-A0D2-3102998DC9D4}" dt="2023-12-20T16:38:46.468" v="73" actId="20577"/>
        <pc:sldMkLst>
          <pc:docMk/>
          <pc:sldMk cId="749718581" sldId="2145706017"/>
        </pc:sldMkLst>
        <pc:spChg chg="mod">
          <ac:chgData name="Walter Wodchis" userId="S::walter.wodchis@utoronto.ca::ca455b6e-9d7e-4d29-aa18-0a875ee3e65a" providerId="AD" clId="Web-{2794EA79-167A-E1CC-A0D2-3102998DC9D4}" dt="2023-12-20T16:38:46.468" v="73" actId="20577"/>
          <ac:spMkLst>
            <pc:docMk/>
            <pc:sldMk cId="749718581" sldId="2145706017"/>
            <ac:spMk id="3" creationId="{114F98F8-739F-964C-A534-3836E8D18612}"/>
          </ac:spMkLst>
        </pc:spChg>
      </pc:sldChg>
      <pc:sldChg chg="modSp">
        <pc:chgData name="Walter Wodchis" userId="S::walter.wodchis@utoronto.ca::ca455b6e-9d7e-4d29-aa18-0a875ee3e65a" providerId="AD" clId="Web-{2794EA79-167A-E1CC-A0D2-3102998DC9D4}" dt="2023-12-20T16:38:54.890" v="75" actId="20577"/>
        <pc:sldMkLst>
          <pc:docMk/>
          <pc:sldMk cId="3697992228" sldId="2145706018"/>
        </pc:sldMkLst>
        <pc:spChg chg="mod">
          <ac:chgData name="Walter Wodchis" userId="S::walter.wodchis@utoronto.ca::ca455b6e-9d7e-4d29-aa18-0a875ee3e65a" providerId="AD" clId="Web-{2794EA79-167A-E1CC-A0D2-3102998DC9D4}" dt="2023-12-20T16:38:54.890" v="75" actId="20577"/>
          <ac:spMkLst>
            <pc:docMk/>
            <pc:sldMk cId="3697992228" sldId="2145706018"/>
            <ac:spMk id="3" creationId="{114F98F8-739F-964C-A534-3836E8D18612}"/>
          </ac:spMkLst>
        </pc:spChg>
      </pc:sldChg>
      <pc:sldChg chg="modSp">
        <pc:chgData name="Walter Wodchis" userId="S::walter.wodchis@utoronto.ca::ca455b6e-9d7e-4d29-aa18-0a875ee3e65a" providerId="AD" clId="Web-{2794EA79-167A-E1CC-A0D2-3102998DC9D4}" dt="2023-12-20T16:38:50.171" v="74" actId="20577"/>
        <pc:sldMkLst>
          <pc:docMk/>
          <pc:sldMk cId="2150844214" sldId="2145706019"/>
        </pc:sldMkLst>
        <pc:spChg chg="mod">
          <ac:chgData name="Walter Wodchis" userId="S::walter.wodchis@utoronto.ca::ca455b6e-9d7e-4d29-aa18-0a875ee3e65a" providerId="AD" clId="Web-{2794EA79-167A-E1CC-A0D2-3102998DC9D4}" dt="2023-12-20T16:38:50.171" v="74" actId="20577"/>
          <ac:spMkLst>
            <pc:docMk/>
            <pc:sldMk cId="2150844214" sldId="2145706019"/>
            <ac:spMk id="3" creationId="{114F98F8-739F-964C-A534-3836E8D18612}"/>
          </ac:spMkLst>
        </pc:spChg>
      </pc:sldChg>
      <pc:sldChg chg="modSp">
        <pc:chgData name="Walter Wodchis" userId="S::walter.wodchis@utoronto.ca::ca455b6e-9d7e-4d29-aa18-0a875ee3e65a" providerId="AD" clId="Web-{2794EA79-167A-E1CC-A0D2-3102998DC9D4}" dt="2023-12-20T16:59:12.975" v="827" actId="20577"/>
        <pc:sldMkLst>
          <pc:docMk/>
          <pc:sldMk cId="603201134" sldId="2145706032"/>
        </pc:sldMkLst>
        <pc:spChg chg="mod">
          <ac:chgData name="Walter Wodchis" userId="S::walter.wodchis@utoronto.ca::ca455b6e-9d7e-4d29-aa18-0a875ee3e65a" providerId="AD" clId="Web-{2794EA79-167A-E1CC-A0D2-3102998DC9D4}" dt="2023-12-20T16:59:12.975" v="827" actId="20577"/>
          <ac:spMkLst>
            <pc:docMk/>
            <pc:sldMk cId="603201134" sldId="2145706032"/>
            <ac:spMk id="6" creationId="{14EAE109-A5E7-9740-B69E-BD0EEFBD2605}"/>
          </ac:spMkLst>
        </pc:spChg>
      </pc:sldChg>
      <pc:sldChg chg="modSp">
        <pc:chgData name="Walter Wodchis" userId="S::walter.wodchis@utoronto.ca::ca455b6e-9d7e-4d29-aa18-0a875ee3e65a" providerId="AD" clId="Web-{2794EA79-167A-E1CC-A0D2-3102998DC9D4}" dt="2023-12-20T16:59:16.225" v="830" actId="20577"/>
        <pc:sldMkLst>
          <pc:docMk/>
          <pc:sldMk cId="2434483580" sldId="2145706033"/>
        </pc:sldMkLst>
        <pc:spChg chg="mod">
          <ac:chgData name="Walter Wodchis" userId="S::walter.wodchis@utoronto.ca::ca455b6e-9d7e-4d29-aa18-0a875ee3e65a" providerId="AD" clId="Web-{2794EA79-167A-E1CC-A0D2-3102998DC9D4}" dt="2023-12-20T16:59:16.225" v="830" actId="20577"/>
          <ac:spMkLst>
            <pc:docMk/>
            <pc:sldMk cId="2434483580" sldId="2145706033"/>
            <ac:spMk id="6" creationId="{14EAE109-A5E7-9740-B69E-BD0EEFBD2605}"/>
          </ac:spMkLst>
        </pc:spChg>
      </pc:sldChg>
      <pc:sldChg chg="modSp">
        <pc:chgData name="Walter Wodchis" userId="S::walter.wodchis@utoronto.ca::ca455b6e-9d7e-4d29-aa18-0a875ee3e65a" providerId="AD" clId="Web-{2794EA79-167A-E1CC-A0D2-3102998DC9D4}" dt="2023-12-20T16:59:21.616" v="833" actId="20577"/>
        <pc:sldMkLst>
          <pc:docMk/>
          <pc:sldMk cId="2786559792" sldId="2145706034"/>
        </pc:sldMkLst>
        <pc:spChg chg="mod">
          <ac:chgData name="Walter Wodchis" userId="S::walter.wodchis@utoronto.ca::ca455b6e-9d7e-4d29-aa18-0a875ee3e65a" providerId="AD" clId="Web-{2794EA79-167A-E1CC-A0D2-3102998DC9D4}" dt="2023-12-20T16:59:21.616" v="833" actId="20577"/>
          <ac:spMkLst>
            <pc:docMk/>
            <pc:sldMk cId="2786559792" sldId="2145706034"/>
            <ac:spMk id="6" creationId="{14EAE109-A5E7-9740-B69E-BD0EEFBD2605}"/>
          </ac:spMkLst>
        </pc:spChg>
      </pc:sldChg>
      <pc:sldChg chg="modSp">
        <pc:chgData name="Walter Wodchis" userId="S::walter.wodchis@utoronto.ca::ca455b6e-9d7e-4d29-aa18-0a875ee3e65a" providerId="AD" clId="Web-{2794EA79-167A-E1CC-A0D2-3102998DC9D4}" dt="2023-12-20T16:59:29.101" v="839" actId="20577"/>
        <pc:sldMkLst>
          <pc:docMk/>
          <pc:sldMk cId="3357886841" sldId="2145706035"/>
        </pc:sldMkLst>
        <pc:spChg chg="mod">
          <ac:chgData name="Walter Wodchis" userId="S::walter.wodchis@utoronto.ca::ca455b6e-9d7e-4d29-aa18-0a875ee3e65a" providerId="AD" clId="Web-{2794EA79-167A-E1CC-A0D2-3102998DC9D4}" dt="2023-12-20T16:59:29.101" v="839" actId="20577"/>
          <ac:spMkLst>
            <pc:docMk/>
            <pc:sldMk cId="3357886841" sldId="2145706035"/>
            <ac:spMk id="6" creationId="{3B203843-466C-E341-B0CC-895EED9CB157}"/>
          </ac:spMkLst>
        </pc:spChg>
      </pc:sldChg>
      <pc:sldChg chg="modSp">
        <pc:chgData name="Walter Wodchis" userId="S::walter.wodchis@utoronto.ca::ca455b6e-9d7e-4d29-aa18-0a875ee3e65a" providerId="AD" clId="Web-{2794EA79-167A-E1CC-A0D2-3102998DC9D4}" dt="2023-12-20T16:59:32.413" v="842" actId="20577"/>
        <pc:sldMkLst>
          <pc:docMk/>
          <pc:sldMk cId="3891985410" sldId="2145706036"/>
        </pc:sldMkLst>
        <pc:spChg chg="mod">
          <ac:chgData name="Walter Wodchis" userId="S::walter.wodchis@utoronto.ca::ca455b6e-9d7e-4d29-aa18-0a875ee3e65a" providerId="AD" clId="Web-{2794EA79-167A-E1CC-A0D2-3102998DC9D4}" dt="2023-12-20T16:59:32.413" v="842" actId="20577"/>
          <ac:spMkLst>
            <pc:docMk/>
            <pc:sldMk cId="3891985410" sldId="2145706036"/>
            <ac:spMk id="6" creationId="{3B203843-466C-E341-B0CC-895EED9CB157}"/>
          </ac:spMkLst>
        </pc:spChg>
      </pc:sldChg>
      <pc:sldChg chg="modSp">
        <pc:chgData name="Walter Wodchis" userId="S::walter.wodchis@utoronto.ca::ca455b6e-9d7e-4d29-aa18-0a875ee3e65a" providerId="AD" clId="Web-{2794EA79-167A-E1CC-A0D2-3102998DC9D4}" dt="2023-12-20T16:59:35.382" v="845" actId="20577"/>
        <pc:sldMkLst>
          <pc:docMk/>
          <pc:sldMk cId="2352960486" sldId="2145706037"/>
        </pc:sldMkLst>
        <pc:spChg chg="mod">
          <ac:chgData name="Walter Wodchis" userId="S::walter.wodchis@utoronto.ca::ca455b6e-9d7e-4d29-aa18-0a875ee3e65a" providerId="AD" clId="Web-{2794EA79-167A-E1CC-A0D2-3102998DC9D4}" dt="2023-12-20T16:59:35.382" v="845" actId="20577"/>
          <ac:spMkLst>
            <pc:docMk/>
            <pc:sldMk cId="2352960486" sldId="2145706037"/>
            <ac:spMk id="6" creationId="{3B203843-466C-E341-B0CC-895EED9CB157}"/>
          </ac:spMkLst>
        </pc:spChg>
      </pc:sldChg>
      <pc:sldChg chg="modSp">
        <pc:chgData name="Walter Wodchis" userId="S::walter.wodchis@utoronto.ca::ca455b6e-9d7e-4d29-aa18-0a875ee3e65a" providerId="AD" clId="Web-{2794EA79-167A-E1CC-A0D2-3102998DC9D4}" dt="2023-12-20T16:53:57.860" v="695" actId="20577"/>
        <pc:sldMkLst>
          <pc:docMk/>
          <pc:sldMk cId="1488346169" sldId="2145706055"/>
        </pc:sldMkLst>
        <pc:spChg chg="mod">
          <ac:chgData name="Walter Wodchis" userId="S::walter.wodchis@utoronto.ca::ca455b6e-9d7e-4d29-aa18-0a875ee3e65a" providerId="AD" clId="Web-{2794EA79-167A-E1CC-A0D2-3102998DC9D4}" dt="2023-12-20T16:38:23.139" v="68" actId="20577"/>
          <ac:spMkLst>
            <pc:docMk/>
            <pc:sldMk cId="1488346169" sldId="2145706055"/>
            <ac:spMk id="3" creationId="{114F98F8-739F-964C-A534-3836E8D18612}"/>
          </ac:spMkLst>
        </pc:spChg>
        <pc:spChg chg="mod">
          <ac:chgData name="Walter Wodchis" userId="S::walter.wodchis@utoronto.ca::ca455b6e-9d7e-4d29-aa18-0a875ee3e65a" providerId="AD" clId="Web-{2794EA79-167A-E1CC-A0D2-3102998DC9D4}" dt="2023-12-20T16:53:57.860" v="695"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2794EA79-167A-E1CC-A0D2-3102998DC9D4}" dt="2023-12-20T16:38:15.154" v="64"/>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4:07.188" v="697" actId="20577"/>
        <pc:sldMkLst>
          <pc:docMk/>
          <pc:sldMk cId="2850936706" sldId="2145706056"/>
        </pc:sldMkLst>
        <pc:spChg chg="mod">
          <ac:chgData name="Walter Wodchis" userId="S::walter.wodchis@utoronto.ca::ca455b6e-9d7e-4d29-aa18-0a875ee3e65a" providerId="AD" clId="Web-{2794EA79-167A-E1CC-A0D2-3102998DC9D4}" dt="2023-12-20T16:54:07.188" v="697" actId="20577"/>
          <ac:spMkLst>
            <pc:docMk/>
            <pc:sldMk cId="2850936706" sldId="2145706056"/>
            <ac:spMk id="10" creationId="{74F69AAC-063D-4CAD-8D99-314F67A645D2}"/>
          </ac:spMkLst>
        </pc:spChg>
        <pc:graphicFrameChg chg="mod modGraphic">
          <ac:chgData name="Walter Wodchis" userId="S::walter.wodchis@utoronto.ca::ca455b6e-9d7e-4d29-aa18-0a875ee3e65a" providerId="AD" clId="Web-{2794EA79-167A-E1CC-A0D2-3102998DC9D4}" dt="2023-12-20T16:52:32.530" v="691"/>
          <ac:graphicFrameMkLst>
            <pc:docMk/>
            <pc:sldMk cId="2850936706" sldId="2145706056"/>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1:44.170" v="684" actId="20577"/>
        <pc:sldMkLst>
          <pc:docMk/>
          <pc:sldMk cId="135765560" sldId="2145706057"/>
        </pc:sldMkLst>
        <pc:spChg chg="mod">
          <ac:chgData name="Walter Wodchis" userId="S::walter.wodchis@utoronto.ca::ca455b6e-9d7e-4d29-aa18-0a875ee3e65a" providerId="AD" clId="Web-{2794EA79-167A-E1CC-A0D2-3102998DC9D4}" dt="2023-12-20T16:43:22.332" v="411" actId="20577"/>
          <ac:spMkLst>
            <pc:docMk/>
            <pc:sldMk cId="135765560" sldId="2145706057"/>
            <ac:spMk id="3" creationId="{114F98F8-739F-964C-A534-3836E8D18612}"/>
          </ac:spMkLst>
        </pc:spChg>
        <pc:spChg chg="mod">
          <ac:chgData name="Walter Wodchis" userId="S::walter.wodchis@utoronto.ca::ca455b6e-9d7e-4d29-aa18-0a875ee3e65a" providerId="AD" clId="Web-{2794EA79-167A-E1CC-A0D2-3102998DC9D4}" dt="2023-12-20T16:51:44.170" v="684" actId="20577"/>
          <ac:spMkLst>
            <pc:docMk/>
            <pc:sldMk cId="135765560" sldId="2145706057"/>
            <ac:spMk id="10" creationId="{74F69AAC-063D-4CAD-8D99-314F67A645D2}"/>
          </ac:spMkLst>
        </pc:spChg>
      </pc:sldChg>
      <pc:sldChg chg="modSp">
        <pc:chgData name="Walter Wodchis" userId="S::walter.wodchis@utoronto.ca::ca455b6e-9d7e-4d29-aa18-0a875ee3e65a" providerId="AD" clId="Web-{2794EA79-167A-E1CC-A0D2-3102998DC9D4}" dt="2023-12-20T16:51:36.076" v="682" actId="20577"/>
        <pc:sldMkLst>
          <pc:docMk/>
          <pc:sldMk cId="2725022862" sldId="2145706058"/>
        </pc:sldMkLst>
        <pc:spChg chg="mod">
          <ac:chgData name="Walter Wodchis" userId="S::walter.wodchis@utoronto.ca::ca455b6e-9d7e-4d29-aa18-0a875ee3e65a" providerId="AD" clId="Web-{2794EA79-167A-E1CC-A0D2-3102998DC9D4}" dt="2023-12-20T16:51:36.076" v="682"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2794EA79-167A-E1CC-A0D2-3102998DC9D4}" dt="2023-12-20T16:56:18.831" v="793" actId="20577"/>
        <pc:sldMkLst>
          <pc:docMk/>
          <pc:sldMk cId="85638082" sldId="2145706059"/>
        </pc:sldMkLst>
        <pc:spChg chg="mod">
          <ac:chgData name="Walter Wodchis" userId="S::walter.wodchis@utoronto.ca::ca455b6e-9d7e-4d29-aa18-0a875ee3e65a" providerId="AD" clId="Web-{2794EA79-167A-E1CC-A0D2-3102998DC9D4}" dt="2023-12-20T16:56:18.831" v="793" actId="20577"/>
          <ac:spMkLst>
            <pc:docMk/>
            <pc:sldMk cId="85638082" sldId="2145706059"/>
            <ac:spMk id="10" creationId="{74F69AAC-063D-4CAD-8D99-314F67A645D2}"/>
          </ac:spMkLst>
        </pc:spChg>
      </pc:sldChg>
      <pc:sldChg chg="modSp">
        <pc:chgData name="Walter Wodchis" userId="S::walter.wodchis@utoronto.ca::ca455b6e-9d7e-4d29-aa18-0a875ee3e65a" providerId="AD" clId="Web-{2794EA79-167A-E1CC-A0D2-3102998DC9D4}" dt="2023-12-20T16:56:59.941" v="824" actId="20577"/>
        <pc:sldMkLst>
          <pc:docMk/>
          <pc:sldMk cId="3060131008" sldId="2145706060"/>
        </pc:sldMkLst>
        <pc:spChg chg="mod">
          <ac:chgData name="Walter Wodchis" userId="S::walter.wodchis@utoronto.ca::ca455b6e-9d7e-4d29-aa18-0a875ee3e65a" providerId="AD" clId="Web-{2794EA79-167A-E1CC-A0D2-3102998DC9D4}" dt="2023-12-20T16:56:59.941" v="824"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2794EA79-167A-E1CC-A0D2-3102998DC9D4}" dt="2023-12-20T17:01:26.415" v="962" actId="20577"/>
        <pc:sldMkLst>
          <pc:docMk/>
          <pc:sldMk cId="827014832" sldId="2145706061"/>
        </pc:sldMkLst>
        <pc:spChg chg="mod">
          <ac:chgData name="Walter Wodchis" userId="S::walter.wodchis@utoronto.ca::ca455b6e-9d7e-4d29-aa18-0a875ee3e65a" providerId="AD" clId="Web-{2794EA79-167A-E1CC-A0D2-3102998DC9D4}" dt="2023-12-20T17:01:26.415" v="962" actId="20577"/>
          <ac:spMkLst>
            <pc:docMk/>
            <pc:sldMk cId="827014832" sldId="2145706061"/>
            <ac:spMk id="10" creationId="{74F69AAC-063D-4CAD-8D99-314F67A645D2}"/>
          </ac:spMkLst>
        </pc:spChg>
      </pc:sldChg>
      <pc:sldChg chg="modSp">
        <pc:chgData name="Walter Wodchis" userId="S::walter.wodchis@utoronto.ca::ca455b6e-9d7e-4d29-aa18-0a875ee3e65a" providerId="AD" clId="Web-{2794EA79-167A-E1CC-A0D2-3102998DC9D4}" dt="2023-12-20T17:03:55.699" v="1098" actId="20577"/>
        <pc:sldMkLst>
          <pc:docMk/>
          <pc:sldMk cId="1896356862" sldId="2145706062"/>
        </pc:sldMkLst>
        <pc:spChg chg="mod">
          <ac:chgData name="Walter Wodchis" userId="S::walter.wodchis@utoronto.ca::ca455b6e-9d7e-4d29-aa18-0a875ee3e65a" providerId="AD" clId="Web-{2794EA79-167A-E1CC-A0D2-3102998DC9D4}" dt="2023-12-20T17:03:55.699" v="1098"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2794EA79-167A-E1CC-A0D2-3102998DC9D4}" dt="2023-12-20T17:04:06.153" v="1104" actId="1076"/>
        <pc:sldMkLst>
          <pc:docMk/>
          <pc:sldMk cId="2062726242" sldId="2145706063"/>
        </pc:sldMkLst>
        <pc:spChg chg="mod">
          <ac:chgData name="Walter Wodchis" userId="S::walter.wodchis@utoronto.ca::ca455b6e-9d7e-4d29-aa18-0a875ee3e65a" providerId="AD" clId="Web-{2794EA79-167A-E1CC-A0D2-3102998DC9D4}" dt="2023-12-20T17:04:06.153" v="1104" actId="1076"/>
          <ac:spMkLst>
            <pc:docMk/>
            <pc:sldMk cId="2062726242" sldId="2145706063"/>
            <ac:spMk id="10" creationId="{74F69AAC-063D-4CAD-8D99-314F67A645D2}"/>
          </ac:spMkLst>
        </pc:spChg>
      </pc:sldChg>
      <pc:sldChg chg="modSp">
        <pc:chgData name="Walter Wodchis" userId="S::walter.wodchis@utoronto.ca::ca455b6e-9d7e-4d29-aa18-0a875ee3e65a" providerId="AD" clId="Web-{2794EA79-167A-E1CC-A0D2-3102998DC9D4}" dt="2023-12-20T17:05:05.607" v="1183" actId="20577"/>
        <pc:sldMkLst>
          <pc:docMk/>
          <pc:sldMk cId="4249287565" sldId="2145706064"/>
        </pc:sldMkLst>
        <pc:spChg chg="mod">
          <ac:chgData name="Walter Wodchis" userId="S::walter.wodchis@utoronto.ca::ca455b6e-9d7e-4d29-aa18-0a875ee3e65a" providerId="AD" clId="Web-{2794EA79-167A-E1CC-A0D2-3102998DC9D4}" dt="2023-12-20T17:05:05.607" v="1183"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2794EA79-167A-E1CC-A0D2-3102998DC9D4}" dt="2023-12-20T17:06:32.359" v="1234" actId="20577"/>
        <pc:sldMkLst>
          <pc:docMk/>
          <pc:sldMk cId="1520170389" sldId="2145706065"/>
        </pc:sldMkLst>
        <pc:spChg chg="mod">
          <ac:chgData name="Walter Wodchis" userId="S::walter.wodchis@utoronto.ca::ca455b6e-9d7e-4d29-aa18-0a875ee3e65a" providerId="AD" clId="Web-{2794EA79-167A-E1CC-A0D2-3102998DC9D4}" dt="2023-12-20T17:06:32.359" v="1234" actId="20577"/>
          <ac:spMkLst>
            <pc:docMk/>
            <pc:sldMk cId="1520170389" sldId="2145706065"/>
            <ac:spMk id="10" creationId="{74F69AAC-063D-4CAD-8D99-314F67A645D2}"/>
          </ac:spMkLst>
        </pc:spChg>
      </pc:sldChg>
      <pc:sldChg chg="modSp">
        <pc:chgData name="Walter Wodchis" userId="S::walter.wodchis@utoronto.ca::ca455b6e-9d7e-4d29-aa18-0a875ee3e65a" providerId="AD" clId="Web-{2794EA79-167A-E1CC-A0D2-3102998DC9D4}" dt="2023-12-20T17:08:43.611" v="1379" actId="20577"/>
        <pc:sldMkLst>
          <pc:docMk/>
          <pc:sldMk cId="3770930259" sldId="2145706066"/>
        </pc:sldMkLst>
        <pc:spChg chg="mod">
          <ac:chgData name="Walter Wodchis" userId="S::walter.wodchis@utoronto.ca::ca455b6e-9d7e-4d29-aa18-0a875ee3e65a" providerId="AD" clId="Web-{2794EA79-167A-E1CC-A0D2-3102998DC9D4}" dt="2023-12-20T17:08:43.611" v="1379" actId="20577"/>
          <ac:spMkLst>
            <pc:docMk/>
            <pc:sldMk cId="3770930259" sldId="2145706066"/>
            <ac:spMk id="10" creationId="{74F69AAC-063D-4CAD-8D99-314F67A645D2}"/>
          </ac:spMkLst>
        </pc:spChg>
      </pc:sldChg>
    </pc:docChg>
  </pc:docChgLst>
  <pc:docChgLst>
    <pc:chgData name="Walter Wodchis" userId="S::walter.wodchis@utoronto.ca::ca455b6e-9d7e-4d29-aa18-0a875ee3e65a" providerId="AD" clId="Web-{DE219B6F-4763-E820-0645-96F4D9D48E79}"/>
    <pc:docChg chg="modSld">
      <pc:chgData name="Walter Wodchis" userId="S::walter.wodchis@utoronto.ca::ca455b6e-9d7e-4d29-aa18-0a875ee3e65a" providerId="AD" clId="Web-{DE219B6F-4763-E820-0645-96F4D9D48E79}" dt="2023-12-20T18:02:00.265" v="222"/>
      <pc:docMkLst>
        <pc:docMk/>
      </pc:docMkLst>
      <pc:sldChg chg="modSp">
        <pc:chgData name="Walter Wodchis" userId="S::walter.wodchis@utoronto.ca::ca455b6e-9d7e-4d29-aa18-0a875ee3e65a" providerId="AD" clId="Web-{DE219B6F-4763-E820-0645-96F4D9D48E79}" dt="2023-12-20T18:00:04.264" v="4" actId="20577"/>
        <pc:sldMkLst>
          <pc:docMk/>
          <pc:sldMk cId="2605331272" sldId="2145705983"/>
        </pc:sldMkLst>
        <pc:spChg chg="mod">
          <ac:chgData name="Walter Wodchis" userId="S::walter.wodchis@utoronto.ca::ca455b6e-9d7e-4d29-aa18-0a875ee3e65a" providerId="AD" clId="Web-{DE219B6F-4763-E820-0645-96F4D9D48E79}" dt="2023-12-20T18:00:04.264" v="4" actId="20577"/>
          <ac:spMkLst>
            <pc:docMk/>
            <pc:sldMk cId="2605331272" sldId="2145705983"/>
            <ac:spMk id="3" creationId="{B44B5254-1E0A-45C0-81B6-B3094A2775BE}"/>
          </ac:spMkLst>
        </pc:spChg>
      </pc:sldChg>
      <pc:sldChg chg="modSp">
        <pc:chgData name="Walter Wodchis" userId="S::walter.wodchis@utoronto.ca::ca455b6e-9d7e-4d29-aa18-0a875ee3e65a" providerId="AD" clId="Web-{DE219B6F-4763-E820-0645-96F4D9D48E79}" dt="2023-12-20T18:02:00.265" v="222"/>
        <pc:sldMkLst>
          <pc:docMk/>
          <pc:sldMk cId="2850936706" sldId="2145706056"/>
        </pc:sldMkLst>
        <pc:graphicFrameChg chg="mod modGraphic">
          <ac:chgData name="Walter Wodchis" userId="S::walter.wodchis@utoronto.ca::ca455b6e-9d7e-4d29-aa18-0a875ee3e65a" providerId="AD" clId="Web-{DE219B6F-4763-E820-0645-96F4D9D48E79}" dt="2023-12-20T18:02:00.265" v="222"/>
          <ac:graphicFrameMkLst>
            <pc:docMk/>
            <pc:sldMk cId="2850936706" sldId="2145706056"/>
            <ac:graphicFrameMk id="8" creationId="{C128B61C-6BB0-4082-9861-FB6F37DC1A81}"/>
          </ac:graphicFrameMkLst>
        </pc:graphicFrameChg>
      </pc:sldChg>
    </pc:docChg>
  </pc:docChgLst>
  <pc:docChgLst>
    <pc:chgData name="Walter Wodchis" userId="S::walter.wodchis@utoronto.ca::ca455b6e-9d7e-4d29-aa18-0a875ee3e65a" providerId="AD" clId="Web-{A185D224-A7F4-83AC-3BEC-A8619ACB239E}"/>
    <pc:docChg chg="addSld delSld">
      <pc:chgData name="Walter Wodchis" userId="S::walter.wodchis@utoronto.ca::ca455b6e-9d7e-4d29-aa18-0a875ee3e65a" providerId="AD" clId="Web-{A185D224-A7F4-83AC-3BEC-A8619ACB239E}" dt="2023-12-19T22:45:26.416" v="3"/>
      <pc:docMkLst>
        <pc:docMk/>
      </pc:docMkLst>
      <pc:sldChg chg="del">
        <pc:chgData name="Walter Wodchis" userId="S::walter.wodchis@utoronto.ca::ca455b6e-9d7e-4d29-aa18-0a875ee3e65a" providerId="AD" clId="Web-{A185D224-A7F4-83AC-3BEC-A8619ACB239E}" dt="2023-12-19T22:45:26.416" v="3"/>
        <pc:sldMkLst>
          <pc:docMk/>
          <pc:sldMk cId="345134898" sldId="2145705980"/>
        </pc:sldMkLst>
      </pc:sldChg>
      <pc:sldChg chg="add del">
        <pc:chgData name="Walter Wodchis" userId="S::walter.wodchis@utoronto.ca::ca455b6e-9d7e-4d29-aa18-0a875ee3e65a" providerId="AD" clId="Web-{A185D224-A7F4-83AC-3BEC-A8619ACB239E}" dt="2023-12-19T22:45:22.103" v="2"/>
        <pc:sldMkLst>
          <pc:docMk/>
          <pc:sldMk cId="1562477464" sldId="2145706075"/>
        </pc:sldMkLst>
      </pc:sldChg>
    </pc:docChg>
  </pc:docChgLst>
  <pc:docChgLst>
    <pc:chgData name="Ruiyue Ma" userId="S::ruiyue.ma@mail.utoronto.ca::8b45745d-dac7-4197-8484-baf5f4ca719c" providerId="AD" clId="Web-{653DCD11-9746-AD10-04CB-AFA63C292F48}"/>
    <pc:docChg chg="modSld">
      <pc:chgData name="Ruiyue Ma" userId="S::ruiyue.ma@mail.utoronto.ca::8b45745d-dac7-4197-8484-baf5f4ca719c" providerId="AD" clId="Web-{653DCD11-9746-AD10-04CB-AFA63C292F48}" dt="2024-01-07T00:16:57.575" v="18"/>
      <pc:docMkLst>
        <pc:docMk/>
      </pc:docMkLst>
      <pc:sldChg chg="modSp">
        <pc:chgData name="Ruiyue Ma" userId="S::ruiyue.ma@mail.utoronto.ca::8b45745d-dac7-4197-8484-baf5f4ca719c" providerId="AD" clId="Web-{653DCD11-9746-AD10-04CB-AFA63C292F48}" dt="2024-01-07T00:12:51.387" v="10"/>
        <pc:sldMkLst>
          <pc:docMk/>
          <pc:sldMk cId="2553211071" sldId="2145705987"/>
        </pc:sldMkLst>
        <pc:picChg chg="mod">
          <ac:chgData name="Ruiyue Ma" userId="S::ruiyue.ma@mail.utoronto.ca::8b45745d-dac7-4197-8484-baf5f4ca719c" providerId="AD" clId="Web-{653DCD11-9746-AD10-04CB-AFA63C292F48}" dt="2024-01-07T00:12:51.387" v="10"/>
          <ac:picMkLst>
            <pc:docMk/>
            <pc:sldMk cId="2553211071" sldId="2145705987"/>
            <ac:picMk id="5" creationId="{2DC9AF45-EF8F-4A68-8F25-FFD7629AA773}"/>
          </ac:picMkLst>
        </pc:picChg>
      </pc:sldChg>
      <pc:sldChg chg="modSp">
        <pc:chgData name="Ruiyue Ma" userId="S::ruiyue.ma@mail.utoronto.ca::8b45745d-dac7-4197-8484-baf5f4ca719c" providerId="AD" clId="Web-{653DCD11-9746-AD10-04CB-AFA63C292F48}" dt="2024-01-07T00:13:51.700" v="12"/>
        <pc:sldMkLst>
          <pc:docMk/>
          <pc:sldMk cId="3372501302" sldId="2145705988"/>
        </pc:sldMkLst>
        <pc:picChg chg="mod">
          <ac:chgData name="Ruiyue Ma" userId="S::ruiyue.ma@mail.utoronto.ca::8b45745d-dac7-4197-8484-baf5f4ca719c" providerId="AD" clId="Web-{653DCD11-9746-AD10-04CB-AFA63C292F48}" dt="2024-01-07T00:13:51.700" v="12"/>
          <ac:picMkLst>
            <pc:docMk/>
            <pc:sldMk cId="3372501302" sldId="2145705988"/>
            <ac:picMk id="5" creationId="{04B061E3-59CB-495C-AC3E-BA868D6D6F07}"/>
          </ac:picMkLst>
        </pc:picChg>
      </pc:sldChg>
      <pc:sldChg chg="modSp">
        <pc:chgData name="Ruiyue Ma" userId="S::ruiyue.ma@mail.utoronto.ca::8b45745d-dac7-4197-8484-baf5f4ca719c" providerId="AD" clId="Web-{653DCD11-9746-AD10-04CB-AFA63C292F48}" dt="2024-01-07T00:15:40.638" v="15"/>
        <pc:sldMkLst>
          <pc:docMk/>
          <pc:sldMk cId="2098748951" sldId="2145705989"/>
        </pc:sldMkLst>
        <pc:picChg chg="mod">
          <ac:chgData name="Ruiyue Ma" userId="S::ruiyue.ma@mail.utoronto.ca::8b45745d-dac7-4197-8484-baf5f4ca719c" providerId="AD" clId="Web-{653DCD11-9746-AD10-04CB-AFA63C292F48}" dt="2024-01-07T00:15:40.638" v="15"/>
          <ac:picMkLst>
            <pc:docMk/>
            <pc:sldMk cId="2098748951" sldId="2145705989"/>
            <ac:picMk id="5" creationId="{1E12BC96-235F-4C44-8158-3508A3160643}"/>
          </ac:picMkLst>
        </pc:picChg>
      </pc:sldChg>
      <pc:sldChg chg="modSp">
        <pc:chgData name="Ruiyue Ma" userId="S::ruiyue.ma@mail.utoronto.ca::8b45745d-dac7-4197-8484-baf5f4ca719c" providerId="AD" clId="Web-{653DCD11-9746-AD10-04CB-AFA63C292F48}" dt="2024-01-07T00:16:38.809" v="17"/>
        <pc:sldMkLst>
          <pc:docMk/>
          <pc:sldMk cId="1349373594" sldId="2145705990"/>
        </pc:sldMkLst>
        <pc:picChg chg="mod">
          <ac:chgData name="Ruiyue Ma" userId="S::ruiyue.ma@mail.utoronto.ca::8b45745d-dac7-4197-8484-baf5f4ca719c" providerId="AD" clId="Web-{653DCD11-9746-AD10-04CB-AFA63C292F48}" dt="2024-01-07T00:16:38.809" v="17"/>
          <ac:picMkLst>
            <pc:docMk/>
            <pc:sldMk cId="1349373594" sldId="2145705990"/>
            <ac:picMk id="5" creationId="{F9C117A2-18D7-4BD8-93E3-74AF870F2378}"/>
          </ac:picMkLst>
        </pc:picChg>
      </pc:sldChg>
      <pc:sldChg chg="modSp">
        <pc:chgData name="Ruiyue Ma" userId="S::ruiyue.ma@mail.utoronto.ca::8b45745d-dac7-4197-8484-baf5f4ca719c" providerId="AD" clId="Web-{653DCD11-9746-AD10-04CB-AFA63C292F48}" dt="2024-01-07T00:07:26.601" v="1"/>
        <pc:sldMkLst>
          <pc:docMk/>
          <pc:sldMk cId="2022376663" sldId="2145706010"/>
        </pc:sldMkLst>
        <pc:picChg chg="mod">
          <ac:chgData name="Ruiyue Ma" userId="S::ruiyue.ma@mail.utoronto.ca::8b45745d-dac7-4197-8484-baf5f4ca719c" providerId="AD" clId="Web-{653DCD11-9746-AD10-04CB-AFA63C292F48}" dt="2024-01-07T00:07:26.601" v="1"/>
          <ac:picMkLst>
            <pc:docMk/>
            <pc:sldMk cId="2022376663" sldId="2145706010"/>
            <ac:picMk id="5" creationId="{4B2E622C-A82E-4DC2-8AB9-BBD9AFB1A39D}"/>
          </ac:picMkLst>
        </pc:picChg>
      </pc:sldChg>
      <pc:sldChg chg="modSp">
        <pc:chgData name="Ruiyue Ma" userId="S::ruiyue.ma@mail.utoronto.ca::8b45745d-dac7-4197-8484-baf5f4ca719c" providerId="AD" clId="Web-{653DCD11-9746-AD10-04CB-AFA63C292F48}" dt="2024-01-07T00:11:52.153" v="8"/>
        <pc:sldMkLst>
          <pc:docMk/>
          <pc:sldMk cId="1898988213" sldId="2145706016"/>
        </pc:sldMkLst>
        <pc:picChg chg="mod">
          <ac:chgData name="Ruiyue Ma" userId="S::ruiyue.ma@mail.utoronto.ca::8b45745d-dac7-4197-8484-baf5f4ca719c" providerId="AD" clId="Web-{653DCD11-9746-AD10-04CB-AFA63C292F48}" dt="2024-01-07T00:11:52.153" v="8"/>
          <ac:picMkLst>
            <pc:docMk/>
            <pc:sldMk cId="1898988213" sldId="2145706016"/>
            <ac:picMk id="5" creationId="{8B10E9B7-1FEC-4460-B5B3-6664FD48F91F}"/>
          </ac:picMkLst>
        </pc:picChg>
      </pc:sldChg>
      <pc:sldChg chg="modSp">
        <pc:chgData name="Ruiyue Ma" userId="S::ruiyue.ma@mail.utoronto.ca::8b45745d-dac7-4197-8484-baf5f4ca719c" providerId="AD" clId="Web-{653DCD11-9746-AD10-04CB-AFA63C292F48}" dt="2024-01-07T00:05:06.663" v="0"/>
        <pc:sldMkLst>
          <pc:docMk/>
          <pc:sldMk cId="2150844214" sldId="2145706019"/>
        </pc:sldMkLst>
        <pc:picChg chg="mod">
          <ac:chgData name="Ruiyue Ma" userId="S::ruiyue.ma@mail.utoronto.ca::8b45745d-dac7-4197-8484-baf5f4ca719c" providerId="AD" clId="Web-{653DCD11-9746-AD10-04CB-AFA63C292F48}" dt="2024-01-07T00:05:06.663" v="0"/>
          <ac:picMkLst>
            <pc:docMk/>
            <pc:sldMk cId="2150844214" sldId="2145706019"/>
            <ac:picMk id="5" creationId="{27D2E60E-A7CD-4645-93CD-D84F03E36508}"/>
          </ac:picMkLst>
        </pc:picChg>
      </pc:sldChg>
      <pc:sldChg chg="modSp">
        <pc:chgData name="Ruiyue Ma" userId="S::ruiyue.ma@mail.utoronto.ca::8b45745d-dac7-4197-8484-baf5f4ca719c" providerId="AD" clId="Web-{653DCD11-9746-AD10-04CB-AFA63C292F48}" dt="2024-01-07T00:08:12.215" v="2"/>
        <pc:sldMkLst>
          <pc:docMk/>
          <pc:sldMk cId="3264786710" sldId="2145706022"/>
        </pc:sldMkLst>
        <pc:picChg chg="mod">
          <ac:chgData name="Ruiyue Ma" userId="S::ruiyue.ma@mail.utoronto.ca::8b45745d-dac7-4197-8484-baf5f4ca719c" providerId="AD" clId="Web-{653DCD11-9746-AD10-04CB-AFA63C292F48}" dt="2024-01-07T00:08:12.215" v="2"/>
          <ac:picMkLst>
            <pc:docMk/>
            <pc:sldMk cId="3264786710" sldId="2145706022"/>
            <ac:picMk id="8" creationId="{8DFA3F16-E87A-481A-A9A9-0D792363871D}"/>
          </ac:picMkLst>
        </pc:picChg>
      </pc:sldChg>
      <pc:sldChg chg="modSp">
        <pc:chgData name="Ruiyue Ma" userId="S::ruiyue.ma@mail.utoronto.ca::8b45745d-dac7-4197-8484-baf5f4ca719c" providerId="AD" clId="Web-{653DCD11-9746-AD10-04CB-AFA63C292F48}" dt="2024-01-07T00:08:47.434" v="3"/>
        <pc:sldMkLst>
          <pc:docMk/>
          <pc:sldMk cId="2625319900" sldId="2145706024"/>
        </pc:sldMkLst>
        <pc:picChg chg="mod">
          <ac:chgData name="Ruiyue Ma" userId="S::ruiyue.ma@mail.utoronto.ca::8b45745d-dac7-4197-8484-baf5f4ca719c" providerId="AD" clId="Web-{653DCD11-9746-AD10-04CB-AFA63C292F48}" dt="2024-01-07T00:08:47.434" v="3"/>
          <ac:picMkLst>
            <pc:docMk/>
            <pc:sldMk cId="2625319900" sldId="2145706024"/>
            <ac:picMk id="5" creationId="{E8E13107-FC41-48B1-9C1D-55FDAAA0509A}"/>
          </ac:picMkLst>
        </pc:picChg>
      </pc:sldChg>
      <pc:sldChg chg="modSp">
        <pc:chgData name="Ruiyue Ma" userId="S::ruiyue.ma@mail.utoronto.ca::8b45745d-dac7-4197-8484-baf5f4ca719c" providerId="AD" clId="Web-{653DCD11-9746-AD10-04CB-AFA63C292F48}" dt="2024-01-07T00:09:19.652" v="4"/>
        <pc:sldMkLst>
          <pc:docMk/>
          <pc:sldMk cId="3301483294" sldId="2145706027"/>
        </pc:sldMkLst>
        <pc:picChg chg="mod">
          <ac:chgData name="Ruiyue Ma" userId="S::ruiyue.ma@mail.utoronto.ca::8b45745d-dac7-4197-8484-baf5f4ca719c" providerId="AD" clId="Web-{653DCD11-9746-AD10-04CB-AFA63C292F48}" dt="2024-01-07T00:09:19.652" v="4"/>
          <ac:picMkLst>
            <pc:docMk/>
            <pc:sldMk cId="3301483294" sldId="2145706027"/>
            <ac:picMk id="5" creationId="{9A6E90BA-39D4-4861-B3CD-756A14A74CAB}"/>
          </ac:picMkLst>
        </pc:picChg>
      </pc:sldChg>
      <pc:sldChg chg="modSp">
        <pc:chgData name="Ruiyue Ma" userId="S::ruiyue.ma@mail.utoronto.ca::8b45745d-dac7-4197-8484-baf5f4ca719c" providerId="AD" clId="Web-{653DCD11-9746-AD10-04CB-AFA63C292F48}" dt="2024-01-07T00:09:51.715" v="5"/>
        <pc:sldMkLst>
          <pc:docMk/>
          <pc:sldMk cId="1160220387" sldId="2145706029"/>
        </pc:sldMkLst>
        <pc:picChg chg="mod">
          <ac:chgData name="Ruiyue Ma" userId="S::ruiyue.ma@mail.utoronto.ca::8b45745d-dac7-4197-8484-baf5f4ca719c" providerId="AD" clId="Web-{653DCD11-9746-AD10-04CB-AFA63C292F48}" dt="2024-01-07T00:09:51.715" v="5"/>
          <ac:picMkLst>
            <pc:docMk/>
            <pc:sldMk cId="1160220387" sldId="2145706029"/>
            <ac:picMk id="7" creationId="{9ABAF4DB-2FC9-47BE-B426-194BE5452158}"/>
          </ac:picMkLst>
        </pc:picChg>
      </pc:sldChg>
      <pc:sldChg chg="modSp">
        <pc:chgData name="Ruiyue Ma" userId="S::ruiyue.ma@mail.utoronto.ca::8b45745d-dac7-4197-8484-baf5f4ca719c" providerId="AD" clId="Web-{653DCD11-9746-AD10-04CB-AFA63C292F48}" dt="2024-01-07T00:10:16.746" v="6"/>
        <pc:sldMkLst>
          <pc:docMk/>
          <pc:sldMk cId="2434483580" sldId="2145706033"/>
        </pc:sldMkLst>
        <pc:picChg chg="mod">
          <ac:chgData name="Ruiyue Ma" userId="S::ruiyue.ma@mail.utoronto.ca::8b45745d-dac7-4197-8484-baf5f4ca719c" providerId="AD" clId="Web-{653DCD11-9746-AD10-04CB-AFA63C292F48}" dt="2024-01-07T00:10:16.746" v="6"/>
          <ac:picMkLst>
            <pc:docMk/>
            <pc:sldMk cId="2434483580" sldId="2145706033"/>
            <ac:picMk id="7" creationId="{DC954D06-189F-4E5B-94D9-0CB7A6718CD9}"/>
          </ac:picMkLst>
        </pc:picChg>
      </pc:sldChg>
      <pc:sldChg chg="modSp">
        <pc:chgData name="Ruiyue Ma" userId="S::ruiyue.ma@mail.utoronto.ca::8b45745d-dac7-4197-8484-baf5f4ca719c" providerId="AD" clId="Web-{653DCD11-9746-AD10-04CB-AFA63C292F48}" dt="2024-01-07T00:10:55.012" v="7"/>
        <pc:sldMkLst>
          <pc:docMk/>
          <pc:sldMk cId="3891985410" sldId="2145706036"/>
        </pc:sldMkLst>
        <pc:picChg chg="mod">
          <ac:chgData name="Ruiyue Ma" userId="S::ruiyue.ma@mail.utoronto.ca::8b45745d-dac7-4197-8484-baf5f4ca719c" providerId="AD" clId="Web-{653DCD11-9746-AD10-04CB-AFA63C292F48}" dt="2024-01-07T00:10:55.012" v="7"/>
          <ac:picMkLst>
            <pc:docMk/>
            <pc:sldMk cId="3891985410" sldId="2145706036"/>
            <ac:picMk id="5" creationId="{F5F7A7C2-0F49-4427-A172-4008955F9E87}"/>
          </ac:picMkLst>
        </pc:picChg>
      </pc:sldChg>
      <pc:sldChg chg="modSp">
        <pc:chgData name="Ruiyue Ma" userId="S::ruiyue.ma@mail.utoronto.ca::8b45745d-dac7-4197-8484-baf5f4ca719c" providerId="AD" clId="Web-{653DCD11-9746-AD10-04CB-AFA63C292F48}" dt="2024-01-07T00:12:19.856" v="9"/>
        <pc:sldMkLst>
          <pc:docMk/>
          <pc:sldMk cId="38636857" sldId="2145706038"/>
        </pc:sldMkLst>
        <pc:picChg chg="mod">
          <ac:chgData name="Ruiyue Ma" userId="S::ruiyue.ma@mail.utoronto.ca::8b45745d-dac7-4197-8484-baf5f4ca719c" providerId="AD" clId="Web-{653DCD11-9746-AD10-04CB-AFA63C292F48}" dt="2024-01-07T00:12:19.856" v="9"/>
          <ac:picMkLst>
            <pc:docMk/>
            <pc:sldMk cId="38636857" sldId="2145706038"/>
            <ac:picMk id="5" creationId="{65192521-7C90-4093-9ED9-AB74FE1CB667}"/>
          </ac:picMkLst>
        </pc:picChg>
      </pc:sldChg>
      <pc:sldChg chg="modSp">
        <pc:chgData name="Ruiyue Ma" userId="S::ruiyue.ma@mail.utoronto.ca::8b45745d-dac7-4197-8484-baf5f4ca719c" providerId="AD" clId="Web-{653DCD11-9746-AD10-04CB-AFA63C292F48}" dt="2024-01-07T00:13:08.090" v="11"/>
        <pc:sldMkLst>
          <pc:docMk/>
          <pc:sldMk cId="3783444805" sldId="2145706041"/>
        </pc:sldMkLst>
        <pc:picChg chg="mod">
          <ac:chgData name="Ruiyue Ma" userId="S::ruiyue.ma@mail.utoronto.ca::8b45745d-dac7-4197-8484-baf5f4ca719c" providerId="AD" clId="Web-{653DCD11-9746-AD10-04CB-AFA63C292F48}" dt="2024-01-07T00:13:08.090" v="11"/>
          <ac:picMkLst>
            <pc:docMk/>
            <pc:sldMk cId="3783444805" sldId="2145706041"/>
            <ac:picMk id="5" creationId="{AD46258B-DB20-4426-8035-226E9AA3901E}"/>
          </ac:picMkLst>
        </pc:picChg>
      </pc:sldChg>
      <pc:sldChg chg="modSp">
        <pc:chgData name="Ruiyue Ma" userId="S::ruiyue.ma@mail.utoronto.ca::8b45745d-dac7-4197-8484-baf5f4ca719c" providerId="AD" clId="Web-{653DCD11-9746-AD10-04CB-AFA63C292F48}" dt="2024-01-07T00:15:09.856" v="14"/>
        <pc:sldMkLst>
          <pc:docMk/>
          <pc:sldMk cId="2650018604" sldId="2145706044"/>
        </pc:sldMkLst>
        <pc:picChg chg="mod">
          <ac:chgData name="Ruiyue Ma" userId="S::ruiyue.ma@mail.utoronto.ca::8b45745d-dac7-4197-8484-baf5f4ca719c" providerId="AD" clId="Web-{653DCD11-9746-AD10-04CB-AFA63C292F48}" dt="2024-01-07T00:15:09.856" v="14"/>
          <ac:picMkLst>
            <pc:docMk/>
            <pc:sldMk cId="2650018604" sldId="2145706044"/>
            <ac:picMk id="5" creationId="{70154183-041F-4D5D-992A-54C3C12B7689}"/>
          </ac:picMkLst>
        </pc:picChg>
      </pc:sldChg>
      <pc:sldChg chg="modSp">
        <pc:chgData name="Ruiyue Ma" userId="S::ruiyue.ma@mail.utoronto.ca::8b45745d-dac7-4197-8484-baf5f4ca719c" providerId="AD" clId="Web-{653DCD11-9746-AD10-04CB-AFA63C292F48}" dt="2024-01-07T00:16:01.028" v="16"/>
        <pc:sldMkLst>
          <pc:docMk/>
          <pc:sldMk cId="4274295591" sldId="2145706047"/>
        </pc:sldMkLst>
        <pc:picChg chg="mod">
          <ac:chgData name="Ruiyue Ma" userId="S::ruiyue.ma@mail.utoronto.ca::8b45745d-dac7-4197-8484-baf5f4ca719c" providerId="AD" clId="Web-{653DCD11-9746-AD10-04CB-AFA63C292F48}" dt="2024-01-07T00:16:01.028" v="16"/>
          <ac:picMkLst>
            <pc:docMk/>
            <pc:sldMk cId="4274295591" sldId="2145706047"/>
            <ac:picMk id="5" creationId="{8A219E0F-1D59-4D1F-8CFB-D6B3277333CB}"/>
          </ac:picMkLst>
        </pc:picChg>
      </pc:sldChg>
      <pc:sldChg chg="modSp">
        <pc:chgData name="Ruiyue Ma" userId="S::ruiyue.ma@mail.utoronto.ca::8b45745d-dac7-4197-8484-baf5f4ca719c" providerId="AD" clId="Web-{653DCD11-9746-AD10-04CB-AFA63C292F48}" dt="2024-01-07T00:16:57.575" v="18"/>
        <pc:sldMkLst>
          <pc:docMk/>
          <pc:sldMk cId="1090974854" sldId="2145706050"/>
        </pc:sldMkLst>
        <pc:picChg chg="mod">
          <ac:chgData name="Ruiyue Ma" userId="S::ruiyue.ma@mail.utoronto.ca::8b45745d-dac7-4197-8484-baf5f4ca719c" providerId="AD" clId="Web-{653DCD11-9746-AD10-04CB-AFA63C292F48}" dt="2024-01-07T00:16:57.575" v="18"/>
          <ac:picMkLst>
            <pc:docMk/>
            <pc:sldMk cId="1090974854" sldId="2145706050"/>
            <ac:picMk id="9" creationId="{99A1A8E4-7B54-4396-BC49-02DEDAFCE79B}"/>
          </ac:picMkLst>
        </pc:picChg>
      </pc:sldChg>
    </pc:docChg>
  </pc:docChgLst>
  <pc:docChgLst>
    <pc:chgData name="Walter Wodchis" userId="S::walter.wodchis@utoronto.ca::ca455b6e-9d7e-4d29-aa18-0a875ee3e65a" providerId="AD" clId="Web-{19555170-83B9-2645-549A-0D309CC98D09}"/>
    <pc:docChg chg="modSld">
      <pc:chgData name="Walter Wodchis" userId="S::walter.wodchis@utoronto.ca::ca455b6e-9d7e-4d29-aa18-0a875ee3e65a" providerId="AD" clId="Web-{19555170-83B9-2645-549A-0D309CC98D09}" dt="2023-12-21T04:24:19.976" v="282" actId="20577"/>
      <pc:docMkLst>
        <pc:docMk/>
      </pc:docMkLst>
      <pc:sldChg chg="modSp">
        <pc:chgData name="Walter Wodchis" userId="S::walter.wodchis@utoronto.ca::ca455b6e-9d7e-4d29-aa18-0a875ee3e65a" providerId="AD" clId="Web-{19555170-83B9-2645-549A-0D309CC98D09}" dt="2023-12-21T04:19:35.253" v="91" actId="20577"/>
        <pc:sldMkLst>
          <pc:docMk/>
          <pc:sldMk cId="2725022862" sldId="2145706058"/>
        </pc:sldMkLst>
        <pc:spChg chg="mod">
          <ac:chgData name="Walter Wodchis" userId="S::walter.wodchis@utoronto.ca::ca455b6e-9d7e-4d29-aa18-0a875ee3e65a" providerId="AD" clId="Web-{19555170-83B9-2645-549A-0D309CC98D09}" dt="2023-12-21T04:19:35.253" v="91"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19555170-83B9-2645-549A-0D309CC98D09}" dt="2023-12-21T04:20:08.207" v="135" actId="20577"/>
        <pc:sldMkLst>
          <pc:docMk/>
          <pc:sldMk cId="85638082" sldId="2145706059"/>
        </pc:sldMkLst>
        <pc:spChg chg="mod">
          <ac:chgData name="Walter Wodchis" userId="S::walter.wodchis@utoronto.ca::ca455b6e-9d7e-4d29-aa18-0a875ee3e65a" providerId="AD" clId="Web-{19555170-83B9-2645-549A-0D309CC98D09}" dt="2023-12-21T04:20:08.207" v="135" actId="20577"/>
          <ac:spMkLst>
            <pc:docMk/>
            <pc:sldMk cId="85638082" sldId="2145706059"/>
            <ac:spMk id="10" creationId="{74F69AAC-063D-4CAD-8D99-314F67A645D2}"/>
          </ac:spMkLst>
        </pc:spChg>
      </pc:sldChg>
      <pc:sldChg chg="modSp">
        <pc:chgData name="Walter Wodchis" userId="S::walter.wodchis@utoronto.ca::ca455b6e-9d7e-4d29-aa18-0a875ee3e65a" providerId="AD" clId="Web-{19555170-83B9-2645-549A-0D309CC98D09}" dt="2023-12-21T04:20:15.441" v="139" actId="20577"/>
        <pc:sldMkLst>
          <pc:docMk/>
          <pc:sldMk cId="3060131008" sldId="2145706060"/>
        </pc:sldMkLst>
        <pc:spChg chg="mod">
          <ac:chgData name="Walter Wodchis" userId="S::walter.wodchis@utoronto.ca::ca455b6e-9d7e-4d29-aa18-0a875ee3e65a" providerId="AD" clId="Web-{19555170-83B9-2645-549A-0D309CC98D09}" dt="2023-12-21T04:20:15.441" v="139"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19555170-83B9-2645-549A-0D309CC98D09}" dt="2023-12-21T04:21:06.364" v="174" actId="20577"/>
        <pc:sldMkLst>
          <pc:docMk/>
          <pc:sldMk cId="827014832" sldId="2145706061"/>
        </pc:sldMkLst>
        <pc:spChg chg="mod">
          <ac:chgData name="Walter Wodchis" userId="S::walter.wodchis@utoronto.ca::ca455b6e-9d7e-4d29-aa18-0a875ee3e65a" providerId="AD" clId="Web-{19555170-83B9-2645-549A-0D309CC98D09}" dt="2023-12-21T04:21:06.364" v="174" actId="20577"/>
          <ac:spMkLst>
            <pc:docMk/>
            <pc:sldMk cId="827014832" sldId="2145706061"/>
            <ac:spMk id="10" creationId="{74F69AAC-063D-4CAD-8D99-314F67A645D2}"/>
          </ac:spMkLst>
        </pc:spChg>
      </pc:sldChg>
      <pc:sldChg chg="modSp">
        <pc:chgData name="Walter Wodchis" userId="S::walter.wodchis@utoronto.ca::ca455b6e-9d7e-4d29-aa18-0a875ee3e65a" providerId="AD" clId="Web-{19555170-83B9-2645-549A-0D309CC98D09}" dt="2023-12-21T04:21:43.036" v="183" actId="14100"/>
        <pc:sldMkLst>
          <pc:docMk/>
          <pc:sldMk cId="1896356862" sldId="2145706062"/>
        </pc:sldMkLst>
        <pc:spChg chg="mod">
          <ac:chgData name="Walter Wodchis" userId="S::walter.wodchis@utoronto.ca::ca455b6e-9d7e-4d29-aa18-0a875ee3e65a" providerId="AD" clId="Web-{19555170-83B9-2645-549A-0D309CC98D09}" dt="2023-12-21T04:21:43.036" v="183" actId="14100"/>
          <ac:spMkLst>
            <pc:docMk/>
            <pc:sldMk cId="1896356862" sldId="2145706062"/>
            <ac:spMk id="10" creationId="{74F69AAC-063D-4CAD-8D99-314F67A645D2}"/>
          </ac:spMkLst>
        </pc:spChg>
      </pc:sldChg>
      <pc:sldChg chg="modSp">
        <pc:chgData name="Walter Wodchis" userId="S::walter.wodchis@utoronto.ca::ca455b6e-9d7e-4d29-aa18-0a875ee3e65a" providerId="AD" clId="Web-{19555170-83B9-2645-549A-0D309CC98D09}" dt="2023-12-21T04:22:36.178" v="215" actId="1076"/>
        <pc:sldMkLst>
          <pc:docMk/>
          <pc:sldMk cId="2062726242" sldId="2145706063"/>
        </pc:sldMkLst>
        <pc:spChg chg="mod">
          <ac:chgData name="Walter Wodchis" userId="S::walter.wodchis@utoronto.ca::ca455b6e-9d7e-4d29-aa18-0a875ee3e65a" providerId="AD" clId="Web-{19555170-83B9-2645-549A-0D309CC98D09}" dt="2023-12-21T04:22:36.178" v="215" actId="1076"/>
          <ac:spMkLst>
            <pc:docMk/>
            <pc:sldMk cId="2062726242" sldId="2145706063"/>
            <ac:spMk id="10" creationId="{74F69AAC-063D-4CAD-8D99-314F67A645D2}"/>
          </ac:spMkLst>
        </pc:spChg>
      </pc:sldChg>
      <pc:sldChg chg="modSp">
        <pc:chgData name="Walter Wodchis" userId="S::walter.wodchis@utoronto.ca::ca455b6e-9d7e-4d29-aa18-0a875ee3e65a" providerId="AD" clId="Web-{19555170-83B9-2645-549A-0D309CC98D09}" dt="2023-12-21T04:23:39.210" v="269" actId="20577"/>
        <pc:sldMkLst>
          <pc:docMk/>
          <pc:sldMk cId="4249287565" sldId="2145706064"/>
        </pc:sldMkLst>
        <pc:spChg chg="mod">
          <ac:chgData name="Walter Wodchis" userId="S::walter.wodchis@utoronto.ca::ca455b6e-9d7e-4d29-aa18-0a875ee3e65a" providerId="AD" clId="Web-{19555170-83B9-2645-549A-0D309CC98D09}" dt="2023-12-21T04:23:39.210" v="269"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19555170-83B9-2645-549A-0D309CC98D09}" dt="2023-12-21T04:24:03.554" v="277" actId="1076"/>
        <pc:sldMkLst>
          <pc:docMk/>
          <pc:sldMk cId="1520170389" sldId="2145706065"/>
        </pc:sldMkLst>
        <pc:spChg chg="mod">
          <ac:chgData name="Walter Wodchis" userId="S::walter.wodchis@utoronto.ca::ca455b6e-9d7e-4d29-aa18-0a875ee3e65a" providerId="AD" clId="Web-{19555170-83B9-2645-549A-0D309CC98D09}" dt="2023-12-21T04:24:03.554" v="277" actId="1076"/>
          <ac:spMkLst>
            <pc:docMk/>
            <pc:sldMk cId="1520170389" sldId="2145706065"/>
            <ac:spMk id="10" creationId="{74F69AAC-063D-4CAD-8D99-314F67A645D2}"/>
          </ac:spMkLst>
        </pc:spChg>
      </pc:sldChg>
      <pc:sldChg chg="modSp">
        <pc:chgData name="Walter Wodchis" userId="S::walter.wodchis@utoronto.ca::ca455b6e-9d7e-4d29-aa18-0a875ee3e65a" providerId="AD" clId="Web-{19555170-83B9-2645-549A-0D309CC98D09}" dt="2023-12-21T04:24:19.976" v="282" actId="20577"/>
        <pc:sldMkLst>
          <pc:docMk/>
          <pc:sldMk cId="3770930259" sldId="2145706066"/>
        </pc:sldMkLst>
        <pc:spChg chg="mod">
          <ac:chgData name="Walter Wodchis" userId="S::walter.wodchis@utoronto.ca::ca455b6e-9d7e-4d29-aa18-0a875ee3e65a" providerId="AD" clId="Web-{19555170-83B9-2645-549A-0D309CC98D09}" dt="2023-12-21T04:24:19.976" v="282" actId="20577"/>
          <ac:spMkLst>
            <pc:docMk/>
            <pc:sldMk cId="3770930259" sldId="2145706066"/>
            <ac:spMk id="10" creationId="{74F69AAC-063D-4CAD-8D99-314F67A645D2}"/>
          </ac:spMkLst>
        </pc:spChg>
      </pc:sldChg>
    </pc:docChg>
  </pc:docChgLst>
  <pc:docChgLst>
    <pc:chgData name="Walter Wodchis" userId="S::walter.wodchis@utoronto.ca::ca455b6e-9d7e-4d29-aa18-0a875ee3e65a" providerId="AD" clId="Web-{67BC3B30-B0F3-09CE-7306-8A1C318F3801}"/>
    <pc:docChg chg="modSld">
      <pc:chgData name="Walter Wodchis" userId="S::walter.wodchis@utoronto.ca::ca455b6e-9d7e-4d29-aa18-0a875ee3e65a" providerId="AD" clId="Web-{67BC3B30-B0F3-09CE-7306-8A1C318F3801}" dt="2023-12-19T22:43:59.364" v="263" actId="20577"/>
      <pc:docMkLst>
        <pc:docMk/>
      </pc:docMkLst>
      <pc:sldChg chg="modSp">
        <pc:chgData name="Walter Wodchis" userId="S::walter.wodchis@utoronto.ca::ca455b6e-9d7e-4d29-aa18-0a875ee3e65a" providerId="AD" clId="Web-{67BC3B30-B0F3-09CE-7306-8A1C318F3801}" dt="2023-12-19T22:43:59.364" v="263" actId="20577"/>
        <pc:sldMkLst>
          <pc:docMk/>
          <pc:sldMk cId="2605331272" sldId="2145705983"/>
        </pc:sldMkLst>
        <pc:spChg chg="mod">
          <ac:chgData name="Walter Wodchis" userId="S::walter.wodchis@utoronto.ca::ca455b6e-9d7e-4d29-aa18-0a875ee3e65a" providerId="AD" clId="Web-{67BC3B30-B0F3-09CE-7306-8A1C318F3801}" dt="2023-12-19T22:43:59.364" v="263" actId="20577"/>
          <ac:spMkLst>
            <pc:docMk/>
            <pc:sldMk cId="2605331272" sldId="2145705983"/>
            <ac:spMk id="3" creationId="{B44B5254-1E0A-45C0-81B6-B3094A2775BE}"/>
          </ac:spMkLst>
        </pc:spChg>
      </pc:sldChg>
    </pc:docChg>
  </pc:docChgLst>
  <pc:docChgLst>
    <pc:chgData name="Walter Wodchis" userId="S::walter.wodchis@utoronto.ca::ca455b6e-9d7e-4d29-aa18-0a875ee3e65a" providerId="AD" clId="Web-{F7E336F6-9FB4-ED14-0A6C-8786FBA95F48}"/>
    <pc:docChg chg="addSld delSld modSld">
      <pc:chgData name="Walter Wodchis" userId="S::walter.wodchis@utoronto.ca::ca455b6e-9d7e-4d29-aa18-0a875ee3e65a" providerId="AD" clId="Web-{F7E336F6-9FB4-ED14-0A6C-8786FBA95F48}" dt="2023-12-16T18:39:50.836" v="2175" actId="20577"/>
      <pc:docMkLst>
        <pc:docMk/>
      </pc:docMkLst>
      <pc:sldChg chg="modSp">
        <pc:chgData name="Walter Wodchis" userId="S::walter.wodchis@utoronto.ca::ca455b6e-9d7e-4d29-aa18-0a875ee3e65a" providerId="AD" clId="Web-{F7E336F6-9FB4-ED14-0A6C-8786FBA95F48}" dt="2023-12-16T18:39:50.836" v="2175" actId="20577"/>
        <pc:sldMkLst>
          <pc:docMk/>
          <pc:sldMk cId="2461015028" sldId="4298"/>
        </pc:sldMkLst>
        <pc:spChg chg="mod">
          <ac:chgData name="Walter Wodchis" userId="S::walter.wodchis@utoronto.ca::ca455b6e-9d7e-4d29-aa18-0a875ee3e65a" providerId="AD" clId="Web-{F7E336F6-9FB4-ED14-0A6C-8786FBA95F48}" dt="2023-12-16T18:39:50.836" v="2175" actId="20577"/>
          <ac:spMkLst>
            <pc:docMk/>
            <pc:sldMk cId="2461015028" sldId="4298"/>
            <ac:spMk id="4" creationId="{C3C3394E-E02D-4041-85BB-A382BDFCDC0D}"/>
          </ac:spMkLst>
        </pc:spChg>
      </pc:sldChg>
      <pc:sldChg chg="addSp delSp">
        <pc:chgData name="Walter Wodchis" userId="S::walter.wodchis@utoronto.ca::ca455b6e-9d7e-4d29-aa18-0a875ee3e65a" providerId="AD" clId="Web-{F7E336F6-9FB4-ED14-0A6C-8786FBA95F48}" dt="2023-12-16T17:49:07.004" v="1"/>
        <pc:sldMkLst>
          <pc:docMk/>
          <pc:sldMk cId="2509254281" sldId="2145705971"/>
        </pc:sldMkLst>
        <pc:graphicFrameChg chg="del">
          <ac:chgData name="Walter Wodchis" userId="S::walter.wodchis@utoronto.ca::ca455b6e-9d7e-4d29-aa18-0a875ee3e65a" providerId="AD" clId="Web-{F7E336F6-9FB4-ED14-0A6C-8786FBA95F48}" dt="2023-12-16T17:48:57.504" v="0"/>
          <ac:graphicFrameMkLst>
            <pc:docMk/>
            <pc:sldMk cId="2509254281" sldId="2145705971"/>
            <ac:graphicFrameMk id="21" creationId="{2BE575B2-9135-4CAE-B258-9F12AA0E2F81}"/>
          </ac:graphicFrameMkLst>
        </pc:graphicFrameChg>
        <pc:graphicFrameChg chg="add">
          <ac:chgData name="Walter Wodchis" userId="S::walter.wodchis@utoronto.ca::ca455b6e-9d7e-4d29-aa18-0a875ee3e65a" providerId="AD" clId="Web-{F7E336F6-9FB4-ED14-0A6C-8786FBA95F48}" dt="2023-12-16T17:49:07.004" v="1"/>
          <ac:graphicFrameMkLst>
            <pc:docMk/>
            <pc:sldMk cId="2509254281" sldId="2145705971"/>
            <ac:graphicFrameMk id="22" creationId="{43B36702-4F42-E40D-5F2F-16FD287CE572}"/>
          </ac:graphicFrameMkLst>
        </pc:graphicFrameChg>
      </pc:sldChg>
      <pc:sldChg chg="modSp">
        <pc:chgData name="Walter Wodchis" userId="S::walter.wodchis@utoronto.ca::ca455b6e-9d7e-4d29-aa18-0a875ee3e65a" providerId="AD" clId="Web-{F7E336F6-9FB4-ED14-0A6C-8786FBA95F48}" dt="2023-12-16T17:52:34.850" v="67" actId="20577"/>
        <pc:sldMkLst>
          <pc:docMk/>
          <pc:sldMk cId="3735515027" sldId="2145705976"/>
        </pc:sldMkLst>
        <pc:spChg chg="mod">
          <ac:chgData name="Walter Wodchis" userId="S::walter.wodchis@utoronto.ca::ca455b6e-9d7e-4d29-aa18-0a875ee3e65a" providerId="AD" clId="Web-{F7E336F6-9FB4-ED14-0A6C-8786FBA95F48}" dt="2023-12-16T17:51:49.881" v="51" actId="20577"/>
          <ac:spMkLst>
            <pc:docMk/>
            <pc:sldMk cId="3735515027" sldId="2145705976"/>
            <ac:spMk id="2" creationId="{9B9126A4-9EBC-472E-BC48-073C0719EB4D}"/>
          </ac:spMkLst>
        </pc:spChg>
        <pc:spChg chg="mod">
          <ac:chgData name="Walter Wodchis" userId="S::walter.wodchis@utoronto.ca::ca455b6e-9d7e-4d29-aa18-0a875ee3e65a" providerId="AD" clId="Web-{F7E336F6-9FB4-ED14-0A6C-8786FBA95F48}" dt="2023-12-16T17:52:34.850" v="67" actId="20577"/>
          <ac:spMkLst>
            <pc:docMk/>
            <pc:sldMk cId="3735515027" sldId="2145705976"/>
            <ac:spMk id="3" creationId="{B44B5254-1E0A-45C0-81B6-B3094A2775BE}"/>
          </ac:spMkLst>
        </pc:spChg>
      </pc:sldChg>
      <pc:sldChg chg="modSp">
        <pc:chgData name="Walter Wodchis" userId="S::walter.wodchis@utoronto.ca::ca455b6e-9d7e-4d29-aa18-0a875ee3e65a" providerId="AD" clId="Web-{F7E336F6-9FB4-ED14-0A6C-8786FBA95F48}" dt="2023-12-16T18:18:18.027" v="857" actId="20577"/>
        <pc:sldMkLst>
          <pc:docMk/>
          <pc:sldMk cId="345134898" sldId="2145705980"/>
        </pc:sldMkLst>
        <pc:graphicFrameChg chg="modGraphic">
          <ac:chgData name="Walter Wodchis" userId="S::walter.wodchis@utoronto.ca::ca455b6e-9d7e-4d29-aa18-0a875ee3e65a" providerId="AD" clId="Web-{F7E336F6-9FB4-ED14-0A6C-8786FBA95F48}" dt="2023-12-16T18:18:18.027" v="857" actId="20577"/>
          <ac:graphicFrameMkLst>
            <pc:docMk/>
            <pc:sldMk cId="345134898" sldId="2145705980"/>
            <ac:graphicFrameMk id="7" creationId="{692CBA98-FED8-4395-9552-0B3FD2FA85DA}"/>
          </ac:graphicFrameMkLst>
        </pc:graphicFrameChg>
      </pc:sldChg>
      <pc:sldChg chg="modSp del">
        <pc:chgData name="Walter Wodchis" userId="S::walter.wodchis@utoronto.ca::ca455b6e-9d7e-4d29-aa18-0a875ee3e65a" providerId="AD" clId="Web-{F7E336F6-9FB4-ED14-0A6C-8786FBA95F48}" dt="2023-12-16T18:17:54.448" v="855"/>
        <pc:sldMkLst>
          <pc:docMk/>
          <pc:sldMk cId="905635451" sldId="2145705981"/>
        </pc:sldMkLst>
        <pc:graphicFrameChg chg="mod modGraphic">
          <ac:chgData name="Walter Wodchis" userId="S::walter.wodchis@utoronto.ca::ca455b6e-9d7e-4d29-aa18-0a875ee3e65a" providerId="AD" clId="Web-{F7E336F6-9FB4-ED14-0A6C-8786FBA95F48}" dt="2023-12-16T18:15:32.556" v="832"/>
          <ac:graphicFrameMkLst>
            <pc:docMk/>
            <pc:sldMk cId="905635451" sldId="2145705981"/>
            <ac:graphicFrameMk id="8" creationId="{A6E37978-886B-4B1B-8E0C-C1808869D4B2}"/>
          </ac:graphicFrameMkLst>
        </pc:graphicFrameChg>
      </pc:sldChg>
      <pc:sldChg chg="modSp">
        <pc:chgData name="Walter Wodchis" userId="S::walter.wodchis@utoronto.ca::ca455b6e-9d7e-4d29-aa18-0a875ee3e65a" providerId="AD" clId="Web-{F7E336F6-9FB4-ED14-0A6C-8786FBA95F48}" dt="2023-12-16T18:21:23.903" v="1048" actId="20577"/>
        <pc:sldMkLst>
          <pc:docMk/>
          <pc:sldMk cId="1488346169" sldId="2145706055"/>
        </pc:sldMkLst>
        <pc:spChg chg="mod">
          <ac:chgData name="Walter Wodchis" userId="S::walter.wodchis@utoronto.ca::ca455b6e-9d7e-4d29-aa18-0a875ee3e65a" providerId="AD" clId="Web-{F7E336F6-9FB4-ED14-0A6C-8786FBA95F48}" dt="2023-12-16T18:21:23.903" v="1048"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F7E336F6-9FB4-ED14-0A6C-8786FBA95F48}" dt="2023-12-16T18:13:48.102" v="722"/>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20:49.919" v="1003" actId="20577"/>
        <pc:sldMkLst>
          <pc:docMk/>
          <pc:sldMk cId="2850936706" sldId="2145706056"/>
        </pc:sldMkLst>
        <pc:spChg chg="mod">
          <ac:chgData name="Walter Wodchis" userId="S::walter.wodchis@utoronto.ca::ca455b6e-9d7e-4d29-aa18-0a875ee3e65a" providerId="AD" clId="Web-{F7E336F6-9FB4-ED14-0A6C-8786FBA95F48}" dt="2023-12-16T18:20:49.919" v="1003" actId="20577"/>
          <ac:spMkLst>
            <pc:docMk/>
            <pc:sldMk cId="2850936706" sldId="2145706056"/>
            <ac:spMk id="10" creationId="{74F69AAC-063D-4CAD-8D99-314F67A645D2}"/>
          </ac:spMkLst>
        </pc:spChg>
      </pc:sldChg>
      <pc:sldChg chg="modSp">
        <pc:chgData name="Walter Wodchis" userId="S::walter.wodchis@utoronto.ca::ca455b6e-9d7e-4d29-aa18-0a875ee3e65a" providerId="AD" clId="Web-{F7E336F6-9FB4-ED14-0A6C-8786FBA95F48}" dt="2023-12-16T18:19:51.653" v="930" actId="20577"/>
        <pc:sldMkLst>
          <pc:docMk/>
          <pc:sldMk cId="135765560" sldId="2145706057"/>
        </pc:sldMkLst>
        <pc:spChg chg="mod">
          <ac:chgData name="Walter Wodchis" userId="S::walter.wodchis@utoronto.ca::ca455b6e-9d7e-4d29-aa18-0a875ee3e65a" providerId="AD" clId="Web-{F7E336F6-9FB4-ED14-0A6C-8786FBA95F48}" dt="2023-12-16T17:55:51.336" v="142" actId="20577"/>
          <ac:spMkLst>
            <pc:docMk/>
            <pc:sldMk cId="135765560" sldId="2145706057"/>
            <ac:spMk id="3" creationId="{114F98F8-739F-964C-A534-3836E8D18612}"/>
          </ac:spMkLst>
        </pc:spChg>
        <pc:spChg chg="mod">
          <ac:chgData name="Walter Wodchis" userId="S::walter.wodchis@utoronto.ca::ca455b6e-9d7e-4d29-aa18-0a875ee3e65a" providerId="AD" clId="Web-{F7E336F6-9FB4-ED14-0A6C-8786FBA95F48}" dt="2023-12-16T18:19:51.653" v="930" actId="20577"/>
          <ac:spMkLst>
            <pc:docMk/>
            <pc:sldMk cId="135765560" sldId="2145706057"/>
            <ac:spMk id="10" creationId="{74F69AAC-063D-4CAD-8D99-314F67A645D2}"/>
          </ac:spMkLst>
        </pc:spChg>
      </pc:sldChg>
      <pc:sldChg chg="modSp">
        <pc:chgData name="Walter Wodchis" userId="S::walter.wodchis@utoronto.ca::ca455b6e-9d7e-4d29-aa18-0a875ee3e65a" providerId="AD" clId="Web-{F7E336F6-9FB4-ED14-0A6C-8786FBA95F48}" dt="2023-12-16T18:27:14.485" v="1286" actId="20577"/>
        <pc:sldMkLst>
          <pc:docMk/>
          <pc:sldMk cId="2725022862" sldId="2145706058"/>
        </pc:sldMkLst>
        <pc:spChg chg="mod">
          <ac:chgData name="Walter Wodchis" userId="S::walter.wodchis@utoronto.ca::ca455b6e-9d7e-4d29-aa18-0a875ee3e65a" providerId="AD" clId="Web-{F7E336F6-9FB4-ED14-0A6C-8786FBA95F48}" dt="2023-12-16T18:27:14.485" v="1286" actId="20577"/>
          <ac:spMkLst>
            <pc:docMk/>
            <pc:sldMk cId="2725022862" sldId="2145706058"/>
            <ac:spMk id="3" creationId="{114F98F8-739F-964C-A534-3836E8D18612}"/>
          </ac:spMkLst>
        </pc:spChg>
        <pc:spChg chg="mod">
          <ac:chgData name="Walter Wodchis" userId="S::walter.wodchis@utoronto.ca::ca455b6e-9d7e-4d29-aa18-0a875ee3e65a" providerId="AD" clId="Web-{F7E336F6-9FB4-ED14-0A6C-8786FBA95F48}" dt="2023-12-16T18:22:12.779" v="1118"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F7E336F6-9FB4-ED14-0A6C-8786FBA95F48}" dt="2023-12-16T18:23:28.295" v="1168" actId="20577"/>
        <pc:sldMkLst>
          <pc:docMk/>
          <pc:sldMk cId="85638082" sldId="2145706059"/>
        </pc:sldMkLst>
        <pc:spChg chg="mod">
          <ac:chgData name="Walter Wodchis" userId="S::walter.wodchis@utoronto.ca::ca455b6e-9d7e-4d29-aa18-0a875ee3e65a" providerId="AD" clId="Web-{F7E336F6-9FB4-ED14-0A6C-8786FBA95F48}" dt="2023-12-16T18:22:55.029" v="1137" actId="20577"/>
          <ac:spMkLst>
            <pc:docMk/>
            <pc:sldMk cId="85638082" sldId="2145706059"/>
            <ac:spMk id="3" creationId="{114F98F8-739F-964C-A534-3836E8D18612}"/>
          </ac:spMkLst>
        </pc:spChg>
        <pc:spChg chg="mod">
          <ac:chgData name="Walter Wodchis" userId="S::walter.wodchis@utoronto.ca::ca455b6e-9d7e-4d29-aa18-0a875ee3e65a" providerId="AD" clId="Web-{F7E336F6-9FB4-ED14-0A6C-8786FBA95F48}" dt="2023-12-16T18:23:28.295" v="1168" actId="20577"/>
          <ac:spMkLst>
            <pc:docMk/>
            <pc:sldMk cId="85638082" sldId="2145706059"/>
            <ac:spMk id="10" creationId="{74F69AAC-063D-4CAD-8D99-314F67A645D2}"/>
          </ac:spMkLst>
        </pc:spChg>
      </pc:sldChg>
      <pc:sldChg chg="modSp">
        <pc:chgData name="Walter Wodchis" userId="S::walter.wodchis@utoronto.ca::ca455b6e-9d7e-4d29-aa18-0a875ee3e65a" providerId="AD" clId="Web-{F7E336F6-9FB4-ED14-0A6C-8786FBA95F48}" dt="2023-12-16T18:25:03.390" v="1190" actId="20577"/>
        <pc:sldMkLst>
          <pc:docMk/>
          <pc:sldMk cId="3060131008" sldId="2145706060"/>
        </pc:sldMkLst>
        <pc:spChg chg="mod">
          <ac:chgData name="Walter Wodchis" userId="S::walter.wodchis@utoronto.ca::ca455b6e-9d7e-4d29-aa18-0a875ee3e65a" providerId="AD" clId="Web-{F7E336F6-9FB4-ED14-0A6C-8786FBA95F48}" dt="2023-12-16T18:24:45.358" v="1179" actId="20577"/>
          <ac:spMkLst>
            <pc:docMk/>
            <pc:sldMk cId="3060131008" sldId="2145706060"/>
            <ac:spMk id="3" creationId="{114F98F8-739F-964C-A534-3836E8D18612}"/>
          </ac:spMkLst>
        </pc:spChg>
        <pc:spChg chg="mod">
          <ac:chgData name="Walter Wodchis" userId="S::walter.wodchis@utoronto.ca::ca455b6e-9d7e-4d29-aa18-0a875ee3e65a" providerId="AD" clId="Web-{F7E336F6-9FB4-ED14-0A6C-8786FBA95F48}" dt="2023-12-16T18:25:03.390" v="1190"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F7E336F6-9FB4-ED14-0A6C-8786FBA95F48}" dt="2023-12-16T18:27:22.126" v="1300"/>
        <pc:sldMkLst>
          <pc:docMk/>
          <pc:sldMk cId="827014832" sldId="2145706061"/>
        </pc:sldMkLst>
        <pc:spChg chg="mod">
          <ac:chgData name="Walter Wodchis" userId="S::walter.wodchis@utoronto.ca::ca455b6e-9d7e-4d29-aa18-0a875ee3e65a" providerId="AD" clId="Web-{F7E336F6-9FB4-ED14-0A6C-8786FBA95F48}" dt="2023-12-16T18:26:07.609" v="1277" actId="20577"/>
          <ac:spMkLst>
            <pc:docMk/>
            <pc:sldMk cId="827014832" sldId="2145706061"/>
            <ac:spMk id="10" creationId="{74F69AAC-063D-4CAD-8D99-314F67A645D2}"/>
          </ac:spMkLst>
        </pc:spChg>
        <pc:graphicFrameChg chg="mod modGraphic">
          <ac:chgData name="Walter Wodchis" userId="S::walter.wodchis@utoronto.ca::ca455b6e-9d7e-4d29-aa18-0a875ee3e65a" providerId="AD" clId="Web-{F7E336F6-9FB4-ED14-0A6C-8786FBA95F48}" dt="2023-12-16T18:27:22.126" v="1300"/>
          <ac:graphicFrameMkLst>
            <pc:docMk/>
            <pc:sldMk cId="827014832" sldId="2145706061"/>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6:04.506" v="1773" actId="20577"/>
        <pc:sldMkLst>
          <pc:docMk/>
          <pc:sldMk cId="1896356862" sldId="2145706062"/>
        </pc:sldMkLst>
        <pc:spChg chg="mod">
          <ac:chgData name="Walter Wodchis" userId="S::walter.wodchis@utoronto.ca::ca455b6e-9d7e-4d29-aa18-0a875ee3e65a" providerId="AD" clId="Web-{F7E336F6-9FB4-ED14-0A6C-8786FBA95F48}" dt="2023-12-16T18:36:04.506" v="1773"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F7E336F6-9FB4-ED14-0A6C-8786FBA95F48}" dt="2023-12-16T18:35:19.302" v="1693" actId="20577"/>
        <pc:sldMkLst>
          <pc:docMk/>
          <pc:sldMk cId="2062726242" sldId="2145706063"/>
        </pc:sldMkLst>
        <pc:spChg chg="mod">
          <ac:chgData name="Walter Wodchis" userId="S::walter.wodchis@utoronto.ca::ca455b6e-9d7e-4d29-aa18-0a875ee3e65a" providerId="AD" clId="Web-{F7E336F6-9FB4-ED14-0A6C-8786FBA95F48}" dt="2023-12-16T18:35:19.302" v="1693" actId="20577"/>
          <ac:spMkLst>
            <pc:docMk/>
            <pc:sldMk cId="2062726242" sldId="2145706063"/>
            <ac:spMk id="10" creationId="{74F69AAC-063D-4CAD-8D99-314F67A645D2}"/>
          </ac:spMkLst>
        </pc:spChg>
      </pc:sldChg>
      <pc:sldChg chg="modSp">
        <pc:chgData name="Walter Wodchis" userId="S::walter.wodchis@utoronto.ca::ca455b6e-9d7e-4d29-aa18-0a875ee3e65a" providerId="AD" clId="Web-{F7E336F6-9FB4-ED14-0A6C-8786FBA95F48}" dt="2023-12-16T18:36:56.037" v="1840" actId="20577"/>
        <pc:sldMkLst>
          <pc:docMk/>
          <pc:sldMk cId="4249287565" sldId="2145706064"/>
        </pc:sldMkLst>
        <pc:spChg chg="mod">
          <ac:chgData name="Walter Wodchis" userId="S::walter.wodchis@utoronto.ca::ca455b6e-9d7e-4d29-aa18-0a875ee3e65a" providerId="AD" clId="Web-{F7E336F6-9FB4-ED14-0A6C-8786FBA95F48}" dt="2023-12-16T18:36:56.037" v="1840"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F7E336F6-9FB4-ED14-0A6C-8786FBA95F48}" dt="2023-12-16T18:37:37.632" v="1964" actId="20577"/>
        <pc:sldMkLst>
          <pc:docMk/>
          <pc:sldMk cId="1520170389" sldId="2145706065"/>
        </pc:sldMkLst>
        <pc:spChg chg="mod">
          <ac:chgData name="Walter Wodchis" userId="S::walter.wodchis@utoronto.ca::ca455b6e-9d7e-4d29-aa18-0a875ee3e65a" providerId="AD" clId="Web-{F7E336F6-9FB4-ED14-0A6C-8786FBA95F48}" dt="2023-12-16T18:37:37.632" v="1964" actId="20577"/>
          <ac:spMkLst>
            <pc:docMk/>
            <pc:sldMk cId="1520170389" sldId="2145706065"/>
            <ac:spMk id="10" creationId="{74F69AAC-063D-4CAD-8D99-314F67A645D2}"/>
          </ac:spMkLst>
        </pc:spChg>
        <pc:graphicFrameChg chg="mod modGraphic">
          <ac:chgData name="Walter Wodchis" userId="S::walter.wodchis@utoronto.ca::ca455b6e-9d7e-4d29-aa18-0a875ee3e65a" providerId="AD" clId="Web-{F7E336F6-9FB4-ED14-0A6C-8786FBA95F48}" dt="2023-12-16T18:37:05.897" v="1848"/>
          <ac:graphicFrameMkLst>
            <pc:docMk/>
            <pc:sldMk cId="1520170389" sldId="214570606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9:16.086" v="2165" actId="20577"/>
        <pc:sldMkLst>
          <pc:docMk/>
          <pc:sldMk cId="3770930259" sldId="2145706066"/>
        </pc:sldMkLst>
        <pc:spChg chg="mod">
          <ac:chgData name="Walter Wodchis" userId="S::walter.wodchis@utoronto.ca::ca455b6e-9d7e-4d29-aa18-0a875ee3e65a" providerId="AD" clId="Web-{F7E336F6-9FB4-ED14-0A6C-8786FBA95F48}" dt="2023-12-16T18:39:16.086" v="2165" actId="20577"/>
          <ac:spMkLst>
            <pc:docMk/>
            <pc:sldMk cId="3770930259" sldId="2145706066"/>
            <ac:spMk id="10" creationId="{74F69AAC-063D-4CAD-8D99-314F67A645D2}"/>
          </ac:spMkLst>
        </pc:spChg>
      </pc:sldChg>
      <pc:sldChg chg="modSp">
        <pc:chgData name="Walter Wodchis" userId="S::walter.wodchis@utoronto.ca::ca455b6e-9d7e-4d29-aa18-0a875ee3e65a" providerId="AD" clId="Web-{F7E336F6-9FB4-ED14-0A6C-8786FBA95F48}" dt="2023-12-16T17:50:01.817" v="29" actId="20577"/>
        <pc:sldMkLst>
          <pc:docMk/>
          <pc:sldMk cId="574421736" sldId="2145706070"/>
        </pc:sldMkLst>
        <pc:spChg chg="mod">
          <ac:chgData name="Walter Wodchis" userId="S::walter.wodchis@utoronto.ca::ca455b6e-9d7e-4d29-aa18-0a875ee3e65a" providerId="AD" clId="Web-{F7E336F6-9FB4-ED14-0A6C-8786FBA95F48}" dt="2023-12-16T17:50:01.817" v="29" actId="20577"/>
          <ac:spMkLst>
            <pc:docMk/>
            <pc:sldMk cId="574421736" sldId="2145706070"/>
            <ac:spMk id="3" creationId="{7C4A0AE2-BF45-EA9F-4F8C-60C6BFAE1FBE}"/>
          </ac:spMkLst>
        </pc:spChg>
      </pc:sldChg>
      <pc:sldChg chg="modSp add replId">
        <pc:chgData name="Walter Wodchis" userId="S::walter.wodchis@utoronto.ca::ca455b6e-9d7e-4d29-aa18-0a875ee3e65a" providerId="AD" clId="Web-{F7E336F6-9FB4-ED14-0A6C-8786FBA95F48}" dt="2023-12-16T17:54:06.585" v="105" actId="20577"/>
        <pc:sldMkLst>
          <pc:docMk/>
          <pc:sldMk cId="120833300" sldId="2145706071"/>
        </pc:sldMkLst>
        <pc:spChg chg="mod">
          <ac:chgData name="Walter Wodchis" userId="S::walter.wodchis@utoronto.ca::ca455b6e-9d7e-4d29-aa18-0a875ee3e65a" providerId="AD" clId="Web-{F7E336F6-9FB4-ED14-0A6C-8786FBA95F48}" dt="2023-12-16T17:54:06.585" v="105" actId="20577"/>
          <ac:spMkLst>
            <pc:docMk/>
            <pc:sldMk cId="120833300" sldId="2145706071"/>
            <ac:spMk id="2" creationId="{A7655C1F-A434-90EB-68E8-973A7CDEAED8}"/>
          </ac:spMkLst>
        </pc:spChg>
      </pc:sldChg>
      <pc:sldChg chg="modSp add replId">
        <pc:chgData name="Walter Wodchis" userId="S::walter.wodchis@utoronto.ca::ca455b6e-9d7e-4d29-aa18-0a875ee3e65a" providerId="AD" clId="Web-{F7E336F6-9FB4-ED14-0A6C-8786FBA95F48}" dt="2023-12-16T17:55:28.336" v="139" actId="1076"/>
        <pc:sldMkLst>
          <pc:docMk/>
          <pc:sldMk cId="556967404" sldId="2145706072"/>
        </pc:sldMkLst>
        <pc:spChg chg="mod">
          <ac:chgData name="Walter Wodchis" userId="S::walter.wodchis@utoronto.ca::ca455b6e-9d7e-4d29-aa18-0a875ee3e65a" providerId="AD" clId="Web-{F7E336F6-9FB4-ED14-0A6C-8786FBA95F48}" dt="2023-12-16T17:55:28.336" v="139" actId="1076"/>
          <ac:spMkLst>
            <pc:docMk/>
            <pc:sldMk cId="556967404" sldId="2145706072"/>
            <ac:spMk id="2" creationId="{76C92274-C60E-52BC-C893-8A52E9E37DCE}"/>
          </ac:spMkLst>
        </pc:spChg>
      </pc:sldChg>
      <pc:sldChg chg="modSp add replId">
        <pc:chgData name="Walter Wodchis" userId="S::walter.wodchis@utoronto.ca::ca455b6e-9d7e-4d29-aa18-0a875ee3e65a" providerId="AD" clId="Web-{F7E336F6-9FB4-ED14-0A6C-8786FBA95F48}" dt="2023-12-16T18:13:27.305" v="720" actId="20577"/>
        <pc:sldMkLst>
          <pc:docMk/>
          <pc:sldMk cId="1573053303" sldId="2145706073"/>
        </pc:sldMkLst>
        <pc:spChg chg="mod">
          <ac:chgData name="Walter Wodchis" userId="S::walter.wodchis@utoronto.ca::ca455b6e-9d7e-4d29-aa18-0a875ee3e65a" providerId="AD" clId="Web-{F7E336F6-9FB4-ED14-0A6C-8786FBA95F48}" dt="2023-12-16T18:13:27.305" v="720" actId="20577"/>
          <ac:spMkLst>
            <pc:docMk/>
            <pc:sldMk cId="1573053303" sldId="2145706073"/>
            <ac:spMk id="6" creationId="{F239BF07-E3C1-C707-29D4-2BA03132760A}"/>
          </ac:spMkLst>
        </pc:spChg>
        <pc:spChg chg="mod">
          <ac:chgData name="Walter Wodchis" userId="S::walter.wodchis@utoronto.ca::ca455b6e-9d7e-4d29-aa18-0a875ee3e65a" providerId="AD" clId="Web-{F7E336F6-9FB4-ED14-0A6C-8786FBA95F48}" dt="2023-12-16T18:06:18.442" v="283" actId="20577"/>
          <ac:spMkLst>
            <pc:docMk/>
            <pc:sldMk cId="1573053303" sldId="2145706073"/>
            <ac:spMk id="9" creationId="{7037CE3D-8561-0723-D217-2662C47F6825}"/>
          </ac:spMkLst>
        </pc:spChg>
      </pc:sldChg>
      <pc:sldChg chg="modSp add replId">
        <pc:chgData name="Walter Wodchis" userId="S::walter.wodchis@utoronto.ca::ca455b6e-9d7e-4d29-aa18-0a875ee3e65a" providerId="AD" clId="Web-{F7E336F6-9FB4-ED14-0A6C-8786FBA95F48}" dt="2023-12-16T18:17:48.729" v="854"/>
        <pc:sldMkLst>
          <pc:docMk/>
          <pc:sldMk cId="2592541840" sldId="2145706074"/>
        </pc:sldMkLst>
        <pc:graphicFrameChg chg="mod modGraphic">
          <ac:chgData name="Walter Wodchis" userId="S::walter.wodchis@utoronto.ca::ca455b6e-9d7e-4d29-aa18-0a875ee3e65a" providerId="AD" clId="Web-{F7E336F6-9FB4-ED14-0A6C-8786FBA95F48}" dt="2023-12-16T18:17:48.729" v="854"/>
          <ac:graphicFrameMkLst>
            <pc:docMk/>
            <pc:sldMk cId="2592541840" sldId="2145706074"/>
            <ac:graphicFrameMk id="8" creationId="{DBAEE9BE-71E2-8BA9-8403-05CB484C41BD}"/>
          </ac:graphicFrameMkLst>
        </pc:graphicFrameChg>
      </pc:sldChg>
    </pc:docChg>
  </pc:docChgLst>
  <pc:docChgLst>
    <pc:chgData name="Nusrat Nessa" userId="S::nusrat.nessa@utoronto.ca::b6702c6d-af07-4490-8c7b-be18b4049152" providerId="AD" clId="Web-{BFC8EBE3-35FF-78C7-D36D-F49C60563730}"/>
    <pc:docChg chg="modSld">
      <pc:chgData name="Nusrat Nessa" userId="S::nusrat.nessa@utoronto.ca::b6702c6d-af07-4490-8c7b-be18b4049152" providerId="AD" clId="Web-{BFC8EBE3-35FF-78C7-D36D-F49C60563730}" dt="2024-01-12T19:12:00.049" v="54" actId="20577"/>
      <pc:docMkLst>
        <pc:docMk/>
      </pc:docMkLst>
      <pc:sldChg chg="modSp">
        <pc:chgData name="Nusrat Nessa" userId="S::nusrat.nessa@utoronto.ca::b6702c6d-af07-4490-8c7b-be18b4049152" providerId="AD" clId="Web-{BFC8EBE3-35FF-78C7-D36D-F49C60563730}" dt="2024-01-12T19:01:02.323" v="1" actId="20577"/>
        <pc:sldMkLst>
          <pc:docMk/>
          <pc:sldMk cId="1488346169" sldId="2145706055"/>
        </pc:sldMkLst>
        <pc:spChg chg="mod">
          <ac:chgData name="Nusrat Nessa" userId="S::nusrat.nessa@utoronto.ca::b6702c6d-af07-4490-8c7b-be18b4049152" providerId="AD" clId="Web-{BFC8EBE3-35FF-78C7-D36D-F49C60563730}" dt="2024-01-12T19:01:02.323" v="1" actId="20577"/>
          <ac:spMkLst>
            <pc:docMk/>
            <pc:sldMk cId="1488346169" sldId="2145706055"/>
            <ac:spMk id="10" creationId="{74F69AAC-063D-4CAD-8D99-314F67A645D2}"/>
          </ac:spMkLst>
        </pc:spChg>
      </pc:sldChg>
      <pc:sldChg chg="modSp">
        <pc:chgData name="Nusrat Nessa" userId="S::nusrat.nessa@utoronto.ca::b6702c6d-af07-4490-8c7b-be18b4049152" providerId="AD" clId="Web-{BFC8EBE3-35FF-78C7-D36D-F49C60563730}" dt="2024-01-12T19:01:28.151" v="9" actId="20577"/>
        <pc:sldMkLst>
          <pc:docMk/>
          <pc:sldMk cId="2850936706" sldId="2145706056"/>
        </pc:sldMkLst>
        <pc:spChg chg="mod">
          <ac:chgData name="Nusrat Nessa" userId="S::nusrat.nessa@utoronto.ca::b6702c6d-af07-4490-8c7b-be18b4049152" providerId="AD" clId="Web-{BFC8EBE3-35FF-78C7-D36D-F49C60563730}" dt="2024-01-12T19:01:28.151" v="9" actId="20577"/>
          <ac:spMkLst>
            <pc:docMk/>
            <pc:sldMk cId="2850936706" sldId="2145706056"/>
            <ac:spMk id="10" creationId="{74F69AAC-063D-4CAD-8D99-314F67A645D2}"/>
          </ac:spMkLst>
        </pc:spChg>
        <pc:graphicFrameChg chg="mod modGraphic">
          <ac:chgData name="Nusrat Nessa" userId="S::nusrat.nessa@utoronto.ca::b6702c6d-af07-4490-8c7b-be18b4049152" providerId="AD" clId="Web-{BFC8EBE3-35FF-78C7-D36D-F49C60563730}" dt="2024-01-12T19:01:13.417" v="3"/>
          <ac:graphicFrameMkLst>
            <pc:docMk/>
            <pc:sldMk cId="2850936706" sldId="2145706056"/>
            <ac:graphicFrameMk id="8" creationId="{C128B61C-6BB0-4082-9861-FB6F37DC1A81}"/>
          </ac:graphicFrameMkLst>
        </pc:graphicFrameChg>
      </pc:sldChg>
      <pc:sldChg chg="modSp">
        <pc:chgData name="Nusrat Nessa" userId="S::nusrat.nessa@utoronto.ca::b6702c6d-af07-4490-8c7b-be18b4049152" providerId="AD" clId="Web-{BFC8EBE3-35FF-78C7-D36D-F49C60563730}" dt="2024-01-12T19:02:12.964" v="11" actId="20577"/>
        <pc:sldMkLst>
          <pc:docMk/>
          <pc:sldMk cId="135765560" sldId="2145706057"/>
        </pc:sldMkLst>
        <pc:spChg chg="mod">
          <ac:chgData name="Nusrat Nessa" userId="S::nusrat.nessa@utoronto.ca::b6702c6d-af07-4490-8c7b-be18b4049152" providerId="AD" clId="Web-{BFC8EBE3-35FF-78C7-D36D-F49C60563730}" dt="2024-01-12T19:02:12.964" v="11" actId="20577"/>
          <ac:spMkLst>
            <pc:docMk/>
            <pc:sldMk cId="135765560" sldId="2145706057"/>
            <ac:spMk id="10" creationId="{74F69AAC-063D-4CAD-8D99-314F67A645D2}"/>
          </ac:spMkLst>
        </pc:spChg>
      </pc:sldChg>
      <pc:sldChg chg="modSp">
        <pc:chgData name="Nusrat Nessa" userId="S::nusrat.nessa@utoronto.ca::b6702c6d-af07-4490-8c7b-be18b4049152" providerId="AD" clId="Web-{BFC8EBE3-35FF-78C7-D36D-F49C60563730}" dt="2024-01-12T19:02:27.433" v="14" actId="20577"/>
        <pc:sldMkLst>
          <pc:docMk/>
          <pc:sldMk cId="2725022862" sldId="2145706058"/>
        </pc:sldMkLst>
        <pc:spChg chg="mod">
          <ac:chgData name="Nusrat Nessa" userId="S::nusrat.nessa@utoronto.ca::b6702c6d-af07-4490-8c7b-be18b4049152" providerId="AD" clId="Web-{BFC8EBE3-35FF-78C7-D36D-F49C60563730}" dt="2024-01-12T19:02:27.433" v="14" actId="20577"/>
          <ac:spMkLst>
            <pc:docMk/>
            <pc:sldMk cId="2725022862" sldId="2145706058"/>
            <ac:spMk id="10" creationId="{74F69AAC-063D-4CAD-8D99-314F67A645D2}"/>
          </ac:spMkLst>
        </pc:spChg>
      </pc:sldChg>
      <pc:sldChg chg="modSp">
        <pc:chgData name="Nusrat Nessa" userId="S::nusrat.nessa@utoronto.ca::b6702c6d-af07-4490-8c7b-be18b4049152" providerId="AD" clId="Web-{BFC8EBE3-35FF-78C7-D36D-F49C60563730}" dt="2024-01-12T19:02:55.871" v="19" actId="20577"/>
        <pc:sldMkLst>
          <pc:docMk/>
          <pc:sldMk cId="85638082" sldId="2145706059"/>
        </pc:sldMkLst>
        <pc:spChg chg="mod">
          <ac:chgData name="Nusrat Nessa" userId="S::nusrat.nessa@utoronto.ca::b6702c6d-af07-4490-8c7b-be18b4049152" providerId="AD" clId="Web-{BFC8EBE3-35FF-78C7-D36D-F49C60563730}" dt="2024-01-12T19:02:55.871" v="19" actId="20577"/>
          <ac:spMkLst>
            <pc:docMk/>
            <pc:sldMk cId="85638082" sldId="2145706059"/>
            <ac:spMk id="10" creationId="{74F69AAC-063D-4CAD-8D99-314F67A645D2}"/>
          </ac:spMkLst>
        </pc:spChg>
      </pc:sldChg>
      <pc:sldChg chg="modSp">
        <pc:chgData name="Nusrat Nessa" userId="S::nusrat.nessa@utoronto.ca::b6702c6d-af07-4490-8c7b-be18b4049152" providerId="AD" clId="Web-{BFC8EBE3-35FF-78C7-D36D-F49C60563730}" dt="2024-01-12T19:03:22.856" v="23" actId="20577"/>
        <pc:sldMkLst>
          <pc:docMk/>
          <pc:sldMk cId="3060131008" sldId="2145706060"/>
        </pc:sldMkLst>
        <pc:spChg chg="mod">
          <ac:chgData name="Nusrat Nessa" userId="S::nusrat.nessa@utoronto.ca::b6702c6d-af07-4490-8c7b-be18b4049152" providerId="AD" clId="Web-{BFC8EBE3-35FF-78C7-D36D-F49C60563730}" dt="2024-01-12T19:03:22.856" v="23" actId="20577"/>
          <ac:spMkLst>
            <pc:docMk/>
            <pc:sldMk cId="3060131008" sldId="2145706060"/>
            <ac:spMk id="10" creationId="{74F69AAC-063D-4CAD-8D99-314F67A645D2}"/>
          </ac:spMkLst>
        </pc:spChg>
      </pc:sldChg>
      <pc:sldChg chg="modSp">
        <pc:chgData name="Nusrat Nessa" userId="S::nusrat.nessa@utoronto.ca::b6702c6d-af07-4490-8c7b-be18b4049152" providerId="AD" clId="Web-{BFC8EBE3-35FF-78C7-D36D-F49C60563730}" dt="2024-01-12T19:03:43.606" v="27" actId="20577"/>
        <pc:sldMkLst>
          <pc:docMk/>
          <pc:sldMk cId="827014832" sldId="2145706061"/>
        </pc:sldMkLst>
        <pc:spChg chg="mod">
          <ac:chgData name="Nusrat Nessa" userId="S::nusrat.nessa@utoronto.ca::b6702c6d-af07-4490-8c7b-be18b4049152" providerId="AD" clId="Web-{BFC8EBE3-35FF-78C7-D36D-F49C60563730}" dt="2024-01-12T19:03:43.606" v="27" actId="20577"/>
          <ac:spMkLst>
            <pc:docMk/>
            <pc:sldMk cId="827014832" sldId="2145706061"/>
            <ac:spMk id="10" creationId="{74F69AAC-063D-4CAD-8D99-314F67A645D2}"/>
          </ac:spMkLst>
        </pc:spChg>
      </pc:sldChg>
      <pc:sldChg chg="modSp">
        <pc:chgData name="Nusrat Nessa" userId="S::nusrat.nessa@utoronto.ca::b6702c6d-af07-4490-8c7b-be18b4049152" providerId="AD" clId="Web-{BFC8EBE3-35FF-78C7-D36D-F49C60563730}" dt="2024-01-12T19:04:02.794" v="33" actId="20577"/>
        <pc:sldMkLst>
          <pc:docMk/>
          <pc:sldMk cId="1896356862" sldId="2145706062"/>
        </pc:sldMkLst>
        <pc:spChg chg="mod">
          <ac:chgData name="Nusrat Nessa" userId="S::nusrat.nessa@utoronto.ca::b6702c6d-af07-4490-8c7b-be18b4049152" providerId="AD" clId="Web-{BFC8EBE3-35FF-78C7-D36D-F49C60563730}" dt="2024-01-12T19:04:02.794" v="33" actId="20577"/>
          <ac:spMkLst>
            <pc:docMk/>
            <pc:sldMk cId="1896356862" sldId="2145706062"/>
            <ac:spMk id="10" creationId="{74F69AAC-063D-4CAD-8D99-314F67A645D2}"/>
          </ac:spMkLst>
        </pc:spChg>
      </pc:sldChg>
      <pc:sldChg chg="modSp">
        <pc:chgData name="Nusrat Nessa" userId="S::nusrat.nessa@utoronto.ca::b6702c6d-af07-4490-8c7b-be18b4049152" providerId="AD" clId="Web-{BFC8EBE3-35FF-78C7-D36D-F49C60563730}" dt="2024-01-12T19:04:27.857" v="37" actId="20577"/>
        <pc:sldMkLst>
          <pc:docMk/>
          <pc:sldMk cId="2062726242" sldId="2145706063"/>
        </pc:sldMkLst>
        <pc:spChg chg="mod">
          <ac:chgData name="Nusrat Nessa" userId="S::nusrat.nessa@utoronto.ca::b6702c6d-af07-4490-8c7b-be18b4049152" providerId="AD" clId="Web-{BFC8EBE3-35FF-78C7-D36D-F49C60563730}" dt="2024-01-12T19:04:27.857" v="37" actId="20577"/>
          <ac:spMkLst>
            <pc:docMk/>
            <pc:sldMk cId="2062726242" sldId="2145706063"/>
            <ac:spMk id="10" creationId="{74F69AAC-063D-4CAD-8D99-314F67A645D2}"/>
          </ac:spMkLst>
        </pc:spChg>
      </pc:sldChg>
      <pc:sldChg chg="modSp">
        <pc:chgData name="Nusrat Nessa" userId="S::nusrat.nessa@utoronto.ca::b6702c6d-af07-4490-8c7b-be18b4049152" providerId="AD" clId="Web-{BFC8EBE3-35FF-78C7-D36D-F49C60563730}" dt="2024-01-12T19:04:48.373" v="41" actId="20577"/>
        <pc:sldMkLst>
          <pc:docMk/>
          <pc:sldMk cId="4249287565" sldId="2145706064"/>
        </pc:sldMkLst>
        <pc:spChg chg="mod">
          <ac:chgData name="Nusrat Nessa" userId="S::nusrat.nessa@utoronto.ca::b6702c6d-af07-4490-8c7b-be18b4049152" providerId="AD" clId="Web-{BFC8EBE3-35FF-78C7-D36D-F49C60563730}" dt="2024-01-12T19:04:48.373" v="41" actId="20577"/>
          <ac:spMkLst>
            <pc:docMk/>
            <pc:sldMk cId="4249287565" sldId="2145706064"/>
            <ac:spMk id="10" creationId="{74F69AAC-063D-4CAD-8D99-314F67A645D2}"/>
          </ac:spMkLst>
        </pc:spChg>
      </pc:sldChg>
      <pc:sldChg chg="modSp">
        <pc:chgData name="Nusrat Nessa" userId="S::nusrat.nessa@utoronto.ca::b6702c6d-af07-4490-8c7b-be18b4049152" providerId="AD" clId="Web-{BFC8EBE3-35FF-78C7-D36D-F49C60563730}" dt="2024-01-12T19:05:07.982" v="45" actId="20577"/>
        <pc:sldMkLst>
          <pc:docMk/>
          <pc:sldMk cId="1520170389" sldId="2145706065"/>
        </pc:sldMkLst>
        <pc:spChg chg="mod">
          <ac:chgData name="Nusrat Nessa" userId="S::nusrat.nessa@utoronto.ca::b6702c6d-af07-4490-8c7b-be18b4049152" providerId="AD" clId="Web-{BFC8EBE3-35FF-78C7-D36D-F49C60563730}" dt="2024-01-12T19:05:07.982" v="45" actId="20577"/>
          <ac:spMkLst>
            <pc:docMk/>
            <pc:sldMk cId="1520170389" sldId="2145706065"/>
            <ac:spMk id="10" creationId="{74F69AAC-063D-4CAD-8D99-314F67A645D2}"/>
          </ac:spMkLst>
        </pc:spChg>
      </pc:sldChg>
      <pc:sldChg chg="modSp">
        <pc:chgData name="Nusrat Nessa" userId="S::nusrat.nessa@utoronto.ca::b6702c6d-af07-4490-8c7b-be18b4049152" providerId="AD" clId="Web-{BFC8EBE3-35FF-78C7-D36D-F49C60563730}" dt="2024-01-12T19:12:00.049" v="54" actId="20577"/>
        <pc:sldMkLst>
          <pc:docMk/>
          <pc:sldMk cId="3770930259" sldId="2145706066"/>
        </pc:sldMkLst>
        <pc:spChg chg="mod">
          <ac:chgData name="Nusrat Nessa" userId="S::nusrat.nessa@utoronto.ca::b6702c6d-af07-4490-8c7b-be18b4049152" providerId="AD" clId="Web-{BFC8EBE3-35FF-78C7-D36D-F49C60563730}" dt="2024-01-12T19:12:00.049" v="54" actId="20577"/>
          <ac:spMkLst>
            <pc:docMk/>
            <pc:sldMk cId="3770930259" sldId="2145706066"/>
            <ac:spMk id="10" creationId="{74F69AAC-063D-4CAD-8D99-314F67A645D2}"/>
          </ac:spMkLst>
        </pc:spChg>
        <pc:graphicFrameChg chg="mod">
          <ac:chgData name="Nusrat Nessa" userId="S::nusrat.nessa@utoronto.ca::b6702c6d-af07-4490-8c7b-be18b4049152" providerId="AD" clId="Web-{BFC8EBE3-35FF-78C7-D36D-F49C60563730}" dt="2024-01-12T19:05:34.436" v="49" actId="1076"/>
          <ac:graphicFrameMkLst>
            <pc:docMk/>
            <pc:sldMk cId="3770930259" sldId="2145706066"/>
            <ac:graphicFrameMk id="8" creationId="{C128B61C-6BB0-4082-9861-FB6F37DC1A81}"/>
          </ac:graphicFrameMkLst>
        </pc:graphicFrameChg>
      </pc:sldChg>
    </pc:docChg>
  </pc:docChgLst>
  <pc:docChgLst>
    <pc:chgData name="Walter Wodchis" userId="S::walter.wodchis@utoronto.ca::ca455b6e-9d7e-4d29-aa18-0a875ee3e65a" providerId="AD" clId="Web-{7EDC68B6-6BDA-5A39-6C1D-72693913194E}"/>
    <pc:docChg chg="addSld modSld">
      <pc:chgData name="Walter Wodchis" userId="S::walter.wodchis@utoronto.ca::ca455b6e-9d7e-4d29-aa18-0a875ee3e65a" providerId="AD" clId="Web-{7EDC68B6-6BDA-5A39-6C1D-72693913194E}" dt="2023-12-16T17:47:44.525" v="652" actId="20577"/>
      <pc:docMkLst>
        <pc:docMk/>
      </pc:docMkLst>
      <pc:sldChg chg="modSp">
        <pc:chgData name="Walter Wodchis" userId="S::walter.wodchis@utoronto.ca::ca455b6e-9d7e-4d29-aa18-0a875ee3e65a" providerId="AD" clId="Web-{7EDC68B6-6BDA-5A39-6C1D-72693913194E}" dt="2023-12-16T17:47:44.525" v="652" actId="20577"/>
        <pc:sldMkLst>
          <pc:docMk/>
          <pc:sldMk cId="2509254281" sldId="2145705971"/>
        </pc:sldMkLst>
        <pc:spChg chg="mod ord">
          <ac:chgData name="Walter Wodchis" userId="S::walter.wodchis@utoronto.ca::ca455b6e-9d7e-4d29-aa18-0a875ee3e65a" providerId="AD" clId="Web-{7EDC68B6-6BDA-5A39-6C1D-72693913194E}" dt="2023-12-16T17:41:23.240" v="461" actId="20577"/>
          <ac:spMkLst>
            <pc:docMk/>
            <pc:sldMk cId="2509254281" sldId="2145705971"/>
            <ac:spMk id="26" creationId="{00000000-0000-0000-0000-000000000000}"/>
          </ac:spMkLst>
        </pc:spChg>
        <pc:graphicFrameChg chg="modGraphic">
          <ac:chgData name="Walter Wodchis" userId="S::walter.wodchis@utoronto.ca::ca455b6e-9d7e-4d29-aa18-0a875ee3e65a" providerId="AD" clId="Web-{7EDC68B6-6BDA-5A39-6C1D-72693913194E}" dt="2023-12-16T17:47:44.525" v="652" actId="20577"/>
          <ac:graphicFrameMkLst>
            <pc:docMk/>
            <pc:sldMk cId="2509254281" sldId="2145705971"/>
            <ac:graphicFrameMk id="69" creationId="{9DCEF80D-C320-4331-A492-346BBD2170FD}"/>
          </ac:graphicFrameMkLst>
        </pc:graphicFrameChg>
      </pc:sldChg>
      <pc:sldChg chg="modSp">
        <pc:chgData name="Walter Wodchis" userId="S::walter.wodchis@utoronto.ca::ca455b6e-9d7e-4d29-aa18-0a875ee3e65a" providerId="AD" clId="Web-{7EDC68B6-6BDA-5A39-6C1D-72693913194E}" dt="2023-12-16T17:42:21.193" v="552"/>
        <pc:sldMkLst>
          <pc:docMk/>
          <pc:sldMk cId="1751778022" sldId="2145705973"/>
        </pc:sldMkLst>
        <pc:spChg chg="mod">
          <ac:chgData name="Walter Wodchis" userId="S::walter.wodchis@utoronto.ca::ca455b6e-9d7e-4d29-aa18-0a875ee3e65a" providerId="AD" clId="Web-{7EDC68B6-6BDA-5A39-6C1D-72693913194E}" dt="2023-12-16T17:41:45.630" v="463" actId="20577"/>
          <ac:spMkLst>
            <pc:docMk/>
            <pc:sldMk cId="1751778022" sldId="2145705973"/>
            <ac:spMk id="3" creationId="{B44B5254-1E0A-45C0-81B6-B3094A2775BE}"/>
          </ac:spMkLst>
        </pc:spChg>
        <pc:graphicFrameChg chg="mod modGraphic">
          <ac:chgData name="Walter Wodchis" userId="S::walter.wodchis@utoronto.ca::ca455b6e-9d7e-4d29-aa18-0a875ee3e65a" providerId="AD" clId="Web-{7EDC68B6-6BDA-5A39-6C1D-72693913194E}" dt="2023-12-16T17:42:21.193" v="552"/>
          <ac:graphicFrameMkLst>
            <pc:docMk/>
            <pc:sldMk cId="1751778022" sldId="2145705973"/>
            <ac:graphicFrameMk id="5" creationId="{778A6EFB-D34F-40DF-B356-D30D63FC02D7}"/>
          </ac:graphicFrameMkLst>
        </pc:graphicFrameChg>
      </pc:sldChg>
      <pc:sldChg chg="addSp delSp modSp">
        <pc:chgData name="Walter Wodchis" userId="S::walter.wodchis@utoronto.ca::ca455b6e-9d7e-4d29-aa18-0a875ee3e65a" providerId="AD" clId="Web-{7EDC68B6-6BDA-5A39-6C1D-72693913194E}" dt="2023-12-16T17:45:38.508" v="567" actId="20577"/>
        <pc:sldMkLst>
          <pc:docMk/>
          <pc:sldMk cId="345134898" sldId="2145705980"/>
        </pc:sldMkLst>
        <pc:spChg chg="add del">
          <ac:chgData name="Walter Wodchis" userId="S::walter.wodchis@utoronto.ca::ca455b6e-9d7e-4d29-aa18-0a875ee3e65a" providerId="AD" clId="Web-{7EDC68B6-6BDA-5A39-6C1D-72693913194E}" dt="2023-12-16T17:43:05.038" v="556"/>
          <ac:spMkLst>
            <pc:docMk/>
            <pc:sldMk cId="345134898" sldId="2145705980"/>
            <ac:spMk id="77" creationId="{FC746EAD-FE11-7381-EBB7-51334565C535}"/>
          </ac:spMkLst>
        </pc:spChg>
        <pc:graphicFrameChg chg="mod modGraphic">
          <ac:chgData name="Walter Wodchis" userId="S::walter.wodchis@utoronto.ca::ca455b6e-9d7e-4d29-aa18-0a875ee3e65a" providerId="AD" clId="Web-{7EDC68B6-6BDA-5A39-6C1D-72693913194E}" dt="2023-12-16T17:45:38.508" v="567" actId="20577"/>
          <ac:graphicFrameMkLst>
            <pc:docMk/>
            <pc:sldMk cId="345134898" sldId="2145705980"/>
            <ac:graphicFrameMk id="7" creationId="{692CBA98-FED8-4395-9552-0B3FD2FA85DA}"/>
          </ac:graphicFrameMkLst>
        </pc:graphicFrameChg>
      </pc:sldChg>
      <pc:sldChg chg="modSp">
        <pc:chgData name="Walter Wodchis" userId="S::walter.wodchis@utoronto.ca::ca455b6e-9d7e-4d29-aa18-0a875ee3e65a" providerId="AD" clId="Web-{7EDC68B6-6BDA-5A39-6C1D-72693913194E}" dt="2023-12-16T17:36:25.049" v="366" actId="20577"/>
        <pc:sldMkLst>
          <pc:docMk/>
          <pc:sldMk cId="2397832724" sldId="2145705991"/>
        </pc:sldMkLst>
        <pc:spChg chg="mod">
          <ac:chgData name="Walter Wodchis" userId="S::walter.wodchis@utoronto.ca::ca455b6e-9d7e-4d29-aa18-0a875ee3e65a" providerId="AD" clId="Web-{7EDC68B6-6BDA-5A39-6C1D-72693913194E}" dt="2023-12-16T17:36:25.049" v="366" actId="20577"/>
          <ac:spMkLst>
            <pc:docMk/>
            <pc:sldMk cId="2397832724" sldId="2145705991"/>
            <ac:spMk id="6" creationId="{4965C329-F2F3-CB43-A410-6A0F2E902264}"/>
          </ac:spMkLst>
        </pc:spChg>
      </pc:sldChg>
      <pc:sldChg chg="modSp add">
        <pc:chgData name="Walter Wodchis" userId="S::walter.wodchis@utoronto.ca::ca455b6e-9d7e-4d29-aa18-0a875ee3e65a" providerId="AD" clId="Web-{7EDC68B6-6BDA-5A39-6C1D-72693913194E}" dt="2023-12-16T17:39:24.269" v="413" actId="1076"/>
        <pc:sldMkLst>
          <pc:docMk/>
          <pc:sldMk cId="3874542655" sldId="2145706067"/>
        </pc:sldMkLst>
        <pc:spChg chg="mod">
          <ac:chgData name="Walter Wodchis" userId="S::walter.wodchis@utoronto.ca::ca455b6e-9d7e-4d29-aa18-0a875ee3e65a" providerId="AD" clId="Web-{7EDC68B6-6BDA-5A39-6C1D-72693913194E}" dt="2023-12-16T17:27:50.793" v="19" actId="20577"/>
          <ac:spMkLst>
            <pc:docMk/>
            <pc:sldMk cId="3874542655" sldId="2145706067"/>
            <ac:spMk id="2" creationId="{34BD1ACE-D1F4-5071-19A3-6921BADEFDCE}"/>
          </ac:spMkLst>
        </pc:spChg>
        <pc:spChg chg="mod">
          <ac:chgData name="Walter Wodchis" userId="S::walter.wodchis@utoronto.ca::ca455b6e-9d7e-4d29-aa18-0a875ee3e65a" providerId="AD" clId="Web-{7EDC68B6-6BDA-5A39-6C1D-72693913194E}" dt="2023-12-16T17:39:24.269" v="413" actId="1076"/>
          <ac:spMkLst>
            <pc:docMk/>
            <pc:sldMk cId="3874542655" sldId="2145706067"/>
            <ac:spMk id="3" creationId="{15A68610-1897-EFCE-4213-7EE97AE9F6AE}"/>
          </ac:spMkLst>
        </pc:spChg>
      </pc:sldChg>
      <pc:sldChg chg="modSp add replId">
        <pc:chgData name="Walter Wodchis" userId="S::walter.wodchis@utoronto.ca::ca455b6e-9d7e-4d29-aa18-0a875ee3e65a" providerId="AD" clId="Web-{7EDC68B6-6BDA-5A39-6C1D-72693913194E}" dt="2023-12-16T17:40:26.770" v="450" actId="14100"/>
        <pc:sldMkLst>
          <pc:docMk/>
          <pc:sldMk cId="3503034085" sldId="2145706068"/>
        </pc:sldMkLst>
        <pc:spChg chg="mod">
          <ac:chgData name="Walter Wodchis" userId="S::walter.wodchis@utoronto.ca::ca455b6e-9d7e-4d29-aa18-0a875ee3e65a" providerId="AD" clId="Web-{7EDC68B6-6BDA-5A39-6C1D-72693913194E}" dt="2023-12-16T17:28:10.699" v="21" actId="20577"/>
          <ac:spMkLst>
            <pc:docMk/>
            <pc:sldMk cId="3503034085" sldId="2145706068"/>
            <ac:spMk id="2" creationId="{2DB1A006-B0D1-5471-DC0D-65698E8F28D4}"/>
          </ac:spMkLst>
        </pc:spChg>
        <pc:spChg chg="mod">
          <ac:chgData name="Walter Wodchis" userId="S::walter.wodchis@utoronto.ca::ca455b6e-9d7e-4d29-aa18-0a875ee3e65a" providerId="AD" clId="Web-{7EDC68B6-6BDA-5A39-6C1D-72693913194E}" dt="2023-12-16T17:40:26.770" v="450" actId="14100"/>
          <ac:spMkLst>
            <pc:docMk/>
            <pc:sldMk cId="3503034085" sldId="2145706068"/>
            <ac:spMk id="3" creationId="{5B576DAB-ADFB-0657-9FF2-062E6D1B4046}"/>
          </ac:spMkLst>
        </pc:spChg>
      </pc:sldChg>
      <pc:sldChg chg="delSp modSp new">
        <pc:chgData name="Walter Wodchis" userId="S::walter.wodchis@utoronto.ca::ca455b6e-9d7e-4d29-aa18-0a875ee3e65a" providerId="AD" clId="Web-{7EDC68B6-6BDA-5A39-6C1D-72693913194E}" dt="2023-12-16T17:38:22.284" v="410" actId="20577"/>
        <pc:sldMkLst>
          <pc:docMk/>
          <pc:sldMk cId="1868169211" sldId="2145706069"/>
        </pc:sldMkLst>
        <pc:spChg chg="mod">
          <ac:chgData name="Walter Wodchis" userId="S::walter.wodchis@utoronto.ca::ca455b6e-9d7e-4d29-aa18-0a875ee3e65a" providerId="AD" clId="Web-{7EDC68B6-6BDA-5A39-6C1D-72693913194E}" dt="2023-12-16T17:38:22.284" v="410" actId="20577"/>
          <ac:spMkLst>
            <pc:docMk/>
            <pc:sldMk cId="1868169211" sldId="2145706069"/>
            <ac:spMk id="2" creationId="{0E8FFC8A-807E-7710-7103-EE4D69E812CA}"/>
          </ac:spMkLst>
        </pc:spChg>
        <pc:spChg chg="del">
          <ac:chgData name="Walter Wodchis" userId="S::walter.wodchis@utoronto.ca::ca455b6e-9d7e-4d29-aa18-0a875ee3e65a" providerId="AD" clId="Web-{7EDC68B6-6BDA-5A39-6C1D-72693913194E}" dt="2023-12-16T17:38:03.581" v="405"/>
          <ac:spMkLst>
            <pc:docMk/>
            <pc:sldMk cId="1868169211" sldId="2145706069"/>
            <ac:spMk id="3" creationId="{630E2E5E-7710-904A-E653-404012AF4681}"/>
          </ac:spMkLst>
        </pc:spChg>
        <pc:spChg chg="del">
          <ac:chgData name="Walter Wodchis" userId="S::walter.wodchis@utoronto.ca::ca455b6e-9d7e-4d29-aa18-0a875ee3e65a" providerId="AD" clId="Web-{7EDC68B6-6BDA-5A39-6C1D-72693913194E}" dt="2023-12-16T17:38:15.441" v="407"/>
          <ac:spMkLst>
            <pc:docMk/>
            <pc:sldMk cId="1868169211" sldId="2145706069"/>
            <ac:spMk id="4" creationId="{864AEA2D-FFB2-0278-4AB5-49EA56995384}"/>
          </ac:spMkLst>
        </pc:spChg>
        <pc:spChg chg="del">
          <ac:chgData name="Walter Wodchis" userId="S::walter.wodchis@utoronto.ca::ca455b6e-9d7e-4d29-aa18-0a875ee3e65a" providerId="AD" clId="Web-{7EDC68B6-6BDA-5A39-6C1D-72693913194E}" dt="2023-12-16T17:38:11.300" v="406"/>
          <ac:spMkLst>
            <pc:docMk/>
            <pc:sldMk cId="1868169211" sldId="2145706069"/>
            <ac:spMk id="5" creationId="{16DD1F10-0A25-7775-263B-C7ACBB25A1E7}"/>
          </ac:spMkLst>
        </pc:spChg>
      </pc:sldChg>
      <pc:sldChg chg="modSp new">
        <pc:chgData name="Walter Wodchis" userId="S::walter.wodchis@utoronto.ca::ca455b6e-9d7e-4d29-aa18-0a875ee3e65a" providerId="AD" clId="Web-{7EDC68B6-6BDA-5A39-6C1D-72693913194E}" dt="2023-12-16T17:47:25.916" v="651" actId="20577"/>
        <pc:sldMkLst>
          <pc:docMk/>
          <pc:sldMk cId="574421736" sldId="2145706070"/>
        </pc:sldMkLst>
        <pc:spChg chg="mod">
          <ac:chgData name="Walter Wodchis" userId="S::walter.wodchis@utoronto.ca::ca455b6e-9d7e-4d29-aa18-0a875ee3e65a" providerId="AD" clId="Web-{7EDC68B6-6BDA-5A39-6C1D-72693913194E}" dt="2023-12-16T17:46:20.712" v="574" actId="20577"/>
          <ac:spMkLst>
            <pc:docMk/>
            <pc:sldMk cId="574421736" sldId="2145706070"/>
            <ac:spMk id="2" creationId="{CE0E3D84-65EE-8FD3-5F97-208A116CC63D}"/>
          </ac:spMkLst>
        </pc:spChg>
        <pc:spChg chg="mod">
          <ac:chgData name="Walter Wodchis" userId="S::walter.wodchis@utoronto.ca::ca455b6e-9d7e-4d29-aa18-0a875ee3e65a" providerId="AD" clId="Web-{7EDC68B6-6BDA-5A39-6C1D-72693913194E}" dt="2023-12-16T17:47:25.916" v="651" actId="20577"/>
          <ac:spMkLst>
            <pc:docMk/>
            <pc:sldMk cId="574421736" sldId="2145706070"/>
            <ac:spMk id="3" creationId="{7C4A0AE2-BF45-EA9F-4F8C-60C6BFAE1FBE}"/>
          </ac:spMkLst>
        </pc:spChg>
      </pc:sldChg>
    </pc:docChg>
  </pc:docChgLst>
  <pc:docChgLst>
    <pc:chgData name="Laraib Abrar" userId="896418e6-4c8a-471a-bec6-eeb9012decd5" providerId="ADAL" clId="{FBFA6BE5-2B24-A64E-BD16-3CB903510E45}"/>
    <pc:docChg chg="modSld">
      <pc:chgData name="Laraib Abrar" userId="896418e6-4c8a-471a-bec6-eeb9012decd5" providerId="ADAL" clId="{FBFA6BE5-2B24-A64E-BD16-3CB903510E45}" dt="2024-01-25T21:22:10.011" v="0"/>
      <pc:docMkLst>
        <pc:docMk/>
      </pc:docMkLst>
      <pc:sldChg chg="modSp">
        <pc:chgData name="Laraib Abrar" userId="896418e6-4c8a-471a-bec6-eeb9012decd5" providerId="ADAL" clId="{FBFA6BE5-2B24-A64E-BD16-3CB903510E45}" dt="2024-01-25T21:22:10.011" v="0"/>
        <pc:sldMkLst>
          <pc:docMk/>
          <pc:sldMk cId="3372501302" sldId="2145705988"/>
        </pc:sldMkLst>
        <pc:spChg chg="mod">
          <ac:chgData name="Laraib Abrar" userId="896418e6-4c8a-471a-bec6-eeb9012decd5" providerId="ADAL" clId="{FBFA6BE5-2B24-A64E-BD16-3CB903510E45}" dt="2024-01-25T21:22:10.011" v="0"/>
          <ac:spMkLst>
            <pc:docMk/>
            <pc:sldMk cId="3372501302" sldId="2145705988"/>
            <ac:spMk id="3" creationId="{114F98F8-739F-964C-A534-3836E8D18612}"/>
          </ac:spMkLst>
        </pc:spChg>
      </pc:sldChg>
      <pc:sldChg chg="modSp">
        <pc:chgData name="Laraib Abrar" userId="896418e6-4c8a-471a-bec6-eeb9012decd5" providerId="ADAL" clId="{FBFA6BE5-2B24-A64E-BD16-3CB903510E45}" dt="2024-01-25T21:22:10.011" v="0"/>
        <pc:sldMkLst>
          <pc:docMk/>
          <pc:sldMk cId="2098748951" sldId="2145705989"/>
        </pc:sldMkLst>
        <pc:spChg chg="mod">
          <ac:chgData name="Laraib Abrar" userId="896418e6-4c8a-471a-bec6-eeb9012decd5" providerId="ADAL" clId="{FBFA6BE5-2B24-A64E-BD16-3CB903510E45}" dt="2024-01-25T21:22:10.011" v="0"/>
          <ac:spMkLst>
            <pc:docMk/>
            <pc:sldMk cId="2098748951" sldId="2145705989"/>
            <ac:spMk id="3" creationId="{114F98F8-739F-964C-A534-3836E8D18612}"/>
          </ac:spMkLst>
        </pc:spChg>
      </pc:sldChg>
      <pc:sldChg chg="modSp">
        <pc:chgData name="Laraib Abrar" userId="896418e6-4c8a-471a-bec6-eeb9012decd5" providerId="ADAL" clId="{FBFA6BE5-2B24-A64E-BD16-3CB903510E45}" dt="2024-01-25T21:22:10.011" v="0"/>
        <pc:sldMkLst>
          <pc:docMk/>
          <pc:sldMk cId="2650018604" sldId="2145706044"/>
        </pc:sldMkLst>
        <pc:spChg chg="mod">
          <ac:chgData name="Laraib Abrar" userId="896418e6-4c8a-471a-bec6-eeb9012decd5" providerId="ADAL" clId="{FBFA6BE5-2B24-A64E-BD16-3CB903510E45}" dt="2024-01-25T21:22:10.011" v="0"/>
          <ac:spMkLst>
            <pc:docMk/>
            <pc:sldMk cId="2650018604" sldId="2145706044"/>
            <ac:spMk id="3" creationId="{114F98F8-739F-964C-A534-3836E8D18612}"/>
          </ac:spMkLst>
        </pc:spChg>
      </pc:sldChg>
      <pc:sldChg chg="modSp">
        <pc:chgData name="Laraib Abrar" userId="896418e6-4c8a-471a-bec6-eeb9012decd5" providerId="ADAL" clId="{FBFA6BE5-2B24-A64E-BD16-3CB903510E45}" dt="2024-01-25T21:22:10.011" v="0"/>
        <pc:sldMkLst>
          <pc:docMk/>
          <pc:sldMk cId="864383090" sldId="2145706045"/>
        </pc:sldMkLst>
        <pc:spChg chg="mod">
          <ac:chgData name="Laraib Abrar" userId="896418e6-4c8a-471a-bec6-eeb9012decd5" providerId="ADAL" clId="{FBFA6BE5-2B24-A64E-BD16-3CB903510E45}" dt="2024-01-25T21:22:10.011" v="0"/>
          <ac:spMkLst>
            <pc:docMk/>
            <pc:sldMk cId="864383090" sldId="2145706045"/>
            <ac:spMk id="3" creationId="{114F98F8-739F-964C-A534-3836E8D18612}"/>
          </ac:spMkLst>
        </pc:spChg>
      </pc:sldChg>
      <pc:sldChg chg="modSp">
        <pc:chgData name="Laraib Abrar" userId="896418e6-4c8a-471a-bec6-eeb9012decd5" providerId="ADAL" clId="{FBFA6BE5-2B24-A64E-BD16-3CB903510E45}" dt="2024-01-25T21:22:10.011" v="0"/>
        <pc:sldMkLst>
          <pc:docMk/>
          <pc:sldMk cId="4216681678" sldId="2145706046"/>
        </pc:sldMkLst>
        <pc:spChg chg="mod">
          <ac:chgData name="Laraib Abrar" userId="896418e6-4c8a-471a-bec6-eeb9012decd5" providerId="ADAL" clId="{FBFA6BE5-2B24-A64E-BD16-3CB903510E45}" dt="2024-01-25T21:22:10.011" v="0"/>
          <ac:spMkLst>
            <pc:docMk/>
            <pc:sldMk cId="4216681678" sldId="2145706046"/>
            <ac:spMk id="3" creationId="{114F98F8-739F-964C-A534-3836E8D18612}"/>
          </ac:spMkLst>
        </pc:spChg>
      </pc:sldChg>
      <pc:sldChg chg="modSp">
        <pc:chgData name="Laraib Abrar" userId="896418e6-4c8a-471a-bec6-eeb9012decd5" providerId="ADAL" clId="{FBFA6BE5-2B24-A64E-BD16-3CB903510E45}" dt="2024-01-25T21:22:10.011" v="0"/>
        <pc:sldMkLst>
          <pc:docMk/>
          <pc:sldMk cId="4274295591" sldId="2145706047"/>
        </pc:sldMkLst>
        <pc:spChg chg="mod">
          <ac:chgData name="Laraib Abrar" userId="896418e6-4c8a-471a-bec6-eeb9012decd5" providerId="ADAL" clId="{FBFA6BE5-2B24-A64E-BD16-3CB903510E45}" dt="2024-01-25T21:22:10.011" v="0"/>
          <ac:spMkLst>
            <pc:docMk/>
            <pc:sldMk cId="4274295591" sldId="2145706047"/>
            <ac:spMk id="3" creationId="{114F98F8-739F-964C-A534-3836E8D18612}"/>
          </ac:spMkLst>
        </pc:spChg>
      </pc:sldChg>
      <pc:sldChg chg="modSp">
        <pc:chgData name="Laraib Abrar" userId="896418e6-4c8a-471a-bec6-eeb9012decd5" providerId="ADAL" clId="{FBFA6BE5-2B24-A64E-BD16-3CB903510E45}" dt="2024-01-25T21:22:10.011" v="0"/>
        <pc:sldMkLst>
          <pc:docMk/>
          <pc:sldMk cId="1102513469" sldId="2145706048"/>
        </pc:sldMkLst>
        <pc:spChg chg="mod">
          <ac:chgData name="Laraib Abrar" userId="896418e6-4c8a-471a-bec6-eeb9012decd5" providerId="ADAL" clId="{FBFA6BE5-2B24-A64E-BD16-3CB903510E45}" dt="2024-01-25T21:22:10.011" v="0"/>
          <ac:spMkLst>
            <pc:docMk/>
            <pc:sldMk cId="1102513469" sldId="2145706048"/>
            <ac:spMk id="3" creationId="{114F98F8-739F-964C-A534-3836E8D18612}"/>
          </ac:spMkLst>
        </pc:spChg>
      </pc:sldChg>
      <pc:sldChg chg="modSp">
        <pc:chgData name="Laraib Abrar" userId="896418e6-4c8a-471a-bec6-eeb9012decd5" providerId="ADAL" clId="{FBFA6BE5-2B24-A64E-BD16-3CB903510E45}" dt="2024-01-25T21:22:10.011" v="0"/>
        <pc:sldMkLst>
          <pc:docMk/>
          <pc:sldMk cId="2693564460" sldId="2145706049"/>
        </pc:sldMkLst>
        <pc:spChg chg="mod">
          <ac:chgData name="Laraib Abrar" userId="896418e6-4c8a-471a-bec6-eeb9012decd5" providerId="ADAL" clId="{FBFA6BE5-2B24-A64E-BD16-3CB903510E45}" dt="2024-01-25T21:22:10.011" v="0"/>
          <ac:spMkLst>
            <pc:docMk/>
            <pc:sldMk cId="2693564460" sldId="2145706049"/>
            <ac:spMk id="3" creationId="{114F98F8-739F-964C-A534-3836E8D1861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2024-02-27</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2024-02-27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2/27/2024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a:t>Hills of Headwaters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descr="FIG_OLDER_Radar08.png">
            <a:extLst>
              <a:ext uri="{FF2B5EF4-FFF2-40B4-BE49-F238E27FC236}">
                <a16:creationId xmlns:a16="http://schemas.microsoft.com/office/drawing/2014/main" id="{B30A52BE-095A-4379-A938-F5D75CD39D93}"/>
              </a:ext>
            </a:extLst>
          </p:cNvPr>
          <p:cNvPicPr>
            <a:picLocks noChangeAspect="1"/>
          </p:cNvPicPr>
          <p:nvPr/>
        </p:nvPicPr>
        <p:blipFill>
          <a:blip r:embed="rId2"/>
          <a:stretch>
            <a:fillRect/>
          </a:stretch>
        </p:blipFill>
        <p:spPr>
          <a:xfrm>
            <a:off x="2135561" y="764703"/>
            <a:ext cx="8064570"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descr="FIG_EOL_Radar08.png">
            <a:extLst>
              <a:ext uri="{FF2B5EF4-FFF2-40B4-BE49-F238E27FC236}">
                <a16:creationId xmlns:a16="http://schemas.microsoft.com/office/drawing/2014/main" id="{11BE70E3-A4FE-4376-B503-1A356ACF54C5}"/>
              </a:ext>
            </a:extLst>
          </p:cNvPr>
          <p:cNvPicPr>
            <a:picLocks noChangeAspect="1"/>
          </p:cNvPicPr>
          <p:nvPr/>
        </p:nvPicPr>
        <p:blipFill>
          <a:blip r:embed="rId2"/>
          <a:stretch>
            <a:fillRect/>
          </a:stretch>
        </p:blipFill>
        <p:spPr>
          <a:xfrm>
            <a:off x="1955541" y="692696"/>
            <a:ext cx="8280918"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1530431774"/>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a:p>
          <a:p>
            <a:r>
              <a:rPr lang="en-CA" b="1"/>
              <a:t>Sample Interpretation: </a:t>
            </a:r>
            <a:r>
              <a:rPr lang="en-CA"/>
              <a:t>In the most deprived communities (Q5), 18 patients per 1000 person years visit the ED for reasons best managed elsewhere. Lower values are preferred on average and indicate better access to care for low acuity conditions in the community.</a:t>
            </a:r>
            <a:endParaRPr lang="en-CA">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08.png">
            <a:extLst>
              <a:ext uri="{FF2B5EF4-FFF2-40B4-BE49-F238E27FC236}">
                <a16:creationId xmlns:a16="http://schemas.microsoft.com/office/drawing/2014/main" id="{54302890-8708-4912-8195-62F7A3DC1E4F}"/>
              </a:ext>
            </a:extLst>
          </p:cNvPr>
          <p:cNvPicPr>
            <a:picLocks noChangeAspect="1"/>
          </p:cNvPicPr>
          <p:nvPr/>
        </p:nvPicPr>
        <p:blipFill>
          <a:blip r:embed="rId3"/>
          <a:stretch>
            <a:fill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PEM_08.png">
            <a:extLst>
              <a:ext uri="{FF2B5EF4-FFF2-40B4-BE49-F238E27FC236}">
                <a16:creationId xmlns:a16="http://schemas.microsoft.com/office/drawing/2014/main" id="{27D2E60E-A7CD-4645-93CD-D84F03E36508}"/>
              </a:ext>
            </a:extLst>
          </p:cNvPr>
          <p:cNvPicPr>
            <a:picLocks noChangeAspect="1"/>
          </p:cNvPicPr>
          <p:nvPr/>
        </p:nvPicPr>
        <p:blipFill>
          <a:blip r:embed="rId3"/>
          <a:stretch>
            <a:fill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CIHIPG_08.png">
            <a:extLst>
              <a:ext uri="{FF2B5EF4-FFF2-40B4-BE49-F238E27FC236}">
                <a16:creationId xmlns:a16="http://schemas.microsoft.com/office/drawing/2014/main" id="{CED9392B-758D-41D3-9E95-85C013F49D05}"/>
              </a:ext>
            </a:extLst>
          </p:cNvPr>
          <p:cNvPicPr>
            <a:picLocks noChangeAspect="1"/>
          </p:cNvPicPr>
          <p:nvPr/>
        </p:nvPicPr>
        <p:blipFill>
          <a:blip r:embed="rId3"/>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08.png">
            <a:extLst>
              <a:ext uri="{FF2B5EF4-FFF2-40B4-BE49-F238E27FC236}">
                <a16:creationId xmlns:a16="http://schemas.microsoft.com/office/drawing/2014/main" id="{4B2E622C-A82E-4DC2-8AB9-BBD9AFB1A39D}"/>
              </a:ext>
            </a:extLst>
          </p:cNvPr>
          <p:cNvPicPr>
            <a:picLocks noChangeAspect="1"/>
          </p:cNvPicPr>
          <p:nvPr/>
        </p:nvPicPr>
        <p:blipFill>
          <a:blip r:embed="rId3"/>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366948414"/>
              </p:ext>
            </p:extLst>
          </p:nvPr>
        </p:nvGraphicFramePr>
        <p:xfrm>
          <a:off x="976397" y="924029"/>
          <a:ext cx="10112944" cy="3136803"/>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a:t>
            </a:r>
            <a:r>
              <a:rPr lang="en-CA" sz="1800" b="0" i="0" u="none" strike="noStrike" kern="1200" dirty="0">
                <a:solidFill>
                  <a:srgbClr val="0A1A31"/>
                </a:solidFill>
                <a:effectLst/>
                <a:latin typeface="Arial"/>
                <a:ea typeface="Times New Roman" panose="02020603050405020304" pitchFamily="18" charset="0"/>
                <a:cs typeface="Times New Roman"/>
              </a:rPr>
              <a:t>of hospital admissions for ambulatory care sensitive conditions </a:t>
            </a:r>
            <a:r>
              <a:rPr lang="en-CA" dirty="0"/>
              <a:t>per 100k patients. This is calculated as the number of patients admitted for </a:t>
            </a:r>
            <a:r>
              <a:rPr lang="en-CA" sz="1800" b="0" i="0" u="none" strike="noStrike" kern="1200" dirty="0">
                <a:solidFill>
                  <a:srgbClr val="0A1A31"/>
                </a:solidFill>
                <a:effectLst/>
                <a:latin typeface="Arial"/>
                <a:ea typeface="Times New Roman" panose="02020603050405020304" pitchFamily="18" charset="0"/>
                <a:cs typeface="Times New Roman"/>
              </a:rPr>
              <a:t>ambulatory care sensitive conditions </a:t>
            </a:r>
            <a:r>
              <a:rPr lang="en-CA" dirty="0"/>
              <a:t>divided by the population in the OHT attributed population who are aged 0 to 74. </a:t>
            </a:r>
            <a:endParaRPr lang="en-US"/>
          </a:p>
          <a:p>
            <a:endParaRPr lang="en-CA" dirty="0"/>
          </a:p>
          <a:p>
            <a:r>
              <a:rPr lang="en-CA" b="1" dirty="0"/>
              <a:t>Sample Interpretation: </a:t>
            </a:r>
            <a:r>
              <a:rPr lang="en-CA" dirty="0"/>
              <a:t>In the most deprived communities (Q5), 417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_acsc_BCHSM_08.png">
            <a:extLst>
              <a:ext uri="{FF2B5EF4-FFF2-40B4-BE49-F238E27FC236}">
                <a16:creationId xmlns:a16="http://schemas.microsoft.com/office/drawing/2014/main" id="{DF5876F2-DECF-4CAB-93C9-EA185A518574}"/>
              </a:ext>
            </a:extLst>
          </p:cNvPr>
          <p:cNvPicPr>
            <a:picLocks noChangeAspect="1"/>
          </p:cNvPicPr>
          <p:nvPr/>
        </p:nvPicPr>
        <p:blipFill>
          <a:blip r:embed="rId3"/>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_acsc_PEM_08.png">
            <a:extLst>
              <a:ext uri="{FF2B5EF4-FFF2-40B4-BE49-F238E27FC236}">
                <a16:creationId xmlns:a16="http://schemas.microsoft.com/office/drawing/2014/main" id="{8DFA3F16-E87A-481A-A9A9-0D792363871D}"/>
              </a:ext>
            </a:extLst>
          </p:cNvPr>
          <p:cNvPicPr>
            <a:picLocks noChangeAspect="1"/>
          </p:cNvPicPr>
          <p:nvPr/>
        </p:nvPicPr>
        <p:blipFill>
          <a:blip r:embed="rId3"/>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CIHIPG_08.png">
            <a:extLst>
              <a:ext uri="{FF2B5EF4-FFF2-40B4-BE49-F238E27FC236}">
                <a16:creationId xmlns:a16="http://schemas.microsoft.com/office/drawing/2014/main" id="{32E5D897-73E9-4FC6-B23D-8EB536E1EC41}"/>
              </a:ext>
            </a:extLst>
          </p:cNvPr>
          <p:cNvPicPr>
            <a:picLocks noChangeAspect="1"/>
          </p:cNvPicPr>
          <p:nvPr/>
        </p:nvPicPr>
        <p:blipFill>
          <a:blip r:embed="rId3"/>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BCHSM_08.png">
            <a:extLst>
              <a:ext uri="{FF2B5EF4-FFF2-40B4-BE49-F238E27FC236}">
                <a16:creationId xmlns:a16="http://schemas.microsoft.com/office/drawing/2014/main" id="{78997D79-D397-44DA-9626-FD4F28802D02}"/>
              </a:ext>
            </a:extLst>
          </p:cNvPr>
          <p:cNvPicPr>
            <a:picLocks noChangeAspect="1"/>
          </p:cNvPicPr>
          <p:nvPr/>
        </p:nvPicPr>
        <p:blipFill>
          <a:blip r:embed="rId3"/>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a:t>In this graph the horizontal scale represents the average Continuity of Care (CoC) amongst all patients attributed to this OHT where CoC is measured as the proportion of all physician visits that are with the doctor that they see the most often. </a:t>
            </a:r>
            <a:endParaRPr lang="en-US"/>
          </a:p>
          <a:p>
            <a:endParaRPr lang="en-CA"/>
          </a:p>
          <a:p>
            <a:r>
              <a:rPr lang="en-CA" b="1"/>
              <a:t>Sample Interpretation: </a:t>
            </a:r>
            <a:r>
              <a:rPr lang="en-CA"/>
              <a:t>In the most deprived communities 61%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endParaRPr lang="en-CA">
              <a:cs typeface="Arial"/>
            </a:endParaRP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08.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PEM_08.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CIHIPG_08.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08.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a:p>
          <a:p>
            <a:r>
              <a:rPr lang="en-CA" b="1"/>
              <a:t>Sample Interpretation: </a:t>
            </a:r>
            <a:r>
              <a:rPr lang="en-CA"/>
              <a:t>The proportion of inpatient days designated as ALC days in the most deprived communities (Q5) is 11.3%. Lower values are preferred on average and indicate good discharge processes and partnerships between hospital and community settings to accelerate transfer of care to community.</a:t>
            </a:r>
            <a:endParaRPr lang="en-CA">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08.png">
            <a:extLst>
              <a:ext uri="{FF2B5EF4-FFF2-40B4-BE49-F238E27FC236}">
                <a16:creationId xmlns:a16="http://schemas.microsoft.com/office/drawing/2014/main" id="{68CFA313-C0F6-4268-BAF5-30F907882059}"/>
              </a:ext>
            </a:extLst>
          </p:cNvPr>
          <p:cNvPicPr>
            <a:picLocks noChangeAspect="1"/>
          </p:cNvPicPr>
          <p:nvPr/>
        </p:nvPicPr>
        <p:blipFill>
          <a:blip r:embed="rId3"/>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PEM_08.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CIHIPG_08.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08.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a:p>
          <a:p>
            <a:r>
              <a:rPr lang="en-CA" b="1"/>
              <a:t>Sample Interpretation: </a:t>
            </a:r>
            <a:r>
              <a:rPr lang="en-CA"/>
              <a:t>57.5% of patients in the most deprived communities (Q5) were up to date with their cervical cancer screening. Higher values are preferred and support early detection and better survival amongst women diagnosed with cervical cancer. </a:t>
            </a:r>
            <a:endParaRPr lang="en-CA">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08.png">
            <a:extLst>
              <a:ext uri="{FF2B5EF4-FFF2-40B4-BE49-F238E27FC236}">
                <a16:creationId xmlns:a16="http://schemas.microsoft.com/office/drawing/2014/main" id="{6B430791-FDED-48D1-ACC8-7FA8510D700E}"/>
              </a:ext>
            </a:extLst>
          </p:cNvPr>
          <p:cNvPicPr>
            <a:picLocks noChangeAspect="1"/>
          </p:cNvPicPr>
          <p:nvPr/>
        </p:nvPicPr>
        <p:blipFill>
          <a:blip r:embed="rId3"/>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PEM_08.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CIHIPG_08.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08.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a:p>
          <a:p>
            <a:r>
              <a:rPr lang="en-CA" b="1"/>
              <a:t>Sample Interpretation: </a:t>
            </a:r>
            <a:r>
              <a:rPr lang="en-CA"/>
              <a:t>56.4% of patients in the most deprived communities (Q5) were up to date with their Mammogram screening. Higher values are preferred and support early detection and better survival amongst women diagnosed with breast cancer. </a:t>
            </a:r>
            <a:endParaRPr lang="en-CA">
              <a:cs typeface="Arial"/>
            </a:endParaRPr>
          </a:p>
          <a:p>
            <a:endParaRPr lang="en-CA">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08.png">
            <a:extLst>
              <a:ext uri="{FF2B5EF4-FFF2-40B4-BE49-F238E27FC236}">
                <a16:creationId xmlns:a16="http://schemas.microsoft.com/office/drawing/2014/main" id="{8AF2F3D5-F3A8-401D-8DBC-6C4B777F2042}"/>
              </a:ext>
            </a:extLst>
          </p:cNvPr>
          <p:cNvPicPr>
            <a:picLocks noChangeAspect="1"/>
          </p:cNvPicPr>
          <p:nvPr/>
        </p:nvPicPr>
        <p:blipFill>
          <a:blip r:embed="rId3"/>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PEM_08.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CIHIPG_08.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08.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a:cs typeface="Arial"/>
            </a:endParaRPr>
          </a:p>
          <a:p>
            <a:r>
              <a:rPr lang="en-CA" b="1"/>
              <a:t>Sample Interpretation: </a:t>
            </a:r>
            <a:r>
              <a:rPr lang="en-CA"/>
              <a:t>16.4% of patients in the most deprived communities (Q5) had 4 or more unscheduled ED visits related to MHA. Lower values are preferred and indicate that people with mental health and addictions are able to access care in the community.</a:t>
            </a:r>
            <a:endParaRPr lang="en-CA">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08.png">
            <a:extLst>
              <a:ext uri="{FF2B5EF4-FFF2-40B4-BE49-F238E27FC236}">
                <a16:creationId xmlns:a16="http://schemas.microsoft.com/office/drawing/2014/main" id="{39D26DC2-0597-4995-8900-5F181C4EE4C7}"/>
              </a:ext>
            </a:extLst>
          </p:cNvPr>
          <p:cNvPicPr>
            <a:picLocks noChangeAspect="1"/>
          </p:cNvPicPr>
          <p:nvPr/>
        </p:nvPicPr>
        <p:blipFill>
          <a:blip r:embed="rId3"/>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PEM_08.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CIHIPG_08.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08.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a:cs typeface="Arial"/>
            </a:endParaRPr>
          </a:p>
          <a:p>
            <a:r>
              <a:rPr lang="en-CA" b="1"/>
              <a:t>Sample Interpretation: </a:t>
            </a:r>
            <a:r>
              <a:rPr lang="en-CA"/>
              <a:t>Amongst individuals living in the neighbourhoods with the highest material deprivation who present to ED with an MHA concern, 50.7% had a repeat ED visit for MH or substance abuse within 30 days. Lower values for this indicator are preferred and indicate that good follow-up care was provided for an individual after their first presentation. </a:t>
            </a:r>
            <a:endParaRPr lang="en-CA">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08.png">
            <a:extLst>
              <a:ext uri="{FF2B5EF4-FFF2-40B4-BE49-F238E27FC236}">
                <a16:creationId xmlns:a16="http://schemas.microsoft.com/office/drawing/2014/main" id="{8B10E9B7-1FEC-4460-B5B3-6664FD48F91F}"/>
              </a:ext>
            </a:extLst>
          </p:cNvPr>
          <p:cNvPicPr>
            <a:picLocks noChangeAspect="1"/>
          </p:cNvPicPr>
          <p:nvPr/>
        </p:nvPicPr>
        <p:blipFill>
          <a:blip r:embed="rId3"/>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PEM_08.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CIHIPG_08.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08.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a:cs typeface="Arial"/>
            </a:endParaRPr>
          </a:p>
          <a:p>
            <a:r>
              <a:rPr lang="en-CA" b="1"/>
              <a:t>Sample Interpretation: </a:t>
            </a:r>
            <a:r>
              <a:rPr lang="en-CA"/>
              <a:t>Amongst individuals who lived in the most deprived neighbourhoods (Q5 deprivation) and presented to the emergency department for an MHA concern, 33.6% were presenting for the first time to the health system with an MHA concern. Generally lower values are preferred indicating that people with MHA concerns are identified in the community prior to an urgent care event. </a:t>
            </a:r>
            <a:endParaRPr lang="en-US" sz="180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08.png">
            <a:extLst>
              <a:ext uri="{FF2B5EF4-FFF2-40B4-BE49-F238E27FC236}">
                <a16:creationId xmlns:a16="http://schemas.microsoft.com/office/drawing/2014/main" id="{2DC9AF45-EF8F-4A68-8F25-FFD7629AA773}"/>
              </a:ext>
            </a:extLst>
          </p:cNvPr>
          <p:cNvPicPr>
            <a:picLocks noChangeAspect="1"/>
          </p:cNvPicPr>
          <p:nvPr/>
        </p:nvPicPr>
        <p:blipFill>
          <a:blip r:embed="rId3"/>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PEM_08.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CIHIPG_08.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08.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a:cs typeface="Arial"/>
            </a:endParaRPr>
          </a:p>
          <a:p>
            <a:r>
              <a:rPr lang="en-CA" b="1"/>
              <a:t>Sample Interpretation: </a:t>
            </a:r>
            <a:r>
              <a:rPr lang="en-CA"/>
              <a:t>30.6%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08.png">
            <a:extLst>
              <a:ext uri="{FF2B5EF4-FFF2-40B4-BE49-F238E27FC236}">
                <a16:creationId xmlns:a16="http://schemas.microsoft.com/office/drawing/2014/main" id="{04B061E3-59CB-495C-AC3E-BA868D6D6F07}"/>
              </a:ext>
            </a:extLst>
          </p:cNvPr>
          <p:cNvPicPr>
            <a:picLocks noChangeAspect="1"/>
          </p:cNvPicPr>
          <p:nvPr/>
        </p:nvPicPr>
        <p:blipFill>
          <a:blip r:embed="rId3"/>
          <a:stretch>
            <a:fill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PEM_08.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CIHIPG_08.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9376"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08.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a:cs typeface="Arial"/>
            </a:endParaRPr>
          </a:p>
          <a:p>
            <a:r>
              <a:rPr lang="en-CA" b="1"/>
              <a:t>Sample Interpretation: </a:t>
            </a:r>
            <a:r>
              <a:rPr lang="en-CA"/>
              <a:t>57.4%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visit_30dBCHSM_08.png">
            <a:extLst>
              <a:ext uri="{FF2B5EF4-FFF2-40B4-BE49-F238E27FC236}">
                <a16:creationId xmlns:a16="http://schemas.microsoft.com/office/drawing/2014/main" id="{1E12BC96-235F-4C44-8158-3508A3160643}"/>
              </a:ext>
            </a:extLst>
          </p:cNvPr>
          <p:cNvPicPr>
            <a:picLocks noChangeAspect="1"/>
          </p:cNvPicPr>
          <p:nvPr/>
        </p:nvPicPr>
        <p:blipFill>
          <a:blip r:embed="rId3"/>
          <a:stretch>
            <a:fill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descr="fig_edvisit_30dPEM_08.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descr="fig_edvisit_30dCIHIPG_08.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descr="fig_edvisit_30dBCHSM_08.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911405197"/>
              </p:ext>
            </p:extLst>
          </p:nvPr>
        </p:nvGraphicFramePr>
        <p:xfrm>
          <a:off x="976397" y="1154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56795"/>
            <a:ext cx="10113872" cy="3139321"/>
          </a:xfrm>
          <a:prstGeom prst="rect">
            <a:avLst/>
          </a:prstGeom>
          <a:noFill/>
        </p:spPr>
        <p:txBody>
          <a:bodyPr wrap="square" lIns="91440" tIns="45720" rIns="91440" bIns="45720" rtlCol="0" anchor="t">
            <a:spAutoFit/>
          </a:bodyPr>
          <a:lstStyle/>
          <a:p>
            <a:r>
              <a:rPr lang="en-CA"/>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p>
          <a:p>
            <a:endParaRPr lang="en-CA">
              <a:cs typeface="Arial"/>
            </a:endParaRPr>
          </a:p>
          <a:p>
            <a:r>
              <a:rPr lang="en-CA" b="1"/>
              <a:t>Sample Interpretation: </a:t>
            </a:r>
            <a:r>
              <a:rPr lang="en-CA">
                <a:ea typeface="+mn-lt"/>
                <a:cs typeface="+mn-lt"/>
              </a:rPr>
              <a:t>2.3% of frail older adults who were enrolled in a Capitation Based model had two or more ED visits for fall-related injuries.</a:t>
            </a:r>
            <a:r>
              <a:rPr lang="en-CA"/>
              <a:t>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frail_fallBCHSM_08.png">
            <a:extLst>
              <a:ext uri="{FF2B5EF4-FFF2-40B4-BE49-F238E27FC236}">
                <a16:creationId xmlns:a16="http://schemas.microsoft.com/office/drawing/2014/main" id="{F9C117A2-18D7-4BD8-93E3-74AF870F2378}"/>
              </a:ext>
            </a:extLst>
          </p:cNvPr>
          <p:cNvPicPr>
            <a:picLocks noChangeAspect="1"/>
          </p:cNvPicPr>
          <p:nvPr/>
        </p:nvPicPr>
        <p:blipFill>
          <a:blip r:embed="rId3"/>
          <a:srcRect/>
          <a:stretch/>
        </p:blipFill>
        <p:spPr>
          <a:xfrm>
            <a:off x="739254" y="931379"/>
            <a:ext cx="7539970" cy="4847124"/>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570656" y="2596667"/>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_TotalPop_Radar08.png">
            <a:extLst>
              <a:ext uri="{FF2B5EF4-FFF2-40B4-BE49-F238E27FC236}">
                <a16:creationId xmlns:a16="http://schemas.microsoft.com/office/drawing/2014/main" id="{19A73D34-0309-4A3E-820F-03EB8DFB87CD}"/>
              </a:ext>
            </a:extLst>
          </p:cNvPr>
          <p:cNvPicPr>
            <a:picLocks noChangeAspect="1"/>
          </p:cNvPicPr>
          <p:nvPr/>
        </p:nvPicPr>
        <p:blipFill>
          <a:blip r:embed="rId2"/>
          <a:stretch>
            <a:fill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PEM_08.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CIHIPG_08.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BCHSM_08.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descr="FIG_MHA_Radar08.png">
            <a:extLst>
              <a:ext uri="{FF2B5EF4-FFF2-40B4-BE49-F238E27FC236}">
                <a16:creationId xmlns:a16="http://schemas.microsoft.com/office/drawing/2014/main" id="{18D5237A-BF22-448C-98D0-2A0874021FAD}"/>
              </a:ext>
            </a:extLst>
          </p:cNvPr>
          <p:cNvPicPr>
            <a:picLocks noChangeAspect="1"/>
          </p:cNvPicPr>
          <p:nvPr/>
        </p:nvPicPr>
        <p:blipFill>
          <a:blip r:embed="rId2"/>
          <a:stretch>
            <a:fillRect/>
          </a:stretch>
        </p:blipFill>
        <p:spPr>
          <a:xfrm>
            <a:off x="1928537" y="692696"/>
            <a:ext cx="8262917"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0</TotalTime>
  <Words>9012</Words>
  <Application>Microsoft Office PowerPoint</Application>
  <PresentationFormat>Widescreen</PresentationFormat>
  <Paragraphs>923</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Vijay Kunaratnam</cp:lastModifiedBy>
  <cp:revision>3</cp:revision>
  <dcterms:created xsi:type="dcterms:W3CDTF">2022-01-12T21:19:05Z</dcterms:created>
  <dcterms:modified xsi:type="dcterms:W3CDTF">2024-02-27T19:24:20Z</dcterms:modified>
</cp:coreProperties>
</file>