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19B3D-D08E-B648-9C68-0A6F4A9202DE}" v="1" dt="2024-01-26T20:00:5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5"/>
    <p:restoredTop sz="94668"/>
  </p:normalViewPr>
  <p:slideViewPr>
    <p:cSldViewPr snapToGrid="0">
      <p:cViewPr varScale="1">
        <p:scale>
          <a:sx n="80" d="100"/>
          <a:sy n="80" d="100"/>
        </p:scale>
        <p:origin x="216" y="7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56219B3D-D08E-B648-9C68-0A6F4A9202DE}"/>
    <pc:docChg chg="modSld">
      <pc:chgData name="Laraib Abrar" userId="896418e6-4c8a-471a-bec6-eeb9012decd5" providerId="ADAL" clId="{56219B3D-D08E-B648-9C68-0A6F4A9202DE}" dt="2024-01-26T20:00:57.087" v="0"/>
      <pc:docMkLst>
        <pc:docMk/>
      </pc:docMkLst>
      <pc:sldChg chg="modSp">
        <pc:chgData name="Laraib Abrar" userId="896418e6-4c8a-471a-bec6-eeb9012decd5" providerId="ADAL" clId="{56219B3D-D08E-B648-9C68-0A6F4A9202DE}" dt="2024-01-26T20:00:57.087" v="0"/>
        <pc:sldMkLst>
          <pc:docMk/>
          <pc:sldMk cId="3372501302" sldId="2145705988"/>
        </pc:sldMkLst>
        <pc:spChg chg="mod">
          <ac:chgData name="Laraib Abrar" userId="896418e6-4c8a-471a-bec6-eeb9012decd5" providerId="ADAL" clId="{56219B3D-D08E-B648-9C68-0A6F4A9202DE}" dt="2024-01-26T20:00:57.087" v="0"/>
          <ac:spMkLst>
            <pc:docMk/>
            <pc:sldMk cId="3372501302" sldId="2145705988"/>
            <ac:spMk id="3" creationId="{114F98F8-739F-964C-A534-3836E8D18612}"/>
          </ac:spMkLst>
        </pc:spChg>
      </pc:sldChg>
      <pc:sldChg chg="modSp">
        <pc:chgData name="Laraib Abrar" userId="896418e6-4c8a-471a-bec6-eeb9012decd5" providerId="ADAL" clId="{56219B3D-D08E-B648-9C68-0A6F4A9202DE}" dt="2024-01-26T20:00:57.087" v="0"/>
        <pc:sldMkLst>
          <pc:docMk/>
          <pc:sldMk cId="2098748951" sldId="2145705989"/>
        </pc:sldMkLst>
        <pc:spChg chg="mod">
          <ac:chgData name="Laraib Abrar" userId="896418e6-4c8a-471a-bec6-eeb9012decd5" providerId="ADAL" clId="{56219B3D-D08E-B648-9C68-0A6F4A9202DE}" dt="2024-01-26T20:00:57.087" v="0"/>
          <ac:spMkLst>
            <pc:docMk/>
            <pc:sldMk cId="2098748951" sldId="2145705989"/>
            <ac:spMk id="3" creationId="{114F98F8-739F-964C-A534-3836E8D18612}"/>
          </ac:spMkLst>
        </pc:spChg>
      </pc:sldChg>
      <pc:sldChg chg="modSp">
        <pc:chgData name="Laraib Abrar" userId="896418e6-4c8a-471a-bec6-eeb9012decd5" providerId="ADAL" clId="{56219B3D-D08E-B648-9C68-0A6F4A9202DE}" dt="2024-01-26T20:00:57.087" v="0"/>
        <pc:sldMkLst>
          <pc:docMk/>
          <pc:sldMk cId="2650018604" sldId="2145706044"/>
        </pc:sldMkLst>
        <pc:spChg chg="mod">
          <ac:chgData name="Laraib Abrar" userId="896418e6-4c8a-471a-bec6-eeb9012decd5" providerId="ADAL" clId="{56219B3D-D08E-B648-9C68-0A6F4A9202DE}" dt="2024-01-26T20:00:57.087" v="0"/>
          <ac:spMkLst>
            <pc:docMk/>
            <pc:sldMk cId="2650018604" sldId="2145706044"/>
            <ac:spMk id="3" creationId="{114F98F8-739F-964C-A534-3836E8D18612}"/>
          </ac:spMkLst>
        </pc:spChg>
      </pc:sldChg>
      <pc:sldChg chg="modSp">
        <pc:chgData name="Laraib Abrar" userId="896418e6-4c8a-471a-bec6-eeb9012decd5" providerId="ADAL" clId="{56219B3D-D08E-B648-9C68-0A6F4A9202DE}" dt="2024-01-26T20:00:57.087" v="0"/>
        <pc:sldMkLst>
          <pc:docMk/>
          <pc:sldMk cId="864383090" sldId="2145706045"/>
        </pc:sldMkLst>
        <pc:spChg chg="mod">
          <ac:chgData name="Laraib Abrar" userId="896418e6-4c8a-471a-bec6-eeb9012decd5" providerId="ADAL" clId="{56219B3D-D08E-B648-9C68-0A6F4A9202DE}" dt="2024-01-26T20:00:57.087" v="0"/>
          <ac:spMkLst>
            <pc:docMk/>
            <pc:sldMk cId="864383090" sldId="2145706045"/>
            <ac:spMk id="3" creationId="{114F98F8-739F-964C-A534-3836E8D18612}"/>
          </ac:spMkLst>
        </pc:spChg>
      </pc:sldChg>
      <pc:sldChg chg="modSp">
        <pc:chgData name="Laraib Abrar" userId="896418e6-4c8a-471a-bec6-eeb9012decd5" providerId="ADAL" clId="{56219B3D-D08E-B648-9C68-0A6F4A9202DE}" dt="2024-01-26T20:00:57.087" v="0"/>
        <pc:sldMkLst>
          <pc:docMk/>
          <pc:sldMk cId="4216681678" sldId="2145706046"/>
        </pc:sldMkLst>
        <pc:spChg chg="mod">
          <ac:chgData name="Laraib Abrar" userId="896418e6-4c8a-471a-bec6-eeb9012decd5" providerId="ADAL" clId="{56219B3D-D08E-B648-9C68-0A6F4A9202DE}" dt="2024-01-26T20:00:57.087" v="0"/>
          <ac:spMkLst>
            <pc:docMk/>
            <pc:sldMk cId="4216681678" sldId="2145706046"/>
            <ac:spMk id="3" creationId="{114F98F8-739F-964C-A534-3836E8D18612}"/>
          </ac:spMkLst>
        </pc:spChg>
      </pc:sldChg>
      <pc:sldChg chg="modSp">
        <pc:chgData name="Laraib Abrar" userId="896418e6-4c8a-471a-bec6-eeb9012decd5" providerId="ADAL" clId="{56219B3D-D08E-B648-9C68-0A6F4A9202DE}" dt="2024-01-26T20:00:57.087" v="0"/>
        <pc:sldMkLst>
          <pc:docMk/>
          <pc:sldMk cId="4274295591" sldId="2145706047"/>
        </pc:sldMkLst>
        <pc:spChg chg="mod">
          <ac:chgData name="Laraib Abrar" userId="896418e6-4c8a-471a-bec6-eeb9012decd5" providerId="ADAL" clId="{56219B3D-D08E-B648-9C68-0A6F4A9202DE}" dt="2024-01-26T20:00:57.087" v="0"/>
          <ac:spMkLst>
            <pc:docMk/>
            <pc:sldMk cId="4274295591" sldId="2145706047"/>
            <ac:spMk id="3" creationId="{114F98F8-739F-964C-A534-3836E8D18612}"/>
          </ac:spMkLst>
        </pc:spChg>
      </pc:sldChg>
      <pc:sldChg chg="modSp">
        <pc:chgData name="Laraib Abrar" userId="896418e6-4c8a-471a-bec6-eeb9012decd5" providerId="ADAL" clId="{56219B3D-D08E-B648-9C68-0A6F4A9202DE}" dt="2024-01-26T20:00:57.087" v="0"/>
        <pc:sldMkLst>
          <pc:docMk/>
          <pc:sldMk cId="1102513469" sldId="2145706048"/>
        </pc:sldMkLst>
        <pc:spChg chg="mod">
          <ac:chgData name="Laraib Abrar" userId="896418e6-4c8a-471a-bec6-eeb9012decd5" providerId="ADAL" clId="{56219B3D-D08E-B648-9C68-0A6F4A9202DE}" dt="2024-01-26T20:00:57.087" v="0"/>
          <ac:spMkLst>
            <pc:docMk/>
            <pc:sldMk cId="1102513469" sldId="2145706048"/>
            <ac:spMk id="3" creationId="{114F98F8-739F-964C-A534-3836E8D18612}"/>
          </ac:spMkLst>
        </pc:spChg>
      </pc:sldChg>
      <pc:sldChg chg="modSp">
        <pc:chgData name="Laraib Abrar" userId="896418e6-4c8a-471a-bec6-eeb9012decd5" providerId="ADAL" clId="{56219B3D-D08E-B648-9C68-0A6F4A9202DE}" dt="2024-01-26T20:00:57.087" v="0"/>
        <pc:sldMkLst>
          <pc:docMk/>
          <pc:sldMk cId="2693564460" sldId="2145706049"/>
        </pc:sldMkLst>
        <pc:spChg chg="mod">
          <ac:chgData name="Laraib Abrar" userId="896418e6-4c8a-471a-bec6-eeb9012decd5" providerId="ADAL" clId="{56219B3D-D08E-B648-9C68-0A6F4A9202DE}" dt="2024-01-26T20:00:57.087" v="0"/>
          <ac:spMkLst>
            <pc:docMk/>
            <pc:sldMk cId="2693564460" sldId="2145706049"/>
            <ac:spMk id="3" creationId="{114F98F8-739F-964C-A534-3836E8D18612}"/>
          </ac:spMkLst>
        </pc:spChg>
      </pc:sldChg>
    </pc:docChg>
  </pc:docChgLst>
  <pc:docChgLst>
    <pc:chgData name="Vijay Kunaratnam" userId="775577e4-abc3-4e58-9833-58198037c244" providerId="ADAL" clId="{BBFD18E1-801E-4522-83D0-4FA03F1519B1}"/>
    <pc:docChg chg="custSel modSld">
      <pc:chgData name="Vijay Kunaratnam" userId="775577e4-abc3-4e58-9833-58198037c244" providerId="ADAL" clId="{BBFD18E1-801E-4522-83D0-4FA03F1519B1}" dt="2024-01-14T17:57:46.873" v="98" actId="20577"/>
      <pc:docMkLst>
        <pc:docMk/>
      </pc:docMkLst>
      <pc:sldChg chg="modSp mod">
        <pc:chgData name="Vijay Kunaratnam" userId="775577e4-abc3-4e58-9833-58198037c244" providerId="ADAL" clId="{BBFD18E1-801E-4522-83D0-4FA03F1519B1}" dt="2024-01-14T17:25:26.765" v="8" actId="20577"/>
        <pc:sldMkLst>
          <pc:docMk/>
          <pc:sldMk cId="1854821880" sldId="267"/>
        </pc:sldMkLst>
        <pc:spChg chg="mod">
          <ac:chgData name="Vijay Kunaratnam" userId="775577e4-abc3-4e58-9833-58198037c244" providerId="ADAL" clId="{BBFD18E1-801E-4522-83D0-4FA03F1519B1}" dt="2024-01-14T17:25:26.765" v="8" actId="20577"/>
          <ac:spMkLst>
            <pc:docMk/>
            <pc:sldMk cId="1854821880" sldId="267"/>
            <ac:spMk id="5" creationId="{00000000-0000-0000-0000-000000000000}"/>
          </ac:spMkLst>
        </pc:spChg>
      </pc:sldChg>
      <pc:sldChg chg="modSp mod">
        <pc:chgData name="Vijay Kunaratnam" userId="775577e4-abc3-4e58-9833-58198037c244" providerId="ADAL" clId="{BBFD18E1-801E-4522-83D0-4FA03F1519B1}" dt="2024-01-14T17:25:42.935" v="10" actId="20577"/>
        <pc:sldMkLst>
          <pc:docMk/>
          <pc:sldMk cId="1488346169" sldId="2145706055"/>
        </pc:sldMkLst>
        <pc:spChg chg="mod">
          <ac:chgData name="Vijay Kunaratnam" userId="775577e4-abc3-4e58-9833-58198037c244" providerId="ADAL" clId="{BBFD18E1-801E-4522-83D0-4FA03F1519B1}" dt="2024-01-14T17:25:42.935" v="10" actId="20577"/>
          <ac:spMkLst>
            <pc:docMk/>
            <pc:sldMk cId="1488346169" sldId="2145706055"/>
            <ac:spMk id="10" creationId="{74F69AAC-063D-4CAD-8D99-314F67A645D2}"/>
          </ac:spMkLst>
        </pc:spChg>
      </pc:sldChg>
      <pc:sldChg chg="modSp mod">
        <pc:chgData name="Vijay Kunaratnam" userId="775577e4-abc3-4e58-9833-58198037c244" providerId="ADAL" clId="{BBFD18E1-801E-4522-83D0-4FA03F1519B1}" dt="2024-01-14T17:25:57.742" v="13" actId="20577"/>
        <pc:sldMkLst>
          <pc:docMk/>
          <pc:sldMk cId="2850936706" sldId="2145706056"/>
        </pc:sldMkLst>
        <pc:spChg chg="mod">
          <ac:chgData name="Vijay Kunaratnam" userId="775577e4-abc3-4e58-9833-58198037c244" providerId="ADAL" clId="{BBFD18E1-801E-4522-83D0-4FA03F1519B1}" dt="2024-01-14T17:25:57.742" v="13" actId="20577"/>
          <ac:spMkLst>
            <pc:docMk/>
            <pc:sldMk cId="2850936706" sldId="2145706056"/>
            <ac:spMk id="10" creationId="{74F69AAC-063D-4CAD-8D99-314F67A645D2}"/>
          </ac:spMkLst>
        </pc:spChg>
      </pc:sldChg>
      <pc:sldChg chg="modSp mod">
        <pc:chgData name="Vijay Kunaratnam" userId="775577e4-abc3-4e58-9833-58198037c244" providerId="ADAL" clId="{BBFD18E1-801E-4522-83D0-4FA03F1519B1}" dt="2024-01-14T17:26:28.370" v="15" actId="20577"/>
        <pc:sldMkLst>
          <pc:docMk/>
          <pc:sldMk cId="2725022862" sldId="2145706058"/>
        </pc:sldMkLst>
        <pc:spChg chg="mod">
          <ac:chgData name="Vijay Kunaratnam" userId="775577e4-abc3-4e58-9833-58198037c244" providerId="ADAL" clId="{BBFD18E1-801E-4522-83D0-4FA03F1519B1}" dt="2024-01-14T17:26:28.370" v="15" actId="20577"/>
          <ac:spMkLst>
            <pc:docMk/>
            <pc:sldMk cId="2725022862" sldId="2145706058"/>
            <ac:spMk id="10" creationId="{74F69AAC-063D-4CAD-8D99-314F67A645D2}"/>
          </ac:spMkLst>
        </pc:spChg>
      </pc:sldChg>
      <pc:sldChg chg="modSp mod">
        <pc:chgData name="Vijay Kunaratnam" userId="775577e4-abc3-4e58-9833-58198037c244" providerId="ADAL" clId="{BBFD18E1-801E-4522-83D0-4FA03F1519B1}" dt="2024-01-14T17:26:40.039" v="19" actId="20577"/>
        <pc:sldMkLst>
          <pc:docMk/>
          <pc:sldMk cId="85638082" sldId="2145706059"/>
        </pc:sldMkLst>
        <pc:spChg chg="mod">
          <ac:chgData name="Vijay Kunaratnam" userId="775577e4-abc3-4e58-9833-58198037c244" providerId="ADAL" clId="{BBFD18E1-801E-4522-83D0-4FA03F1519B1}" dt="2024-01-14T17:26:40.039" v="19" actId="20577"/>
          <ac:spMkLst>
            <pc:docMk/>
            <pc:sldMk cId="85638082" sldId="2145706059"/>
            <ac:spMk id="10" creationId="{74F69AAC-063D-4CAD-8D99-314F67A645D2}"/>
          </ac:spMkLst>
        </pc:spChg>
      </pc:sldChg>
      <pc:sldChg chg="modSp mod">
        <pc:chgData name="Vijay Kunaratnam" userId="775577e4-abc3-4e58-9833-58198037c244" providerId="ADAL" clId="{BBFD18E1-801E-4522-83D0-4FA03F1519B1}" dt="2024-01-14T17:28:48.979" v="23" actId="20577"/>
        <pc:sldMkLst>
          <pc:docMk/>
          <pc:sldMk cId="3060131008" sldId="2145706060"/>
        </pc:sldMkLst>
        <pc:spChg chg="mod">
          <ac:chgData name="Vijay Kunaratnam" userId="775577e4-abc3-4e58-9833-58198037c244" providerId="ADAL" clId="{BBFD18E1-801E-4522-83D0-4FA03F1519B1}" dt="2024-01-14T17:28:48.979" v="23" actId="20577"/>
          <ac:spMkLst>
            <pc:docMk/>
            <pc:sldMk cId="3060131008" sldId="2145706060"/>
            <ac:spMk id="10" creationId="{74F69AAC-063D-4CAD-8D99-314F67A645D2}"/>
          </ac:spMkLst>
        </pc:spChg>
      </pc:sldChg>
      <pc:sldChg chg="modSp mod">
        <pc:chgData name="Vijay Kunaratnam" userId="775577e4-abc3-4e58-9833-58198037c244" providerId="ADAL" clId="{BBFD18E1-801E-4522-83D0-4FA03F1519B1}" dt="2024-01-14T17:32:48.287" v="25" actId="20577"/>
        <pc:sldMkLst>
          <pc:docMk/>
          <pc:sldMk cId="827014832" sldId="2145706061"/>
        </pc:sldMkLst>
        <pc:spChg chg="mod">
          <ac:chgData name="Vijay Kunaratnam" userId="775577e4-abc3-4e58-9833-58198037c244" providerId="ADAL" clId="{BBFD18E1-801E-4522-83D0-4FA03F1519B1}" dt="2024-01-14T17:32:48.287" v="25" actId="20577"/>
          <ac:spMkLst>
            <pc:docMk/>
            <pc:sldMk cId="827014832" sldId="2145706061"/>
            <ac:spMk id="10" creationId="{74F69AAC-063D-4CAD-8D99-314F67A645D2}"/>
          </ac:spMkLst>
        </pc:spChg>
      </pc:sldChg>
      <pc:sldChg chg="modSp mod">
        <pc:chgData name="Vijay Kunaratnam" userId="775577e4-abc3-4e58-9833-58198037c244" providerId="ADAL" clId="{BBFD18E1-801E-4522-83D0-4FA03F1519B1}" dt="2024-01-14T17:40:57.120" v="29" actId="20577"/>
        <pc:sldMkLst>
          <pc:docMk/>
          <pc:sldMk cId="1896356862" sldId="2145706062"/>
        </pc:sldMkLst>
        <pc:spChg chg="mod">
          <ac:chgData name="Vijay Kunaratnam" userId="775577e4-abc3-4e58-9833-58198037c244" providerId="ADAL" clId="{BBFD18E1-801E-4522-83D0-4FA03F1519B1}" dt="2024-01-14T17:40:57.120" v="29" actId="20577"/>
          <ac:spMkLst>
            <pc:docMk/>
            <pc:sldMk cId="1896356862" sldId="2145706062"/>
            <ac:spMk id="10" creationId="{74F69AAC-063D-4CAD-8D99-314F67A645D2}"/>
          </ac:spMkLst>
        </pc:spChg>
      </pc:sldChg>
      <pc:sldChg chg="modSp mod">
        <pc:chgData name="Vijay Kunaratnam" userId="775577e4-abc3-4e58-9833-58198037c244" providerId="ADAL" clId="{BBFD18E1-801E-4522-83D0-4FA03F1519B1}" dt="2024-01-14T17:42:05.916" v="33" actId="20577"/>
        <pc:sldMkLst>
          <pc:docMk/>
          <pc:sldMk cId="2062726242" sldId="2145706063"/>
        </pc:sldMkLst>
        <pc:spChg chg="mod">
          <ac:chgData name="Vijay Kunaratnam" userId="775577e4-abc3-4e58-9833-58198037c244" providerId="ADAL" clId="{BBFD18E1-801E-4522-83D0-4FA03F1519B1}" dt="2024-01-14T17:42:05.916" v="33" actId="20577"/>
          <ac:spMkLst>
            <pc:docMk/>
            <pc:sldMk cId="2062726242" sldId="2145706063"/>
            <ac:spMk id="10" creationId="{74F69AAC-063D-4CAD-8D99-314F67A645D2}"/>
          </ac:spMkLst>
        </pc:spChg>
      </pc:sldChg>
      <pc:sldChg chg="modSp mod">
        <pc:chgData name="Vijay Kunaratnam" userId="775577e4-abc3-4e58-9833-58198037c244" providerId="ADAL" clId="{BBFD18E1-801E-4522-83D0-4FA03F1519B1}" dt="2024-01-14T17:56:45.836" v="37" actId="113"/>
        <pc:sldMkLst>
          <pc:docMk/>
          <pc:sldMk cId="4249287565" sldId="2145706064"/>
        </pc:sldMkLst>
        <pc:spChg chg="mod">
          <ac:chgData name="Vijay Kunaratnam" userId="775577e4-abc3-4e58-9833-58198037c244" providerId="ADAL" clId="{BBFD18E1-801E-4522-83D0-4FA03F1519B1}" dt="2024-01-14T17:56:45.836" v="37" actId="113"/>
          <ac:spMkLst>
            <pc:docMk/>
            <pc:sldMk cId="4249287565" sldId="2145706064"/>
            <ac:spMk id="10" creationId="{74F69AAC-063D-4CAD-8D99-314F67A645D2}"/>
          </ac:spMkLst>
        </pc:spChg>
      </pc:sldChg>
      <pc:sldChg chg="modSp mod">
        <pc:chgData name="Vijay Kunaratnam" userId="775577e4-abc3-4e58-9833-58198037c244" providerId="ADAL" clId="{BBFD18E1-801E-4522-83D0-4FA03F1519B1}" dt="2024-01-14T17:57:14.216" v="44" actId="113"/>
        <pc:sldMkLst>
          <pc:docMk/>
          <pc:sldMk cId="1520170389" sldId="2145706065"/>
        </pc:sldMkLst>
        <pc:spChg chg="mod">
          <ac:chgData name="Vijay Kunaratnam" userId="775577e4-abc3-4e58-9833-58198037c244" providerId="ADAL" clId="{BBFD18E1-801E-4522-83D0-4FA03F1519B1}" dt="2024-01-14T17:57:14.216" v="44" actId="113"/>
          <ac:spMkLst>
            <pc:docMk/>
            <pc:sldMk cId="1520170389" sldId="2145706065"/>
            <ac:spMk id="10" creationId="{74F69AAC-063D-4CAD-8D99-314F67A645D2}"/>
          </ac:spMkLst>
        </pc:spChg>
      </pc:sldChg>
      <pc:sldChg chg="modSp mod">
        <pc:chgData name="Vijay Kunaratnam" userId="775577e4-abc3-4e58-9833-58198037c244" providerId="ADAL" clId="{BBFD18E1-801E-4522-83D0-4FA03F1519B1}" dt="2024-01-14T17:57:46.873" v="98" actId="20577"/>
        <pc:sldMkLst>
          <pc:docMk/>
          <pc:sldMk cId="3770930259" sldId="2145706066"/>
        </pc:sldMkLst>
        <pc:spChg chg="mod">
          <ac:chgData name="Vijay Kunaratnam" userId="775577e4-abc3-4e58-9833-58198037c244" providerId="ADAL" clId="{BBFD18E1-801E-4522-83D0-4FA03F1519B1}" dt="2024-01-14T17:57:46.873" v="98" actId="20577"/>
          <ac:spMkLst>
            <pc:docMk/>
            <pc:sldMk cId="3770930259" sldId="2145706066"/>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Lanark, Leeds and Grenville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774828298"/>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31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990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64%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21.6%.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52.4%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51.7%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11%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16.1%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785" y="1136350"/>
            <a:ext cx="8096067"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38.5%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9.9%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60.4%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10113872" cy="3416320"/>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endParaRPr lang="en-CA" dirty="0"/>
          </a:p>
          <a:p>
            <a:r>
              <a:rPr lang="en-CA" b="1" dirty="0"/>
              <a:t>Sample Interpretation: </a:t>
            </a:r>
            <a:r>
              <a:rPr lang="en-CA" dirty="0"/>
              <a:t>4.8% of frail older adults in the most deprive communities </a:t>
            </a:r>
            <a:r>
              <a:rPr lang="en-CA"/>
              <a:t>(Q5) had </a:t>
            </a:r>
            <a:r>
              <a:rPr lang="en-CA" dirty="0"/>
              <a:t>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39254" y="4352315"/>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68</TotalTime>
  <Words>9014</Words>
  <Application>Microsoft Macintosh PowerPoint</Application>
  <PresentationFormat>Widescreen</PresentationFormat>
  <Paragraphs>924</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7</cp:revision>
  <dcterms:created xsi:type="dcterms:W3CDTF">2022-01-12T21:19:05Z</dcterms:created>
  <dcterms:modified xsi:type="dcterms:W3CDTF">2024-01-26T20:00:59Z</dcterms:modified>
</cp:coreProperties>
</file>