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p:cViewPr varScale="1">
        <p:scale>
          <a:sx n="61" d="100"/>
          <a:sy n="61" d="100"/>
        </p:scale>
        <p:origin x="86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46BE3198-47BC-41CC-B99B-69C72D7E4E49}"/>
    <pc:docChg chg="modSld">
      <pc:chgData name="Vijay Kunaratnam" userId="775577e4-abc3-4e58-9833-58198037c244" providerId="ADAL" clId="{46BE3198-47BC-41CC-B99B-69C72D7E4E49}" dt="2024-02-27T20:05:04.466" v="1070" actId="14826"/>
      <pc:docMkLst>
        <pc:docMk/>
      </pc:docMkLst>
      <pc:sldChg chg="modSp mod">
        <pc:chgData name="Vijay Kunaratnam" userId="775577e4-abc3-4e58-9833-58198037c244" providerId="ADAL" clId="{46BE3198-47BC-41CC-B99B-69C72D7E4E49}" dt="2024-02-22T01:53:22.769" v="39" actId="20577"/>
        <pc:sldMkLst>
          <pc:docMk/>
          <pc:sldMk cId="1854821880" sldId="267"/>
        </pc:sldMkLst>
        <pc:spChg chg="mod">
          <ac:chgData name="Vijay Kunaratnam" userId="775577e4-abc3-4e58-9833-58198037c244" providerId="ADAL" clId="{46BE3198-47BC-41CC-B99B-69C72D7E4E49}" dt="2024-02-22T01:52:49.454" v="29" actId="20577"/>
          <ac:spMkLst>
            <pc:docMk/>
            <pc:sldMk cId="1854821880" sldId="267"/>
            <ac:spMk id="4" creationId="{00000000-0000-0000-0000-000000000000}"/>
          </ac:spMkLst>
        </pc:spChg>
        <pc:spChg chg="mod">
          <ac:chgData name="Vijay Kunaratnam" userId="775577e4-abc3-4e58-9833-58198037c244" providerId="ADAL" clId="{46BE3198-47BC-41CC-B99B-69C72D7E4E49}" dt="2024-02-22T01:53:22.769" v="39" actId="20577"/>
          <ac:spMkLst>
            <pc:docMk/>
            <pc:sldMk cId="1854821880" sldId="267"/>
            <ac:spMk id="5" creationId="{00000000-0000-0000-0000-000000000000}"/>
          </ac:spMkLst>
        </pc:spChg>
      </pc:sldChg>
      <pc:sldChg chg="modSp">
        <pc:chgData name="Vijay Kunaratnam" userId="775577e4-abc3-4e58-9833-58198037c244" providerId="ADAL" clId="{46BE3198-47BC-41CC-B99B-69C72D7E4E49}" dt="2024-02-22T01:54:46.881" v="40" actId="14826"/>
        <pc:sldMkLst>
          <pc:docMk/>
          <pc:sldMk cId="37686884" sldId="2145705972"/>
        </pc:sldMkLst>
        <pc:picChg chg="mod">
          <ac:chgData name="Vijay Kunaratnam" userId="775577e4-abc3-4e58-9833-58198037c244" providerId="ADAL" clId="{46BE3198-47BC-41CC-B99B-69C72D7E4E49}" dt="2024-02-22T01:54:46.881" v="40" actId="14826"/>
          <ac:picMkLst>
            <pc:docMk/>
            <pc:sldMk cId="37686884" sldId="2145705972"/>
            <ac:picMk id="4" creationId="{19A73D34-0309-4A3E-820F-03EB8DFB87CD}"/>
          </ac:picMkLst>
        </pc:picChg>
      </pc:sldChg>
      <pc:sldChg chg="modSp">
        <pc:chgData name="Vijay Kunaratnam" userId="775577e4-abc3-4e58-9833-58198037c244" providerId="ADAL" clId="{46BE3198-47BC-41CC-B99B-69C72D7E4E49}" dt="2024-02-22T01:55:54.624" v="42" actId="14826"/>
        <pc:sldMkLst>
          <pc:docMk/>
          <pc:sldMk cId="3939394359" sldId="2145705974"/>
        </pc:sldMkLst>
        <pc:picChg chg="mod">
          <ac:chgData name="Vijay Kunaratnam" userId="775577e4-abc3-4e58-9833-58198037c244" providerId="ADAL" clId="{46BE3198-47BC-41CC-B99B-69C72D7E4E49}" dt="2024-02-22T01:55:54.624" v="42" actId="14826"/>
          <ac:picMkLst>
            <pc:docMk/>
            <pc:sldMk cId="3939394359" sldId="2145705974"/>
            <ac:picMk id="9" creationId="{B30A52BE-095A-4379-A938-F5D75CD39D93}"/>
          </ac:picMkLst>
        </pc:picChg>
      </pc:sldChg>
      <pc:sldChg chg="modSp">
        <pc:chgData name="Vijay Kunaratnam" userId="775577e4-abc3-4e58-9833-58198037c244" providerId="ADAL" clId="{46BE3198-47BC-41CC-B99B-69C72D7E4E49}" dt="2024-02-22T02:51:52.916" v="108" actId="14826"/>
        <pc:sldMkLst>
          <pc:docMk/>
          <pc:sldMk cId="2430284717" sldId="2145705985"/>
        </pc:sldMkLst>
        <pc:picChg chg="mod">
          <ac:chgData name="Vijay Kunaratnam" userId="775577e4-abc3-4e58-9833-58198037c244" providerId="ADAL" clId="{46BE3198-47BC-41CC-B99B-69C72D7E4E49}" dt="2024-02-22T02:51:52.916" v="108" actId="14826"/>
          <ac:picMkLst>
            <pc:docMk/>
            <pc:sldMk cId="2430284717" sldId="2145705985"/>
            <ac:picMk id="5" creationId="{F5F7A7C2-0F49-4427-A172-4008955F9E87}"/>
          </ac:picMkLst>
        </pc:picChg>
      </pc:sldChg>
      <pc:sldChg chg="modSp mod">
        <pc:chgData name="Vijay Kunaratnam" userId="775577e4-abc3-4e58-9833-58198037c244" providerId="ADAL" clId="{46BE3198-47BC-41CC-B99B-69C72D7E4E49}" dt="2024-02-22T02:58:14.026" v="597" actId="1038"/>
        <pc:sldMkLst>
          <pc:docMk/>
          <pc:sldMk cId="2553211071" sldId="2145705987"/>
        </pc:sldMkLst>
        <pc:spChg chg="mod">
          <ac:chgData name="Vijay Kunaratnam" userId="775577e4-abc3-4e58-9833-58198037c244" providerId="ADAL" clId="{46BE3198-47BC-41CC-B99B-69C72D7E4E49}" dt="2024-02-22T02:58:14.026" v="597" actId="1038"/>
          <ac:spMkLst>
            <pc:docMk/>
            <pc:sldMk cId="2553211071" sldId="2145705987"/>
            <ac:spMk id="13" creationId="{DF4E0F38-43EE-4049-AD14-CDFDF486DC5E}"/>
          </ac:spMkLst>
        </pc:spChg>
        <pc:picChg chg="mod">
          <ac:chgData name="Vijay Kunaratnam" userId="775577e4-abc3-4e58-9833-58198037c244" providerId="ADAL" clId="{46BE3198-47BC-41CC-B99B-69C72D7E4E49}" dt="2024-02-22T02:57:50.687" v="425" actId="14826"/>
          <ac:picMkLst>
            <pc:docMk/>
            <pc:sldMk cId="2553211071" sldId="2145705987"/>
            <ac:picMk id="5" creationId="{2DC9AF45-EF8F-4A68-8F25-FFD7629AA773}"/>
          </ac:picMkLst>
        </pc:picChg>
      </pc:sldChg>
      <pc:sldChg chg="modSp mod">
        <pc:chgData name="Vijay Kunaratnam" userId="775577e4-abc3-4e58-9833-58198037c244" providerId="ADAL" clId="{46BE3198-47BC-41CC-B99B-69C72D7E4E49}" dt="2024-02-22T03:04:41.915" v="805" actId="1037"/>
        <pc:sldMkLst>
          <pc:docMk/>
          <pc:sldMk cId="3372501302" sldId="2145705988"/>
        </pc:sldMkLst>
        <pc:spChg chg="mod">
          <ac:chgData name="Vijay Kunaratnam" userId="775577e4-abc3-4e58-9833-58198037c244" providerId="ADAL" clId="{46BE3198-47BC-41CC-B99B-69C72D7E4E49}" dt="2024-02-22T03:04:41.915" v="805" actId="1037"/>
          <ac:spMkLst>
            <pc:docMk/>
            <pc:sldMk cId="3372501302" sldId="2145705988"/>
            <ac:spMk id="13" creationId="{DF4E0F38-43EE-4049-AD14-CDFDF486DC5E}"/>
          </ac:spMkLst>
        </pc:spChg>
        <pc:picChg chg="mod">
          <ac:chgData name="Vijay Kunaratnam" userId="775577e4-abc3-4e58-9833-58198037c244" providerId="ADAL" clId="{46BE3198-47BC-41CC-B99B-69C72D7E4E49}" dt="2024-02-22T03:04:17.430" v="669" actId="14826"/>
          <ac:picMkLst>
            <pc:docMk/>
            <pc:sldMk cId="3372501302" sldId="2145705988"/>
            <ac:picMk id="5" creationId="{04B061E3-59CB-495C-AC3E-BA868D6D6F07}"/>
          </ac:picMkLst>
        </pc:picChg>
      </pc:sldChg>
      <pc:sldChg chg="modSp mod">
        <pc:chgData name="Vijay Kunaratnam" userId="775577e4-abc3-4e58-9833-58198037c244" providerId="ADAL" clId="{46BE3198-47BC-41CC-B99B-69C72D7E4E49}" dt="2024-02-22T03:09:34.380" v="890" actId="1036"/>
        <pc:sldMkLst>
          <pc:docMk/>
          <pc:sldMk cId="2098748951" sldId="2145705989"/>
        </pc:sldMkLst>
        <pc:spChg chg="mod">
          <ac:chgData name="Vijay Kunaratnam" userId="775577e4-abc3-4e58-9833-58198037c244" providerId="ADAL" clId="{46BE3198-47BC-41CC-B99B-69C72D7E4E49}" dt="2024-02-22T03:09:34.380" v="890" actId="1036"/>
          <ac:spMkLst>
            <pc:docMk/>
            <pc:sldMk cId="2098748951" sldId="2145705989"/>
            <ac:spMk id="13" creationId="{DF4E0F38-43EE-4049-AD14-CDFDF486DC5E}"/>
          </ac:spMkLst>
        </pc:spChg>
        <pc:picChg chg="mod">
          <ac:chgData name="Vijay Kunaratnam" userId="775577e4-abc3-4e58-9833-58198037c244" providerId="ADAL" clId="{46BE3198-47BC-41CC-B99B-69C72D7E4E49}" dt="2024-02-22T03:09:25.317" v="883" actId="14826"/>
          <ac:picMkLst>
            <pc:docMk/>
            <pc:sldMk cId="2098748951" sldId="2145705989"/>
            <ac:picMk id="5" creationId="{1E12BC96-235F-4C44-8158-3508A3160643}"/>
          </ac:picMkLst>
        </pc:picChg>
      </pc:sldChg>
      <pc:sldChg chg="modSp">
        <pc:chgData name="Vijay Kunaratnam" userId="775577e4-abc3-4e58-9833-58198037c244" providerId="ADAL" clId="{46BE3198-47BC-41CC-B99B-69C72D7E4E49}" dt="2024-02-22T03:12:40.939" v="950" actId="14826"/>
        <pc:sldMkLst>
          <pc:docMk/>
          <pc:sldMk cId="1349373594" sldId="2145705990"/>
        </pc:sldMkLst>
        <pc:picChg chg="mod">
          <ac:chgData name="Vijay Kunaratnam" userId="775577e4-abc3-4e58-9833-58198037c244" providerId="ADAL" clId="{46BE3198-47BC-41CC-B99B-69C72D7E4E49}" dt="2024-02-22T03:12:40.939" v="950" actId="14826"/>
          <ac:picMkLst>
            <pc:docMk/>
            <pc:sldMk cId="1349373594" sldId="2145705990"/>
            <ac:picMk id="5" creationId="{F9C117A2-18D7-4BD8-93E3-74AF870F2378}"/>
          </ac:picMkLst>
        </pc:picChg>
      </pc:sldChg>
      <pc:sldChg chg="modSp">
        <pc:chgData name="Vijay Kunaratnam" userId="775577e4-abc3-4e58-9833-58198037c244" providerId="ADAL" clId="{46BE3198-47BC-41CC-B99B-69C72D7E4E49}" dt="2024-02-27T20:05:04.466" v="1070" actId="14826"/>
        <pc:sldMkLst>
          <pc:docMk/>
          <pc:sldMk cId="2843147832" sldId="2145706002"/>
        </pc:sldMkLst>
        <pc:picChg chg="mod">
          <ac:chgData name="Vijay Kunaratnam" userId="775577e4-abc3-4e58-9833-58198037c244" providerId="ADAL" clId="{46BE3198-47BC-41CC-B99B-69C72D7E4E49}" dt="2024-02-27T20:05:04.466" v="1070" actId="14826"/>
          <ac:picMkLst>
            <pc:docMk/>
            <pc:sldMk cId="2843147832" sldId="2145706002"/>
            <ac:picMk id="6" creationId="{18D5237A-BF22-448C-98D0-2A0874021FAD}"/>
          </ac:picMkLst>
        </pc:picChg>
      </pc:sldChg>
      <pc:sldChg chg="modSp">
        <pc:chgData name="Vijay Kunaratnam" userId="775577e4-abc3-4e58-9833-58198037c244" providerId="ADAL" clId="{46BE3198-47BC-41CC-B99B-69C72D7E4E49}" dt="2024-02-22T01:56:45.497" v="43" actId="14826"/>
        <pc:sldMkLst>
          <pc:docMk/>
          <pc:sldMk cId="3648120818" sldId="2145706004"/>
        </pc:sldMkLst>
        <pc:picChg chg="mod">
          <ac:chgData name="Vijay Kunaratnam" userId="775577e4-abc3-4e58-9833-58198037c244" providerId="ADAL" clId="{46BE3198-47BC-41CC-B99B-69C72D7E4E49}" dt="2024-02-22T01:56:45.497" v="43" actId="14826"/>
          <ac:picMkLst>
            <pc:docMk/>
            <pc:sldMk cId="3648120818" sldId="2145706004"/>
            <ac:picMk id="5" creationId="{11BE70E3-A4FE-4376-B503-1A356ACF54C5}"/>
          </ac:picMkLst>
        </pc:picChg>
      </pc:sldChg>
      <pc:sldChg chg="modSp">
        <pc:chgData name="Vijay Kunaratnam" userId="775577e4-abc3-4e58-9833-58198037c244" providerId="ADAL" clId="{46BE3198-47BC-41CC-B99B-69C72D7E4E49}" dt="2024-02-22T02:00:45.506" v="52" actId="14826"/>
        <pc:sldMkLst>
          <pc:docMk/>
          <pc:sldMk cId="2022376663" sldId="2145706010"/>
        </pc:sldMkLst>
        <pc:picChg chg="mod">
          <ac:chgData name="Vijay Kunaratnam" userId="775577e4-abc3-4e58-9833-58198037c244" providerId="ADAL" clId="{46BE3198-47BC-41CC-B99B-69C72D7E4E49}" dt="2024-02-22T02:00:45.506" v="52" actId="14826"/>
          <ac:picMkLst>
            <pc:docMk/>
            <pc:sldMk cId="2022376663" sldId="2145706010"/>
            <ac:picMk id="5" creationId="{4B2E622C-A82E-4DC2-8AB9-BBD9AFB1A39D}"/>
          </ac:picMkLst>
        </pc:picChg>
      </pc:sldChg>
      <pc:sldChg chg="modSp">
        <pc:chgData name="Vijay Kunaratnam" userId="775577e4-abc3-4e58-9833-58198037c244" providerId="ADAL" clId="{46BE3198-47BC-41CC-B99B-69C72D7E4E49}" dt="2024-02-22T02:03:34.461" v="68" actId="14826"/>
        <pc:sldMkLst>
          <pc:docMk/>
          <pc:sldMk cId="1324297427" sldId="2145706011"/>
        </pc:sldMkLst>
        <pc:picChg chg="mod">
          <ac:chgData name="Vijay Kunaratnam" userId="775577e4-abc3-4e58-9833-58198037c244" providerId="ADAL" clId="{46BE3198-47BC-41CC-B99B-69C72D7E4E49}" dt="2024-02-22T02:03:34.461" v="68" actId="14826"/>
          <ac:picMkLst>
            <pc:docMk/>
            <pc:sldMk cId="1324297427" sldId="2145706011"/>
            <ac:picMk id="5" creationId="{78997D79-D397-44DA-9626-FD4F28802D02}"/>
          </ac:picMkLst>
        </pc:picChg>
      </pc:sldChg>
      <pc:sldChg chg="modSp">
        <pc:chgData name="Vijay Kunaratnam" userId="775577e4-abc3-4e58-9833-58198037c244" providerId="ADAL" clId="{46BE3198-47BC-41CC-B99B-69C72D7E4E49}" dt="2024-02-22T02:07:08.594" v="72" actId="14826"/>
        <pc:sldMkLst>
          <pc:docMk/>
          <pc:sldMk cId="491162313" sldId="2145706012"/>
        </pc:sldMkLst>
        <pc:picChg chg="mod">
          <ac:chgData name="Vijay Kunaratnam" userId="775577e4-abc3-4e58-9833-58198037c244" providerId="ADAL" clId="{46BE3198-47BC-41CC-B99B-69C72D7E4E49}" dt="2024-02-22T02:07:08.594" v="72" actId="14826"/>
          <ac:picMkLst>
            <pc:docMk/>
            <pc:sldMk cId="491162313" sldId="2145706012"/>
            <ac:picMk id="5" creationId="{E8E13107-FC41-48B1-9C1D-55FDAAA0509A}"/>
          </ac:picMkLst>
        </pc:picChg>
      </pc:sldChg>
      <pc:sldChg chg="modSp">
        <pc:chgData name="Vijay Kunaratnam" userId="775577e4-abc3-4e58-9833-58198037c244" providerId="ADAL" clId="{46BE3198-47BC-41CC-B99B-69C72D7E4E49}" dt="2024-02-22T02:10:24.146" v="85" actId="14826"/>
        <pc:sldMkLst>
          <pc:docMk/>
          <pc:sldMk cId="2374218833" sldId="2145706013"/>
        </pc:sldMkLst>
        <pc:picChg chg="mod">
          <ac:chgData name="Vijay Kunaratnam" userId="775577e4-abc3-4e58-9833-58198037c244" providerId="ADAL" clId="{46BE3198-47BC-41CC-B99B-69C72D7E4E49}" dt="2024-02-22T02:10:24.146" v="85" actId="14826"/>
          <ac:picMkLst>
            <pc:docMk/>
            <pc:sldMk cId="2374218833" sldId="2145706013"/>
            <ac:picMk id="5" creationId="{9A6E90BA-39D4-4861-B3CD-756A14A74CAB}"/>
          </ac:picMkLst>
        </pc:picChg>
      </pc:sldChg>
      <pc:sldChg chg="modSp">
        <pc:chgData name="Vijay Kunaratnam" userId="775577e4-abc3-4e58-9833-58198037c244" providerId="ADAL" clId="{46BE3198-47BC-41CC-B99B-69C72D7E4E49}" dt="2024-02-22T02:10:56.760" v="86" actId="14826"/>
        <pc:sldMkLst>
          <pc:docMk/>
          <pc:sldMk cId="2688015001" sldId="2145706014"/>
        </pc:sldMkLst>
        <pc:picChg chg="mod">
          <ac:chgData name="Vijay Kunaratnam" userId="775577e4-abc3-4e58-9833-58198037c244" providerId="ADAL" clId="{46BE3198-47BC-41CC-B99B-69C72D7E4E49}" dt="2024-02-22T02:10:56.760" v="86" actId="14826"/>
          <ac:picMkLst>
            <pc:docMk/>
            <pc:sldMk cId="2688015001" sldId="2145706014"/>
            <ac:picMk id="7" creationId="{6B430791-FDED-48D1-ACC8-7FA8510D700E}"/>
          </ac:picMkLst>
        </pc:picChg>
      </pc:sldChg>
      <pc:sldChg chg="modSp">
        <pc:chgData name="Vijay Kunaratnam" userId="775577e4-abc3-4e58-9833-58198037c244" providerId="ADAL" clId="{46BE3198-47BC-41CC-B99B-69C72D7E4E49}" dt="2024-02-22T02:48:07.372" v="100" actId="14826"/>
        <pc:sldMkLst>
          <pc:docMk/>
          <pc:sldMk cId="2294197848" sldId="2145706015"/>
        </pc:sldMkLst>
        <pc:picChg chg="mod">
          <ac:chgData name="Vijay Kunaratnam" userId="775577e4-abc3-4e58-9833-58198037c244" providerId="ADAL" clId="{46BE3198-47BC-41CC-B99B-69C72D7E4E49}" dt="2024-02-22T02:48:07.372" v="100" actId="14826"/>
          <ac:picMkLst>
            <pc:docMk/>
            <pc:sldMk cId="2294197848" sldId="2145706015"/>
            <ac:picMk id="7" creationId="{DC954D06-189F-4E5B-94D9-0CB7A6718CD9}"/>
          </ac:picMkLst>
        </pc:picChg>
      </pc:sldChg>
      <pc:sldChg chg="modSp mod">
        <pc:chgData name="Vijay Kunaratnam" userId="775577e4-abc3-4e58-9833-58198037c244" providerId="ADAL" clId="{46BE3198-47BC-41CC-B99B-69C72D7E4E49}" dt="2024-02-22T02:53:56.950" v="330" actId="1038"/>
        <pc:sldMkLst>
          <pc:docMk/>
          <pc:sldMk cId="1898988213" sldId="2145706016"/>
        </pc:sldMkLst>
        <pc:spChg chg="mod">
          <ac:chgData name="Vijay Kunaratnam" userId="775577e4-abc3-4e58-9833-58198037c244" providerId="ADAL" clId="{46BE3198-47BC-41CC-B99B-69C72D7E4E49}" dt="2024-02-22T02:53:56.950" v="330" actId="1038"/>
          <ac:spMkLst>
            <pc:docMk/>
            <pc:sldMk cId="1898988213" sldId="2145706016"/>
            <ac:spMk id="13" creationId="{DF4E0F38-43EE-4049-AD14-CDFDF486DC5E}"/>
          </ac:spMkLst>
        </pc:spChg>
        <pc:picChg chg="mod">
          <ac:chgData name="Vijay Kunaratnam" userId="775577e4-abc3-4e58-9833-58198037c244" providerId="ADAL" clId="{46BE3198-47BC-41CC-B99B-69C72D7E4E49}" dt="2024-02-22T02:53:27.031" v="176" actId="14826"/>
          <ac:picMkLst>
            <pc:docMk/>
            <pc:sldMk cId="1898988213" sldId="2145706016"/>
            <ac:picMk id="5" creationId="{8B10E9B7-1FEC-4460-B5B3-6664FD48F91F}"/>
          </ac:picMkLst>
        </pc:picChg>
      </pc:sldChg>
      <pc:sldChg chg="modSp">
        <pc:chgData name="Vijay Kunaratnam" userId="775577e4-abc3-4e58-9833-58198037c244" providerId="ADAL" clId="{46BE3198-47BC-41CC-B99B-69C72D7E4E49}" dt="2024-02-22T01:58:43.615" v="45" actId="14826"/>
        <pc:sldMkLst>
          <pc:docMk/>
          <pc:sldMk cId="749718581" sldId="2145706017"/>
        </pc:sldMkLst>
        <pc:picChg chg="mod">
          <ac:chgData name="Vijay Kunaratnam" userId="775577e4-abc3-4e58-9833-58198037c244" providerId="ADAL" clId="{46BE3198-47BC-41CC-B99B-69C72D7E4E49}" dt="2024-02-22T01:58:43.615" v="45" actId="14826"/>
          <ac:picMkLst>
            <pc:docMk/>
            <pc:sldMk cId="749718581" sldId="2145706017"/>
            <ac:picMk id="5" creationId="{54302890-8708-4912-8195-62F7A3DC1E4F}"/>
          </ac:picMkLst>
        </pc:picChg>
      </pc:sldChg>
      <pc:sldChg chg="modSp">
        <pc:chgData name="Vijay Kunaratnam" userId="775577e4-abc3-4e58-9833-58198037c244" providerId="ADAL" clId="{46BE3198-47BC-41CC-B99B-69C72D7E4E49}" dt="2024-02-22T02:00:25.599" v="51" actId="14826"/>
        <pc:sldMkLst>
          <pc:docMk/>
          <pc:sldMk cId="3697992228" sldId="2145706018"/>
        </pc:sldMkLst>
        <pc:picChg chg="mod">
          <ac:chgData name="Vijay Kunaratnam" userId="775577e4-abc3-4e58-9833-58198037c244" providerId="ADAL" clId="{46BE3198-47BC-41CC-B99B-69C72D7E4E49}" dt="2024-02-22T02:00:25.599" v="51" actId="14826"/>
          <ac:picMkLst>
            <pc:docMk/>
            <pc:sldMk cId="3697992228" sldId="2145706018"/>
            <ac:picMk id="5" creationId="{CED9392B-758D-41D3-9E95-85C013F49D05}"/>
          </ac:picMkLst>
        </pc:picChg>
      </pc:sldChg>
      <pc:sldChg chg="modSp">
        <pc:chgData name="Vijay Kunaratnam" userId="775577e4-abc3-4e58-9833-58198037c244" providerId="ADAL" clId="{46BE3198-47BC-41CC-B99B-69C72D7E4E49}" dt="2024-02-22T02:00:02.003" v="50" actId="14826"/>
        <pc:sldMkLst>
          <pc:docMk/>
          <pc:sldMk cId="2150844214" sldId="2145706019"/>
        </pc:sldMkLst>
        <pc:picChg chg="mod">
          <ac:chgData name="Vijay Kunaratnam" userId="775577e4-abc3-4e58-9833-58198037c244" providerId="ADAL" clId="{46BE3198-47BC-41CC-B99B-69C72D7E4E49}" dt="2024-02-22T02:00:02.003" v="50" actId="14826"/>
          <ac:picMkLst>
            <pc:docMk/>
            <pc:sldMk cId="2150844214" sldId="2145706019"/>
            <ac:picMk id="5" creationId="{27D2E60E-A7CD-4645-93CD-D84F03E36508}"/>
          </ac:picMkLst>
        </pc:picChg>
      </pc:sldChg>
      <pc:sldChg chg="modSp">
        <pc:chgData name="Vijay Kunaratnam" userId="775577e4-abc3-4e58-9833-58198037c244" providerId="ADAL" clId="{46BE3198-47BC-41CC-B99B-69C72D7E4E49}" dt="2024-02-22T02:01:42.739" v="55" actId="14826"/>
        <pc:sldMkLst>
          <pc:docMk/>
          <pc:sldMk cId="1842479642" sldId="2145706020"/>
        </pc:sldMkLst>
        <pc:picChg chg="mod">
          <ac:chgData name="Vijay Kunaratnam" userId="775577e4-abc3-4e58-9833-58198037c244" providerId="ADAL" clId="{46BE3198-47BC-41CC-B99B-69C72D7E4E49}" dt="2024-02-22T02:01:42.739" v="55" actId="14826"/>
          <ac:picMkLst>
            <pc:docMk/>
            <pc:sldMk cId="1842479642" sldId="2145706020"/>
            <ac:picMk id="10" creationId="{DF5876F2-DECF-4CAB-93C9-EA185A518574}"/>
          </ac:picMkLst>
        </pc:picChg>
      </pc:sldChg>
      <pc:sldChg chg="modSp">
        <pc:chgData name="Vijay Kunaratnam" userId="775577e4-abc3-4e58-9833-58198037c244" providerId="ADAL" clId="{46BE3198-47BC-41CC-B99B-69C72D7E4E49}" dt="2024-02-22T02:03:05.908" v="67" actId="14826"/>
        <pc:sldMkLst>
          <pc:docMk/>
          <pc:sldMk cId="2005040338" sldId="2145706021"/>
        </pc:sldMkLst>
        <pc:picChg chg="mod">
          <ac:chgData name="Vijay Kunaratnam" userId="775577e4-abc3-4e58-9833-58198037c244" providerId="ADAL" clId="{46BE3198-47BC-41CC-B99B-69C72D7E4E49}" dt="2024-02-22T02:03:05.908" v="67" actId="14826"/>
          <ac:picMkLst>
            <pc:docMk/>
            <pc:sldMk cId="2005040338" sldId="2145706021"/>
            <ac:picMk id="5" creationId="{32E5D897-73E9-4FC6-B23D-8EB536E1EC41}"/>
          </ac:picMkLst>
        </pc:picChg>
      </pc:sldChg>
      <pc:sldChg chg="modSp">
        <pc:chgData name="Vijay Kunaratnam" userId="775577e4-abc3-4e58-9833-58198037c244" providerId="ADAL" clId="{46BE3198-47BC-41CC-B99B-69C72D7E4E49}" dt="2024-02-22T02:02:17.038" v="66" actId="14826"/>
        <pc:sldMkLst>
          <pc:docMk/>
          <pc:sldMk cId="3264786710" sldId="2145706022"/>
        </pc:sldMkLst>
        <pc:picChg chg="mod">
          <ac:chgData name="Vijay Kunaratnam" userId="775577e4-abc3-4e58-9833-58198037c244" providerId="ADAL" clId="{46BE3198-47BC-41CC-B99B-69C72D7E4E49}" dt="2024-02-22T02:02:17.038" v="66" actId="14826"/>
          <ac:picMkLst>
            <pc:docMk/>
            <pc:sldMk cId="3264786710" sldId="2145706022"/>
            <ac:picMk id="8" creationId="{8DFA3F16-E87A-481A-A9A9-0D792363871D}"/>
          </ac:picMkLst>
        </pc:picChg>
      </pc:sldChg>
      <pc:sldChg chg="modSp">
        <pc:chgData name="Vijay Kunaratnam" userId="775577e4-abc3-4e58-9833-58198037c244" providerId="ADAL" clId="{46BE3198-47BC-41CC-B99B-69C72D7E4E49}" dt="2024-02-22T02:04:49.160" v="69" actId="14826"/>
        <pc:sldMkLst>
          <pc:docMk/>
          <pc:sldMk cId="2440108064" sldId="2145706023"/>
        </pc:sldMkLst>
        <pc:picChg chg="mod">
          <ac:chgData name="Vijay Kunaratnam" userId="775577e4-abc3-4e58-9833-58198037c244" providerId="ADAL" clId="{46BE3198-47BC-41CC-B99B-69C72D7E4E49}" dt="2024-02-22T02:04:49.160" v="69" actId="14826"/>
          <ac:picMkLst>
            <pc:docMk/>
            <pc:sldMk cId="2440108064" sldId="2145706023"/>
            <ac:picMk id="5" creationId="{E8E13107-FC41-48B1-9C1D-55FDAAA0509A}"/>
          </ac:picMkLst>
        </pc:picChg>
      </pc:sldChg>
      <pc:sldChg chg="modSp">
        <pc:chgData name="Vijay Kunaratnam" userId="775577e4-abc3-4e58-9833-58198037c244" providerId="ADAL" clId="{46BE3198-47BC-41CC-B99B-69C72D7E4E49}" dt="2024-02-22T02:05:36.151" v="70" actId="14826"/>
        <pc:sldMkLst>
          <pc:docMk/>
          <pc:sldMk cId="2625319900" sldId="2145706024"/>
        </pc:sldMkLst>
        <pc:picChg chg="mod">
          <ac:chgData name="Vijay Kunaratnam" userId="775577e4-abc3-4e58-9833-58198037c244" providerId="ADAL" clId="{46BE3198-47BC-41CC-B99B-69C72D7E4E49}" dt="2024-02-22T02:05:36.151" v="70" actId="14826"/>
          <ac:picMkLst>
            <pc:docMk/>
            <pc:sldMk cId="2625319900" sldId="2145706024"/>
            <ac:picMk id="5" creationId="{E8E13107-FC41-48B1-9C1D-55FDAAA0509A}"/>
          </ac:picMkLst>
        </pc:picChg>
      </pc:sldChg>
      <pc:sldChg chg="modSp">
        <pc:chgData name="Vijay Kunaratnam" userId="775577e4-abc3-4e58-9833-58198037c244" providerId="ADAL" clId="{46BE3198-47BC-41CC-B99B-69C72D7E4E49}" dt="2024-02-22T02:06:16.686" v="71" actId="14826"/>
        <pc:sldMkLst>
          <pc:docMk/>
          <pc:sldMk cId="675589504" sldId="2145706025"/>
        </pc:sldMkLst>
        <pc:picChg chg="mod">
          <ac:chgData name="Vijay Kunaratnam" userId="775577e4-abc3-4e58-9833-58198037c244" providerId="ADAL" clId="{46BE3198-47BC-41CC-B99B-69C72D7E4E49}" dt="2024-02-22T02:06:16.686" v="71" actId="14826"/>
          <ac:picMkLst>
            <pc:docMk/>
            <pc:sldMk cId="675589504" sldId="2145706025"/>
            <ac:picMk id="5" creationId="{E8E13107-FC41-48B1-9C1D-55FDAAA0509A}"/>
          </ac:picMkLst>
        </pc:picChg>
      </pc:sldChg>
      <pc:sldChg chg="modSp">
        <pc:chgData name="Vijay Kunaratnam" userId="775577e4-abc3-4e58-9833-58198037c244" providerId="ADAL" clId="{46BE3198-47BC-41CC-B99B-69C72D7E4E49}" dt="2024-02-22T02:07:49.453" v="75" actId="14826"/>
        <pc:sldMkLst>
          <pc:docMk/>
          <pc:sldMk cId="2860827661" sldId="2145706026"/>
        </pc:sldMkLst>
        <pc:picChg chg="mod">
          <ac:chgData name="Vijay Kunaratnam" userId="775577e4-abc3-4e58-9833-58198037c244" providerId="ADAL" clId="{46BE3198-47BC-41CC-B99B-69C72D7E4E49}" dt="2024-02-22T02:07:49.453" v="75" actId="14826"/>
          <ac:picMkLst>
            <pc:docMk/>
            <pc:sldMk cId="2860827661" sldId="2145706026"/>
            <ac:picMk id="5" creationId="{68CFA313-C0F6-4268-BAF5-30F907882059}"/>
          </ac:picMkLst>
        </pc:picChg>
      </pc:sldChg>
      <pc:sldChg chg="modSp">
        <pc:chgData name="Vijay Kunaratnam" userId="775577e4-abc3-4e58-9833-58198037c244" providerId="ADAL" clId="{46BE3198-47BC-41CC-B99B-69C72D7E4E49}" dt="2024-02-22T02:10:08.604" v="84" actId="14826"/>
        <pc:sldMkLst>
          <pc:docMk/>
          <pc:sldMk cId="3301483294" sldId="2145706027"/>
        </pc:sldMkLst>
        <pc:picChg chg="mod">
          <ac:chgData name="Vijay Kunaratnam" userId="775577e4-abc3-4e58-9833-58198037c244" providerId="ADAL" clId="{46BE3198-47BC-41CC-B99B-69C72D7E4E49}" dt="2024-02-22T02:10:08.604" v="84" actId="14826"/>
          <ac:picMkLst>
            <pc:docMk/>
            <pc:sldMk cId="3301483294" sldId="2145706027"/>
            <ac:picMk id="5" creationId="{9A6E90BA-39D4-4861-B3CD-756A14A74CAB}"/>
          </ac:picMkLst>
        </pc:picChg>
      </pc:sldChg>
      <pc:sldChg chg="modSp">
        <pc:chgData name="Vijay Kunaratnam" userId="775577e4-abc3-4e58-9833-58198037c244" providerId="ADAL" clId="{46BE3198-47BC-41CC-B99B-69C72D7E4E49}" dt="2024-02-22T02:09:55.218" v="83" actId="14826"/>
        <pc:sldMkLst>
          <pc:docMk/>
          <pc:sldMk cId="1292816694" sldId="2145706028"/>
        </pc:sldMkLst>
        <pc:picChg chg="mod">
          <ac:chgData name="Vijay Kunaratnam" userId="775577e4-abc3-4e58-9833-58198037c244" providerId="ADAL" clId="{46BE3198-47BC-41CC-B99B-69C72D7E4E49}" dt="2024-02-22T02:09:55.218" v="83" actId="14826"/>
          <ac:picMkLst>
            <pc:docMk/>
            <pc:sldMk cId="1292816694" sldId="2145706028"/>
            <ac:picMk id="5" creationId="{9A6E90BA-39D4-4861-B3CD-756A14A74CAB}"/>
          </ac:picMkLst>
        </pc:picChg>
      </pc:sldChg>
      <pc:sldChg chg="modSp">
        <pc:chgData name="Vijay Kunaratnam" userId="775577e4-abc3-4e58-9833-58198037c244" providerId="ADAL" clId="{46BE3198-47BC-41CC-B99B-69C72D7E4E49}" dt="2024-02-22T02:42:15.853" v="94" actId="14826"/>
        <pc:sldMkLst>
          <pc:docMk/>
          <pc:sldMk cId="1160220387" sldId="2145706029"/>
        </pc:sldMkLst>
        <pc:picChg chg="mod">
          <ac:chgData name="Vijay Kunaratnam" userId="775577e4-abc3-4e58-9833-58198037c244" providerId="ADAL" clId="{46BE3198-47BC-41CC-B99B-69C72D7E4E49}" dt="2024-02-22T02:42:15.853" v="94" actId="14826"/>
          <ac:picMkLst>
            <pc:docMk/>
            <pc:sldMk cId="1160220387" sldId="2145706029"/>
            <ac:picMk id="7" creationId="{9ABAF4DB-2FC9-47BE-B426-194BE5452158}"/>
          </ac:picMkLst>
        </pc:picChg>
      </pc:sldChg>
      <pc:sldChg chg="modSp">
        <pc:chgData name="Vijay Kunaratnam" userId="775577e4-abc3-4e58-9833-58198037c244" providerId="ADAL" clId="{46BE3198-47BC-41CC-B99B-69C72D7E4E49}" dt="2024-02-22T02:42:44.444" v="95" actId="14826"/>
        <pc:sldMkLst>
          <pc:docMk/>
          <pc:sldMk cId="4079941585" sldId="2145706030"/>
        </pc:sldMkLst>
        <pc:picChg chg="mod">
          <ac:chgData name="Vijay Kunaratnam" userId="775577e4-abc3-4e58-9833-58198037c244" providerId="ADAL" clId="{46BE3198-47BC-41CC-B99B-69C72D7E4E49}" dt="2024-02-22T02:42:44.444" v="95" actId="14826"/>
          <ac:picMkLst>
            <pc:docMk/>
            <pc:sldMk cId="4079941585" sldId="2145706030"/>
            <ac:picMk id="7" creationId="{9ABAF4DB-2FC9-47BE-B426-194BE5452158}"/>
          </ac:picMkLst>
        </pc:picChg>
      </pc:sldChg>
      <pc:sldChg chg="modSp">
        <pc:chgData name="Vijay Kunaratnam" userId="775577e4-abc3-4e58-9833-58198037c244" providerId="ADAL" clId="{46BE3198-47BC-41CC-B99B-69C72D7E4E49}" dt="2024-02-22T02:43:31.447" v="96" actId="14826"/>
        <pc:sldMkLst>
          <pc:docMk/>
          <pc:sldMk cId="3821899295" sldId="2145706031"/>
        </pc:sldMkLst>
        <pc:picChg chg="mod">
          <ac:chgData name="Vijay Kunaratnam" userId="775577e4-abc3-4e58-9833-58198037c244" providerId="ADAL" clId="{46BE3198-47BC-41CC-B99B-69C72D7E4E49}" dt="2024-02-22T02:43:31.447" v="96" actId="14826"/>
          <ac:picMkLst>
            <pc:docMk/>
            <pc:sldMk cId="3821899295" sldId="2145706031"/>
            <ac:picMk id="7" creationId="{9ABAF4DB-2FC9-47BE-B426-194BE5452158}"/>
          </ac:picMkLst>
        </pc:picChg>
      </pc:sldChg>
      <pc:sldChg chg="modSp">
        <pc:chgData name="Vijay Kunaratnam" userId="775577e4-abc3-4e58-9833-58198037c244" providerId="ADAL" clId="{46BE3198-47BC-41CC-B99B-69C72D7E4E49}" dt="2024-02-22T02:44:57.152" v="97" actId="14826"/>
        <pc:sldMkLst>
          <pc:docMk/>
          <pc:sldMk cId="603201134" sldId="2145706032"/>
        </pc:sldMkLst>
        <pc:picChg chg="mod">
          <ac:chgData name="Vijay Kunaratnam" userId="775577e4-abc3-4e58-9833-58198037c244" providerId="ADAL" clId="{46BE3198-47BC-41CC-B99B-69C72D7E4E49}" dt="2024-02-22T02:44:57.152" v="97" actId="14826"/>
          <ac:picMkLst>
            <pc:docMk/>
            <pc:sldMk cId="603201134" sldId="2145706032"/>
            <ac:picMk id="7" creationId="{8AF2F3D5-F3A8-401D-8DBC-6C4B777F2042}"/>
          </ac:picMkLst>
        </pc:picChg>
      </pc:sldChg>
      <pc:sldChg chg="modSp">
        <pc:chgData name="Vijay Kunaratnam" userId="775577e4-abc3-4e58-9833-58198037c244" providerId="ADAL" clId="{46BE3198-47BC-41CC-B99B-69C72D7E4E49}" dt="2024-02-22T02:45:14.757" v="98" actId="14826"/>
        <pc:sldMkLst>
          <pc:docMk/>
          <pc:sldMk cId="2434483580" sldId="2145706033"/>
        </pc:sldMkLst>
        <pc:picChg chg="mod">
          <ac:chgData name="Vijay Kunaratnam" userId="775577e4-abc3-4e58-9833-58198037c244" providerId="ADAL" clId="{46BE3198-47BC-41CC-B99B-69C72D7E4E49}" dt="2024-02-22T02:45:14.757" v="98" actId="14826"/>
          <ac:picMkLst>
            <pc:docMk/>
            <pc:sldMk cId="2434483580" sldId="2145706033"/>
            <ac:picMk id="7" creationId="{DC954D06-189F-4E5B-94D9-0CB7A6718CD9}"/>
          </ac:picMkLst>
        </pc:picChg>
      </pc:sldChg>
      <pc:sldChg chg="modSp">
        <pc:chgData name="Vijay Kunaratnam" userId="775577e4-abc3-4e58-9833-58198037c244" providerId="ADAL" clId="{46BE3198-47BC-41CC-B99B-69C72D7E4E49}" dt="2024-02-22T02:47:47.749" v="99" actId="14826"/>
        <pc:sldMkLst>
          <pc:docMk/>
          <pc:sldMk cId="2786559792" sldId="2145706034"/>
        </pc:sldMkLst>
        <pc:picChg chg="mod">
          <ac:chgData name="Vijay Kunaratnam" userId="775577e4-abc3-4e58-9833-58198037c244" providerId="ADAL" clId="{46BE3198-47BC-41CC-B99B-69C72D7E4E49}" dt="2024-02-22T02:47:47.749" v="99" actId="14826"/>
          <ac:picMkLst>
            <pc:docMk/>
            <pc:sldMk cId="2786559792" sldId="2145706034"/>
            <ac:picMk id="7" creationId="{DC954D06-189F-4E5B-94D9-0CB7A6718CD9}"/>
          </ac:picMkLst>
        </pc:picChg>
      </pc:sldChg>
      <pc:sldChg chg="modSp mod">
        <pc:chgData name="Vijay Kunaratnam" userId="775577e4-abc3-4e58-9833-58198037c244" providerId="ADAL" clId="{46BE3198-47BC-41CC-B99B-69C72D7E4E49}" dt="2024-02-22T02:49:21.985" v="105" actId="1076"/>
        <pc:sldMkLst>
          <pc:docMk/>
          <pc:sldMk cId="3357886841" sldId="2145706035"/>
        </pc:sldMkLst>
        <pc:spChg chg="mod">
          <ac:chgData name="Vijay Kunaratnam" userId="775577e4-abc3-4e58-9833-58198037c244" providerId="ADAL" clId="{46BE3198-47BC-41CC-B99B-69C72D7E4E49}" dt="2024-02-22T02:49:21.985" v="105" actId="1076"/>
          <ac:spMkLst>
            <pc:docMk/>
            <pc:sldMk cId="3357886841" sldId="2145706035"/>
            <ac:spMk id="13" creationId="{DF4E0F38-43EE-4049-AD14-CDFDF486DC5E}"/>
          </ac:spMkLst>
        </pc:spChg>
        <pc:picChg chg="mod">
          <ac:chgData name="Vijay Kunaratnam" userId="775577e4-abc3-4e58-9833-58198037c244" providerId="ADAL" clId="{46BE3198-47BC-41CC-B99B-69C72D7E4E49}" dt="2024-02-22T02:49:04.241" v="103" actId="14826"/>
          <ac:picMkLst>
            <pc:docMk/>
            <pc:sldMk cId="3357886841" sldId="2145706035"/>
            <ac:picMk id="5" creationId="{39D26DC2-0597-4995-8900-5F181C4EE4C7}"/>
          </ac:picMkLst>
        </pc:picChg>
      </pc:sldChg>
      <pc:sldChg chg="modSp">
        <pc:chgData name="Vijay Kunaratnam" userId="775577e4-abc3-4e58-9833-58198037c244" providerId="ADAL" clId="{46BE3198-47BC-41CC-B99B-69C72D7E4E49}" dt="2024-02-22T02:50:30.703" v="106" actId="14826"/>
        <pc:sldMkLst>
          <pc:docMk/>
          <pc:sldMk cId="3891985410" sldId="2145706036"/>
        </pc:sldMkLst>
        <pc:picChg chg="mod">
          <ac:chgData name="Vijay Kunaratnam" userId="775577e4-abc3-4e58-9833-58198037c244" providerId="ADAL" clId="{46BE3198-47BC-41CC-B99B-69C72D7E4E49}" dt="2024-02-22T02:50:30.703" v="106" actId="14826"/>
          <ac:picMkLst>
            <pc:docMk/>
            <pc:sldMk cId="3891985410" sldId="2145706036"/>
            <ac:picMk id="5" creationId="{F5F7A7C2-0F49-4427-A172-4008955F9E87}"/>
          </ac:picMkLst>
        </pc:picChg>
      </pc:sldChg>
      <pc:sldChg chg="modSp">
        <pc:chgData name="Vijay Kunaratnam" userId="775577e4-abc3-4e58-9833-58198037c244" providerId="ADAL" clId="{46BE3198-47BC-41CC-B99B-69C72D7E4E49}" dt="2024-02-22T02:51:06.287" v="107" actId="14826"/>
        <pc:sldMkLst>
          <pc:docMk/>
          <pc:sldMk cId="2352960486" sldId="2145706037"/>
        </pc:sldMkLst>
        <pc:picChg chg="mod">
          <ac:chgData name="Vijay Kunaratnam" userId="775577e4-abc3-4e58-9833-58198037c244" providerId="ADAL" clId="{46BE3198-47BC-41CC-B99B-69C72D7E4E49}" dt="2024-02-22T02:51:06.287" v="107" actId="14826"/>
          <ac:picMkLst>
            <pc:docMk/>
            <pc:sldMk cId="2352960486" sldId="2145706037"/>
            <ac:picMk id="5" creationId="{F5F7A7C2-0F49-4427-A172-4008955F9E87}"/>
          </ac:picMkLst>
        </pc:picChg>
      </pc:sldChg>
      <pc:sldChg chg="modSp">
        <pc:chgData name="Vijay Kunaratnam" userId="775577e4-abc3-4e58-9833-58198037c244" providerId="ADAL" clId="{46BE3198-47BC-41CC-B99B-69C72D7E4E49}" dt="2024-02-22T02:54:38.996" v="331" actId="14826"/>
        <pc:sldMkLst>
          <pc:docMk/>
          <pc:sldMk cId="38636857" sldId="2145706038"/>
        </pc:sldMkLst>
        <pc:picChg chg="mod">
          <ac:chgData name="Vijay Kunaratnam" userId="775577e4-abc3-4e58-9833-58198037c244" providerId="ADAL" clId="{46BE3198-47BC-41CC-B99B-69C72D7E4E49}" dt="2024-02-22T02:54:38.996" v="331" actId="14826"/>
          <ac:picMkLst>
            <pc:docMk/>
            <pc:sldMk cId="38636857" sldId="2145706038"/>
            <ac:picMk id="5" creationId="{65192521-7C90-4093-9ED9-AB74FE1CB667}"/>
          </ac:picMkLst>
        </pc:picChg>
      </pc:sldChg>
      <pc:sldChg chg="modSp">
        <pc:chgData name="Vijay Kunaratnam" userId="775577e4-abc3-4e58-9833-58198037c244" providerId="ADAL" clId="{46BE3198-47BC-41CC-B99B-69C72D7E4E49}" dt="2024-02-22T02:55:17.415" v="332" actId="14826"/>
        <pc:sldMkLst>
          <pc:docMk/>
          <pc:sldMk cId="972707406" sldId="2145706039"/>
        </pc:sldMkLst>
        <pc:picChg chg="mod">
          <ac:chgData name="Vijay Kunaratnam" userId="775577e4-abc3-4e58-9833-58198037c244" providerId="ADAL" clId="{46BE3198-47BC-41CC-B99B-69C72D7E4E49}" dt="2024-02-22T02:55:17.415" v="332" actId="14826"/>
          <ac:picMkLst>
            <pc:docMk/>
            <pc:sldMk cId="972707406" sldId="2145706039"/>
            <ac:picMk id="5" creationId="{65192521-7C90-4093-9ED9-AB74FE1CB667}"/>
          </ac:picMkLst>
        </pc:picChg>
      </pc:sldChg>
      <pc:sldChg chg="modSp">
        <pc:chgData name="Vijay Kunaratnam" userId="775577e4-abc3-4e58-9833-58198037c244" providerId="ADAL" clId="{46BE3198-47BC-41CC-B99B-69C72D7E4E49}" dt="2024-02-22T02:56:26.636" v="334" actId="14826"/>
        <pc:sldMkLst>
          <pc:docMk/>
          <pc:sldMk cId="810661731" sldId="2145706040"/>
        </pc:sldMkLst>
        <pc:picChg chg="mod">
          <ac:chgData name="Vijay Kunaratnam" userId="775577e4-abc3-4e58-9833-58198037c244" providerId="ADAL" clId="{46BE3198-47BC-41CC-B99B-69C72D7E4E49}" dt="2024-02-22T02:56:26.636" v="334" actId="14826"/>
          <ac:picMkLst>
            <pc:docMk/>
            <pc:sldMk cId="810661731" sldId="2145706040"/>
            <ac:picMk id="5" creationId="{65192521-7C90-4093-9ED9-AB74FE1CB667}"/>
          </ac:picMkLst>
        </pc:picChg>
      </pc:sldChg>
      <pc:sldChg chg="modSp">
        <pc:chgData name="Vijay Kunaratnam" userId="775577e4-abc3-4e58-9833-58198037c244" providerId="ADAL" clId="{46BE3198-47BC-41CC-B99B-69C72D7E4E49}" dt="2024-02-22T02:58:35.679" v="598" actId="14826"/>
        <pc:sldMkLst>
          <pc:docMk/>
          <pc:sldMk cId="3783444805" sldId="2145706041"/>
        </pc:sldMkLst>
        <pc:picChg chg="mod">
          <ac:chgData name="Vijay Kunaratnam" userId="775577e4-abc3-4e58-9833-58198037c244" providerId="ADAL" clId="{46BE3198-47BC-41CC-B99B-69C72D7E4E49}" dt="2024-02-22T02:58:35.679" v="598" actId="14826"/>
          <ac:picMkLst>
            <pc:docMk/>
            <pc:sldMk cId="3783444805" sldId="2145706041"/>
            <ac:picMk id="5" creationId="{AD46258B-DB20-4426-8035-226E9AA3901E}"/>
          </ac:picMkLst>
        </pc:picChg>
      </pc:sldChg>
      <pc:sldChg chg="modSp">
        <pc:chgData name="Vijay Kunaratnam" userId="775577e4-abc3-4e58-9833-58198037c244" providerId="ADAL" clId="{46BE3198-47BC-41CC-B99B-69C72D7E4E49}" dt="2024-02-22T03:00:49.688" v="599" actId="14826"/>
        <pc:sldMkLst>
          <pc:docMk/>
          <pc:sldMk cId="3246325511" sldId="2145706042"/>
        </pc:sldMkLst>
        <pc:picChg chg="mod">
          <ac:chgData name="Vijay Kunaratnam" userId="775577e4-abc3-4e58-9833-58198037c244" providerId="ADAL" clId="{46BE3198-47BC-41CC-B99B-69C72D7E4E49}" dt="2024-02-22T03:00:49.688" v="599" actId="14826"/>
          <ac:picMkLst>
            <pc:docMk/>
            <pc:sldMk cId="3246325511" sldId="2145706042"/>
            <ac:picMk id="5" creationId="{AD46258B-DB20-4426-8035-226E9AA3901E}"/>
          </ac:picMkLst>
        </pc:picChg>
      </pc:sldChg>
      <pc:sldChg chg="modSp">
        <pc:chgData name="Vijay Kunaratnam" userId="775577e4-abc3-4e58-9833-58198037c244" providerId="ADAL" clId="{46BE3198-47BC-41CC-B99B-69C72D7E4E49}" dt="2024-02-22T03:01:58.476" v="600" actId="14826"/>
        <pc:sldMkLst>
          <pc:docMk/>
          <pc:sldMk cId="2547392201" sldId="2145706043"/>
        </pc:sldMkLst>
        <pc:picChg chg="mod">
          <ac:chgData name="Vijay Kunaratnam" userId="775577e4-abc3-4e58-9833-58198037c244" providerId="ADAL" clId="{46BE3198-47BC-41CC-B99B-69C72D7E4E49}" dt="2024-02-22T03:01:58.476" v="600" actId="14826"/>
          <ac:picMkLst>
            <pc:docMk/>
            <pc:sldMk cId="2547392201" sldId="2145706043"/>
            <ac:picMk id="5" creationId="{AD46258B-DB20-4426-8035-226E9AA3901E}"/>
          </ac:picMkLst>
        </pc:picChg>
      </pc:sldChg>
      <pc:sldChg chg="modSp">
        <pc:chgData name="Vijay Kunaratnam" userId="775577e4-abc3-4e58-9833-58198037c244" providerId="ADAL" clId="{46BE3198-47BC-41CC-B99B-69C72D7E4E49}" dt="2024-02-22T03:05:40.119" v="806" actId="14826"/>
        <pc:sldMkLst>
          <pc:docMk/>
          <pc:sldMk cId="2650018604" sldId="2145706044"/>
        </pc:sldMkLst>
        <pc:picChg chg="mod">
          <ac:chgData name="Vijay Kunaratnam" userId="775577e4-abc3-4e58-9833-58198037c244" providerId="ADAL" clId="{46BE3198-47BC-41CC-B99B-69C72D7E4E49}" dt="2024-02-22T03:05:40.119" v="806" actId="14826"/>
          <ac:picMkLst>
            <pc:docMk/>
            <pc:sldMk cId="2650018604" sldId="2145706044"/>
            <ac:picMk id="5" creationId="{70154183-041F-4D5D-992A-54C3C12B7689}"/>
          </ac:picMkLst>
        </pc:picChg>
      </pc:sldChg>
      <pc:sldChg chg="modSp">
        <pc:chgData name="Vijay Kunaratnam" userId="775577e4-abc3-4e58-9833-58198037c244" providerId="ADAL" clId="{46BE3198-47BC-41CC-B99B-69C72D7E4E49}" dt="2024-02-22T03:06:13.175" v="807" actId="14826"/>
        <pc:sldMkLst>
          <pc:docMk/>
          <pc:sldMk cId="864383090" sldId="2145706045"/>
        </pc:sldMkLst>
        <pc:picChg chg="mod">
          <ac:chgData name="Vijay Kunaratnam" userId="775577e4-abc3-4e58-9833-58198037c244" providerId="ADAL" clId="{46BE3198-47BC-41CC-B99B-69C72D7E4E49}" dt="2024-02-22T03:06:13.175" v="807" actId="14826"/>
          <ac:picMkLst>
            <pc:docMk/>
            <pc:sldMk cId="864383090" sldId="2145706045"/>
            <ac:picMk id="5" creationId="{70154183-041F-4D5D-992A-54C3C12B7689}"/>
          </ac:picMkLst>
        </pc:picChg>
      </pc:sldChg>
      <pc:sldChg chg="modSp">
        <pc:chgData name="Vijay Kunaratnam" userId="775577e4-abc3-4e58-9833-58198037c244" providerId="ADAL" clId="{46BE3198-47BC-41CC-B99B-69C72D7E4E49}" dt="2024-02-22T03:06:40.416" v="808" actId="14826"/>
        <pc:sldMkLst>
          <pc:docMk/>
          <pc:sldMk cId="4216681678" sldId="2145706046"/>
        </pc:sldMkLst>
        <pc:picChg chg="mod">
          <ac:chgData name="Vijay Kunaratnam" userId="775577e4-abc3-4e58-9833-58198037c244" providerId="ADAL" clId="{46BE3198-47BC-41CC-B99B-69C72D7E4E49}" dt="2024-02-22T03:06:40.416" v="808" actId="14826"/>
          <ac:picMkLst>
            <pc:docMk/>
            <pc:sldMk cId="4216681678" sldId="2145706046"/>
            <ac:picMk id="5" creationId="{70154183-041F-4D5D-992A-54C3C12B7689}"/>
          </ac:picMkLst>
        </pc:picChg>
      </pc:sldChg>
      <pc:sldChg chg="modSp">
        <pc:chgData name="Vijay Kunaratnam" userId="775577e4-abc3-4e58-9833-58198037c244" providerId="ADAL" clId="{46BE3198-47BC-41CC-B99B-69C72D7E4E49}" dt="2024-02-22T03:10:01.054" v="891" actId="14826"/>
        <pc:sldMkLst>
          <pc:docMk/>
          <pc:sldMk cId="4274295591" sldId="2145706047"/>
        </pc:sldMkLst>
        <pc:picChg chg="mod">
          <ac:chgData name="Vijay Kunaratnam" userId="775577e4-abc3-4e58-9833-58198037c244" providerId="ADAL" clId="{46BE3198-47BC-41CC-B99B-69C72D7E4E49}" dt="2024-02-22T03:10:01.054" v="891" actId="14826"/>
          <ac:picMkLst>
            <pc:docMk/>
            <pc:sldMk cId="4274295591" sldId="2145706047"/>
            <ac:picMk id="5" creationId="{8A219E0F-1D59-4D1F-8CFB-D6B3277333CB}"/>
          </ac:picMkLst>
        </pc:picChg>
      </pc:sldChg>
      <pc:sldChg chg="modSp">
        <pc:chgData name="Vijay Kunaratnam" userId="775577e4-abc3-4e58-9833-58198037c244" providerId="ADAL" clId="{46BE3198-47BC-41CC-B99B-69C72D7E4E49}" dt="2024-02-22T03:11:54.158" v="948" actId="14826"/>
        <pc:sldMkLst>
          <pc:docMk/>
          <pc:sldMk cId="1102513469" sldId="2145706048"/>
        </pc:sldMkLst>
        <pc:picChg chg="mod">
          <ac:chgData name="Vijay Kunaratnam" userId="775577e4-abc3-4e58-9833-58198037c244" providerId="ADAL" clId="{46BE3198-47BC-41CC-B99B-69C72D7E4E49}" dt="2024-02-22T03:11:54.158" v="948" actId="14826"/>
          <ac:picMkLst>
            <pc:docMk/>
            <pc:sldMk cId="1102513469" sldId="2145706048"/>
            <ac:picMk id="5" creationId="{8A219E0F-1D59-4D1F-8CFB-D6B3277333CB}"/>
          </ac:picMkLst>
        </pc:picChg>
      </pc:sldChg>
      <pc:sldChg chg="modSp">
        <pc:chgData name="Vijay Kunaratnam" userId="775577e4-abc3-4e58-9833-58198037c244" providerId="ADAL" clId="{46BE3198-47BC-41CC-B99B-69C72D7E4E49}" dt="2024-02-22T03:12:22.346" v="949" actId="14826"/>
        <pc:sldMkLst>
          <pc:docMk/>
          <pc:sldMk cId="2693564460" sldId="2145706049"/>
        </pc:sldMkLst>
        <pc:picChg chg="mod">
          <ac:chgData name="Vijay Kunaratnam" userId="775577e4-abc3-4e58-9833-58198037c244" providerId="ADAL" clId="{46BE3198-47BC-41CC-B99B-69C72D7E4E49}" dt="2024-02-22T03:12:22.346" v="949" actId="14826"/>
          <ac:picMkLst>
            <pc:docMk/>
            <pc:sldMk cId="2693564460" sldId="2145706049"/>
            <ac:picMk id="5" creationId="{8A219E0F-1D59-4D1F-8CFB-D6B3277333CB}"/>
          </ac:picMkLst>
        </pc:picChg>
      </pc:sldChg>
      <pc:sldChg chg="modSp mod">
        <pc:chgData name="Vijay Kunaratnam" userId="775577e4-abc3-4e58-9833-58198037c244" providerId="ADAL" clId="{46BE3198-47BC-41CC-B99B-69C72D7E4E49}" dt="2024-02-22T03:13:07.549" v="1058" actId="1038"/>
        <pc:sldMkLst>
          <pc:docMk/>
          <pc:sldMk cId="1090974854" sldId="2145706050"/>
        </pc:sldMkLst>
        <pc:spChg chg="mod">
          <ac:chgData name="Vijay Kunaratnam" userId="775577e4-abc3-4e58-9833-58198037c244" providerId="ADAL" clId="{46BE3198-47BC-41CC-B99B-69C72D7E4E49}" dt="2024-02-22T03:13:07.549" v="1058" actId="1038"/>
          <ac:spMkLst>
            <pc:docMk/>
            <pc:sldMk cId="1090974854" sldId="2145706050"/>
            <ac:spMk id="13" creationId="{DF4E0F38-43EE-4049-AD14-CDFDF486DC5E}"/>
          </ac:spMkLst>
        </pc:spChg>
        <pc:picChg chg="mod">
          <ac:chgData name="Vijay Kunaratnam" userId="775577e4-abc3-4e58-9833-58198037c244" providerId="ADAL" clId="{46BE3198-47BC-41CC-B99B-69C72D7E4E49}" dt="2024-02-22T03:12:56.028" v="951" actId="14826"/>
          <ac:picMkLst>
            <pc:docMk/>
            <pc:sldMk cId="1090974854" sldId="2145706050"/>
            <ac:picMk id="9" creationId="{99A1A8E4-7B54-4396-BC49-02DEDAFCE79B}"/>
          </ac:picMkLst>
        </pc:picChg>
      </pc:sldChg>
      <pc:sldChg chg="modSp mod">
        <pc:chgData name="Vijay Kunaratnam" userId="775577e4-abc3-4e58-9833-58198037c244" providerId="ADAL" clId="{46BE3198-47BC-41CC-B99B-69C72D7E4E49}" dt="2024-02-22T03:13:21.009" v="1060" actId="1076"/>
        <pc:sldMkLst>
          <pc:docMk/>
          <pc:sldMk cId="3876548494" sldId="2145706051"/>
        </pc:sldMkLst>
        <pc:spChg chg="mod">
          <ac:chgData name="Vijay Kunaratnam" userId="775577e4-abc3-4e58-9833-58198037c244" providerId="ADAL" clId="{46BE3198-47BC-41CC-B99B-69C72D7E4E49}" dt="2024-02-22T03:13:21.009" v="1060" actId="1076"/>
          <ac:spMkLst>
            <pc:docMk/>
            <pc:sldMk cId="3876548494" sldId="2145706051"/>
            <ac:spMk id="13" creationId="{DF4E0F38-43EE-4049-AD14-CDFDF486DC5E}"/>
          </ac:spMkLst>
        </pc:spChg>
        <pc:picChg chg="mod">
          <ac:chgData name="Vijay Kunaratnam" userId="775577e4-abc3-4e58-9833-58198037c244" providerId="ADAL" clId="{46BE3198-47BC-41CC-B99B-69C72D7E4E49}" dt="2024-02-22T03:13:17.380" v="1059" actId="14826"/>
          <ac:picMkLst>
            <pc:docMk/>
            <pc:sldMk cId="3876548494" sldId="2145706051"/>
            <ac:picMk id="9" creationId="{99A1A8E4-7B54-4396-BC49-02DEDAFCE79B}"/>
          </ac:picMkLst>
        </pc:picChg>
      </pc:sldChg>
      <pc:sldChg chg="modSp mod">
        <pc:chgData name="Vijay Kunaratnam" userId="775577e4-abc3-4e58-9833-58198037c244" providerId="ADAL" clId="{46BE3198-47BC-41CC-B99B-69C72D7E4E49}" dt="2024-02-22T03:13:35.559" v="1062" actId="1076"/>
        <pc:sldMkLst>
          <pc:docMk/>
          <pc:sldMk cId="2193863033" sldId="2145706052"/>
        </pc:sldMkLst>
        <pc:spChg chg="mod">
          <ac:chgData name="Vijay Kunaratnam" userId="775577e4-abc3-4e58-9833-58198037c244" providerId="ADAL" clId="{46BE3198-47BC-41CC-B99B-69C72D7E4E49}" dt="2024-02-22T03:13:35.559" v="1062" actId="1076"/>
          <ac:spMkLst>
            <pc:docMk/>
            <pc:sldMk cId="2193863033" sldId="2145706052"/>
            <ac:spMk id="13" creationId="{DF4E0F38-43EE-4049-AD14-CDFDF486DC5E}"/>
          </ac:spMkLst>
        </pc:spChg>
        <pc:picChg chg="mod">
          <ac:chgData name="Vijay Kunaratnam" userId="775577e4-abc3-4e58-9833-58198037c244" providerId="ADAL" clId="{46BE3198-47BC-41CC-B99B-69C72D7E4E49}" dt="2024-02-22T03:13:31.308" v="1061" actId="14826"/>
          <ac:picMkLst>
            <pc:docMk/>
            <pc:sldMk cId="2193863033" sldId="2145706052"/>
            <ac:picMk id="9" creationId="{99A1A8E4-7B54-4396-BC49-02DEDAFCE79B}"/>
          </ac:picMkLst>
        </pc:picChg>
      </pc:sldChg>
      <pc:sldChg chg="modSp mod">
        <pc:chgData name="Vijay Kunaratnam" userId="775577e4-abc3-4e58-9833-58198037c244" providerId="ADAL" clId="{46BE3198-47BC-41CC-B99B-69C72D7E4E49}" dt="2024-02-22T01:59:04.898" v="49" actId="20577"/>
        <pc:sldMkLst>
          <pc:docMk/>
          <pc:sldMk cId="1488346169" sldId="2145706055"/>
        </pc:sldMkLst>
        <pc:spChg chg="mod">
          <ac:chgData name="Vijay Kunaratnam" userId="775577e4-abc3-4e58-9833-58198037c244" providerId="ADAL" clId="{46BE3198-47BC-41CC-B99B-69C72D7E4E49}" dt="2024-02-22T01:59:04.898" v="49" actId="20577"/>
          <ac:spMkLst>
            <pc:docMk/>
            <pc:sldMk cId="1488346169" sldId="2145706055"/>
            <ac:spMk id="10" creationId="{74F69AAC-063D-4CAD-8D99-314F67A645D2}"/>
          </ac:spMkLst>
        </pc:spChg>
      </pc:sldChg>
      <pc:sldChg chg="modSp mod">
        <pc:chgData name="Vijay Kunaratnam" userId="775577e4-abc3-4e58-9833-58198037c244" providerId="ADAL" clId="{46BE3198-47BC-41CC-B99B-69C72D7E4E49}" dt="2024-02-27T17:04:11.843" v="1069"/>
        <pc:sldMkLst>
          <pc:docMk/>
          <pc:sldMk cId="2850936706" sldId="2145706056"/>
        </pc:sldMkLst>
        <pc:spChg chg="mod">
          <ac:chgData name="Vijay Kunaratnam" userId="775577e4-abc3-4e58-9833-58198037c244" providerId="ADAL" clId="{46BE3198-47BC-41CC-B99B-69C72D7E4E49}" dt="2024-02-27T17:04:11.843" v="1069"/>
          <ac:spMkLst>
            <pc:docMk/>
            <pc:sldMk cId="2850936706" sldId="2145706056"/>
            <ac:spMk id="10" creationId="{74F69AAC-063D-4CAD-8D99-314F67A645D2}"/>
          </ac:spMkLst>
        </pc:spChg>
      </pc:sldChg>
      <pc:sldChg chg="modSp mod">
        <pc:chgData name="Vijay Kunaratnam" userId="775577e4-abc3-4e58-9833-58198037c244" providerId="ADAL" clId="{46BE3198-47BC-41CC-B99B-69C72D7E4E49}" dt="2024-02-22T02:07:24.708" v="74" actId="20577"/>
        <pc:sldMkLst>
          <pc:docMk/>
          <pc:sldMk cId="135765560" sldId="2145706057"/>
        </pc:sldMkLst>
        <pc:spChg chg="mod">
          <ac:chgData name="Vijay Kunaratnam" userId="775577e4-abc3-4e58-9833-58198037c244" providerId="ADAL" clId="{46BE3198-47BC-41CC-B99B-69C72D7E4E49}" dt="2024-02-22T02:07:24.708" v="74" actId="20577"/>
          <ac:spMkLst>
            <pc:docMk/>
            <pc:sldMk cId="135765560" sldId="2145706057"/>
            <ac:spMk id="10" creationId="{74F69AAC-063D-4CAD-8D99-314F67A645D2}"/>
          </ac:spMkLst>
        </pc:spChg>
      </pc:sldChg>
      <pc:sldChg chg="modSp mod">
        <pc:chgData name="Vijay Kunaratnam" userId="775577e4-abc3-4e58-9833-58198037c244" providerId="ADAL" clId="{46BE3198-47BC-41CC-B99B-69C72D7E4E49}" dt="2024-02-22T02:08:00.729" v="81" actId="20577"/>
        <pc:sldMkLst>
          <pc:docMk/>
          <pc:sldMk cId="2725022862" sldId="2145706058"/>
        </pc:sldMkLst>
        <pc:spChg chg="mod">
          <ac:chgData name="Vijay Kunaratnam" userId="775577e4-abc3-4e58-9833-58198037c244" providerId="ADAL" clId="{46BE3198-47BC-41CC-B99B-69C72D7E4E49}" dt="2024-02-22T02:08:00.729" v="81" actId="20577"/>
          <ac:spMkLst>
            <pc:docMk/>
            <pc:sldMk cId="2725022862" sldId="2145706058"/>
            <ac:spMk id="10" creationId="{74F69AAC-063D-4CAD-8D99-314F67A645D2}"/>
          </ac:spMkLst>
        </pc:spChg>
      </pc:sldChg>
      <pc:sldChg chg="modSp mod">
        <pc:chgData name="Vijay Kunaratnam" userId="775577e4-abc3-4e58-9833-58198037c244" providerId="ADAL" clId="{46BE3198-47BC-41CC-B99B-69C72D7E4E49}" dt="2024-02-22T02:11:14.448" v="93" actId="113"/>
        <pc:sldMkLst>
          <pc:docMk/>
          <pc:sldMk cId="85638082" sldId="2145706059"/>
        </pc:sldMkLst>
        <pc:spChg chg="mod">
          <ac:chgData name="Vijay Kunaratnam" userId="775577e4-abc3-4e58-9833-58198037c244" providerId="ADAL" clId="{46BE3198-47BC-41CC-B99B-69C72D7E4E49}" dt="2024-02-22T02:11:14.448" v="93" actId="113"/>
          <ac:spMkLst>
            <pc:docMk/>
            <pc:sldMk cId="85638082" sldId="2145706059"/>
            <ac:spMk id="10" creationId="{74F69AAC-063D-4CAD-8D99-314F67A645D2}"/>
          </ac:spMkLst>
        </pc:spChg>
      </pc:sldChg>
      <pc:sldChg chg="modSp mod">
        <pc:chgData name="Vijay Kunaratnam" userId="775577e4-abc3-4e58-9833-58198037c244" providerId="ADAL" clId="{46BE3198-47BC-41CC-B99B-69C72D7E4E49}" dt="2024-02-22T02:48:14.596" v="102" actId="20577"/>
        <pc:sldMkLst>
          <pc:docMk/>
          <pc:sldMk cId="3060131008" sldId="2145706060"/>
        </pc:sldMkLst>
        <pc:spChg chg="mod">
          <ac:chgData name="Vijay Kunaratnam" userId="775577e4-abc3-4e58-9833-58198037c244" providerId="ADAL" clId="{46BE3198-47BC-41CC-B99B-69C72D7E4E49}" dt="2024-02-22T02:48:14.596" v="102" actId="20577"/>
          <ac:spMkLst>
            <pc:docMk/>
            <pc:sldMk cId="3060131008" sldId="2145706060"/>
            <ac:spMk id="10" creationId="{74F69AAC-063D-4CAD-8D99-314F67A645D2}"/>
          </ac:spMkLst>
        </pc:spChg>
      </pc:sldChg>
      <pc:sldChg chg="modSp mod">
        <pc:chgData name="Vijay Kunaratnam" userId="775577e4-abc3-4e58-9833-58198037c244" providerId="ADAL" clId="{46BE3198-47BC-41CC-B99B-69C72D7E4E49}" dt="2024-02-22T02:52:34.276" v="175" actId="20577"/>
        <pc:sldMkLst>
          <pc:docMk/>
          <pc:sldMk cId="827014832" sldId="2145706061"/>
        </pc:sldMkLst>
        <pc:spChg chg="mod">
          <ac:chgData name="Vijay Kunaratnam" userId="775577e4-abc3-4e58-9833-58198037c244" providerId="ADAL" clId="{46BE3198-47BC-41CC-B99B-69C72D7E4E49}" dt="2024-02-22T02:52:34.276" v="175" actId="20577"/>
          <ac:spMkLst>
            <pc:docMk/>
            <pc:sldMk cId="827014832" sldId="2145706061"/>
            <ac:spMk id="10" creationId="{74F69AAC-063D-4CAD-8D99-314F67A645D2}"/>
          </ac:spMkLst>
        </pc:spChg>
      </pc:sldChg>
      <pc:sldChg chg="modSp mod">
        <pc:chgData name="Vijay Kunaratnam" userId="775577e4-abc3-4e58-9833-58198037c244" providerId="ADAL" clId="{46BE3198-47BC-41CC-B99B-69C72D7E4E49}" dt="2024-02-22T02:57:16.264" v="424" actId="20577"/>
        <pc:sldMkLst>
          <pc:docMk/>
          <pc:sldMk cId="1896356862" sldId="2145706062"/>
        </pc:sldMkLst>
        <pc:spChg chg="mod">
          <ac:chgData name="Vijay Kunaratnam" userId="775577e4-abc3-4e58-9833-58198037c244" providerId="ADAL" clId="{46BE3198-47BC-41CC-B99B-69C72D7E4E49}" dt="2024-02-22T02:57:16.264" v="424" actId="20577"/>
          <ac:spMkLst>
            <pc:docMk/>
            <pc:sldMk cId="1896356862" sldId="2145706062"/>
            <ac:spMk id="10" creationId="{74F69AAC-063D-4CAD-8D99-314F67A645D2}"/>
          </ac:spMkLst>
        </pc:spChg>
      </pc:sldChg>
      <pc:sldChg chg="modSp mod">
        <pc:chgData name="Vijay Kunaratnam" userId="775577e4-abc3-4e58-9833-58198037c244" providerId="ADAL" clId="{46BE3198-47BC-41CC-B99B-69C72D7E4E49}" dt="2024-02-22T03:02:52.693" v="668" actId="20577"/>
        <pc:sldMkLst>
          <pc:docMk/>
          <pc:sldMk cId="2062726242" sldId="2145706063"/>
        </pc:sldMkLst>
        <pc:spChg chg="mod">
          <ac:chgData name="Vijay Kunaratnam" userId="775577e4-abc3-4e58-9833-58198037c244" providerId="ADAL" clId="{46BE3198-47BC-41CC-B99B-69C72D7E4E49}" dt="2024-02-22T03:02:52.693" v="668" actId="20577"/>
          <ac:spMkLst>
            <pc:docMk/>
            <pc:sldMk cId="2062726242" sldId="2145706063"/>
            <ac:spMk id="10" creationId="{74F69AAC-063D-4CAD-8D99-314F67A645D2}"/>
          </ac:spMkLst>
        </pc:spChg>
      </pc:sldChg>
      <pc:sldChg chg="modSp mod">
        <pc:chgData name="Vijay Kunaratnam" userId="775577e4-abc3-4e58-9833-58198037c244" providerId="ADAL" clId="{46BE3198-47BC-41CC-B99B-69C72D7E4E49}" dt="2024-02-22T03:08:57.916" v="882" actId="20577"/>
        <pc:sldMkLst>
          <pc:docMk/>
          <pc:sldMk cId="4249287565" sldId="2145706064"/>
        </pc:sldMkLst>
        <pc:spChg chg="mod">
          <ac:chgData name="Vijay Kunaratnam" userId="775577e4-abc3-4e58-9833-58198037c244" providerId="ADAL" clId="{46BE3198-47BC-41CC-B99B-69C72D7E4E49}" dt="2024-02-22T03:08:57.916" v="882" actId="20577"/>
          <ac:spMkLst>
            <pc:docMk/>
            <pc:sldMk cId="4249287565" sldId="2145706064"/>
            <ac:spMk id="10" creationId="{74F69AAC-063D-4CAD-8D99-314F67A645D2}"/>
          </ac:spMkLst>
        </pc:spChg>
      </pc:sldChg>
      <pc:sldChg chg="modSp mod">
        <pc:chgData name="Vijay Kunaratnam" userId="775577e4-abc3-4e58-9833-58198037c244" providerId="ADAL" clId="{46BE3198-47BC-41CC-B99B-69C72D7E4E49}" dt="2024-02-22T03:11:13.937" v="947" actId="20577"/>
        <pc:sldMkLst>
          <pc:docMk/>
          <pc:sldMk cId="1520170389" sldId="2145706065"/>
        </pc:sldMkLst>
        <pc:spChg chg="mod">
          <ac:chgData name="Vijay Kunaratnam" userId="775577e4-abc3-4e58-9833-58198037c244" providerId="ADAL" clId="{46BE3198-47BC-41CC-B99B-69C72D7E4E49}" dt="2024-02-22T03:11:13.937" v="947" actId="20577"/>
          <ac:spMkLst>
            <pc:docMk/>
            <pc:sldMk cId="1520170389" sldId="2145706065"/>
            <ac:spMk id="10" creationId="{74F69AAC-063D-4CAD-8D99-314F67A645D2}"/>
          </ac:spMkLst>
        </pc:spChg>
      </pc:sldChg>
      <pc:sldChg chg="modSp mod">
        <pc:chgData name="Vijay Kunaratnam" userId="775577e4-abc3-4e58-9833-58198037c244" providerId="ADAL" clId="{46BE3198-47BC-41CC-B99B-69C72D7E4E49}" dt="2024-02-22T03:13:45.151" v="1068" actId="20577"/>
        <pc:sldMkLst>
          <pc:docMk/>
          <pc:sldMk cId="3770930259" sldId="2145706066"/>
        </pc:sldMkLst>
        <pc:spChg chg="mod">
          <ac:chgData name="Vijay Kunaratnam" userId="775577e4-abc3-4e58-9833-58198037c244" providerId="ADAL" clId="{46BE3198-47BC-41CC-B99B-69C72D7E4E49}" dt="2024-02-22T03:13:45.151" v="1068" actId="20577"/>
          <ac:spMkLst>
            <pc:docMk/>
            <pc:sldMk cId="3770930259" sldId="2145706066"/>
            <ac:spMk id="10" creationId="{74F69AAC-063D-4CAD-8D99-314F67A645D2}"/>
          </ac:spMkLst>
        </pc:spChg>
      </pc:sldChg>
    </pc:docChg>
  </pc:docChgLst>
  <pc:docChgLst>
    <pc:chgData name="Vijay Kunaratnam" userId="775577e4-abc3-4e58-9833-58198037c244" providerId="ADAL" clId="{E2244D9B-052D-4F89-9BFE-4E4B16D41B53}"/>
    <pc:docChg chg="modSld">
      <pc:chgData name="Vijay Kunaratnam" userId="775577e4-abc3-4e58-9833-58198037c244" providerId="ADAL" clId="{E2244D9B-052D-4F89-9BFE-4E4B16D41B53}" dt="2024-03-28T20:33:48.654" v="4" actId="20577"/>
      <pc:docMkLst>
        <pc:docMk/>
      </pc:docMkLst>
      <pc:sldChg chg="modSp mod">
        <pc:chgData name="Vijay Kunaratnam" userId="775577e4-abc3-4e58-9833-58198037c244" providerId="ADAL" clId="{E2244D9B-052D-4F89-9BFE-4E4B16D41B53}" dt="2024-03-28T20:33:48.654" v="4" actId="20577"/>
        <pc:sldMkLst>
          <pc:docMk/>
          <pc:sldMk cId="1854821880" sldId="267"/>
        </pc:sldMkLst>
        <pc:spChg chg="mod">
          <ac:chgData name="Vijay Kunaratnam" userId="775577e4-abc3-4e58-9833-58198037c244" providerId="ADAL" clId="{E2244D9B-052D-4F89-9BFE-4E4B16D41B53}" dt="2024-03-28T20:33:48.654" v="4" actId="20577"/>
          <ac:spMkLst>
            <pc:docMk/>
            <pc:sldMk cId="1854821880" sldId="267"/>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2024-03-28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West Parry Sound OHT Results</a:t>
            </a:r>
          </a:p>
        </p:txBody>
      </p:sp>
      <p:sp>
        <p:nvSpPr>
          <p:cNvPr id="5" name="Text Placeholder 4"/>
          <p:cNvSpPr>
            <a:spLocks noGrp="1"/>
          </p:cNvSpPr>
          <p:nvPr>
            <p:ph type="body" sz="quarter" idx="12"/>
          </p:nvPr>
        </p:nvSpPr>
        <p:spPr/>
        <p:txBody>
          <a:bodyPr/>
          <a:lstStyle/>
          <a:p>
            <a:r>
              <a:rPr lang="en-CA"/>
              <a:t>March </a:t>
            </a:r>
            <a:r>
              <a:rPr lang="en-CA" dirty="0"/>
              <a:t>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127229472"/>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41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26965"/>
            <a:ext cx="9433860" cy="2308324"/>
          </a:xfrm>
          <a:prstGeom prst="rect">
            <a:avLst/>
          </a:prstGeom>
          <a:noFill/>
        </p:spPr>
        <p:txBody>
          <a:bodyPr wrap="square" lIns="91440" tIns="45720" rIns="91440" bIns="45720" rtlCol="0" anchor="t">
            <a:spAutoFit/>
          </a:bodyPr>
          <a:lstStyle/>
          <a:p>
            <a:r>
              <a:rPr lang="en-CA" dirty="0"/>
              <a:t>In this graph the horizontal scale represents the rate </a:t>
            </a:r>
            <a:r>
              <a:rPr lang="en-CA" sz="1800" b="0" i="0" u="none" strike="noStrike" kern="1200" dirty="0">
                <a:solidFill>
                  <a:srgbClr val="0A1A31"/>
                </a:solidFill>
                <a:effectLst/>
                <a:latin typeface="Arial"/>
                <a:ea typeface="Times New Roman" panose="02020603050405020304" pitchFamily="18" charset="0"/>
                <a:cs typeface="Times New Roman"/>
              </a:rPr>
              <a:t>of hospital admissions for ambulatory care sensitive conditions </a:t>
            </a:r>
            <a:r>
              <a:rPr lang="en-CA" dirty="0"/>
              <a:t>per 100k patients. This is calculated as the number of patients admitted for </a:t>
            </a:r>
            <a:r>
              <a:rPr lang="en-CA" sz="1800" b="0" i="0" u="none" strike="noStrike" kern="1200" dirty="0">
                <a:solidFill>
                  <a:srgbClr val="0A1A31"/>
                </a:solidFill>
                <a:effectLst/>
                <a:latin typeface="Arial"/>
                <a:ea typeface="Times New Roman" panose="02020603050405020304" pitchFamily="18" charset="0"/>
                <a:cs typeface="Times New Roman"/>
              </a:rPr>
              <a:t>ambulatory care sensitive conditions </a:t>
            </a:r>
            <a:r>
              <a:rPr lang="en-CA" dirty="0"/>
              <a:t>divided by the population in the OHT attributed population who are aged 0 to 74. </a:t>
            </a:r>
            <a:endParaRPr lang="en-US"/>
          </a:p>
          <a:p>
            <a:endParaRPr lang="en-CA" dirty="0"/>
          </a:p>
          <a:p>
            <a:r>
              <a:rPr lang="en-CA" b="1" dirty="0"/>
              <a:t>Sample Interpretation: </a:t>
            </a:r>
            <a:r>
              <a:rPr lang="en-CA" dirty="0"/>
              <a:t>In the most deprived communities (Q5), 896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38.2%.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38.6%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58.1%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11.1% of patients who are not rostered primary care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2852" y="268320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who are not rostered to a primary care physician who present to ED with an MHA concern, 33.9%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823739" y="2833345"/>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were not rostered to a primary care physician and presented to the emergency department for an MHA concern, 42%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11033" y="2777603"/>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9.7% of patients (of the OHT attributed patients who died in the reporting period) enrolled in an FHT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689708" y="278486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dirty="0">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dirty="0">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41.9% of patients (of the OHT attributed patients that died in the reporting period) who are not rostered to a primary care physician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732852" y="276708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10113872"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a:t>
            </a:r>
            <a:r>
              <a:rPr lang="en-CA" b="1"/>
              <a:t>Interpretation: </a:t>
            </a:r>
            <a:r>
              <a:rPr lang="en-CA"/>
              <a:t>Lower </a:t>
            </a:r>
            <a:r>
              <a:rPr lang="en-CA" dirty="0"/>
              <a:t>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70656" y="2596667"/>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255704" y="322060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119084" y="2797631"/>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427068" y="283499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cstate="print">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7" cy="5508611"/>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84</TotalTime>
  <Words>8981</Words>
  <Application>Microsoft Office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Vijay Kunaratnam</cp:lastModifiedBy>
  <cp:revision>7</cp:revision>
  <dcterms:created xsi:type="dcterms:W3CDTF">2022-01-12T21:19:05Z</dcterms:created>
  <dcterms:modified xsi:type="dcterms:W3CDTF">2024-03-28T20:33:49Z</dcterms:modified>
</cp:coreProperties>
</file>