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ink/ink1.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0" r:id="rId5"/>
    <p:sldMasterId id="2147483692" r:id="rId6"/>
    <p:sldMasterId id="2147483948" r:id="rId7"/>
    <p:sldMasterId id="2147483957" r:id="rId8"/>
    <p:sldMasterId id="2147483959" r:id="rId9"/>
    <p:sldMasterId id="2147483976" r:id="rId10"/>
    <p:sldMasterId id="2147483989" r:id="rId11"/>
    <p:sldMasterId id="2147484006" r:id="rId12"/>
  </p:sldMasterIdLst>
  <p:notesMasterIdLst>
    <p:notesMasterId r:id="rId99"/>
  </p:notesMasterIdLst>
  <p:sldIdLst>
    <p:sldId id="340" r:id="rId13"/>
    <p:sldId id="341" r:id="rId14"/>
    <p:sldId id="342" r:id="rId15"/>
    <p:sldId id="343" r:id="rId16"/>
    <p:sldId id="2147476366" r:id="rId17"/>
    <p:sldId id="4276" r:id="rId18"/>
    <p:sldId id="4282" r:id="rId19"/>
    <p:sldId id="4394" r:id="rId20"/>
    <p:sldId id="2147476374" r:id="rId21"/>
    <p:sldId id="2147476361" r:id="rId22"/>
    <p:sldId id="4331" r:id="rId23"/>
    <p:sldId id="2147476362" r:id="rId24"/>
    <p:sldId id="259" r:id="rId25"/>
    <p:sldId id="4271" r:id="rId26"/>
    <p:sldId id="2147476378" r:id="rId27"/>
    <p:sldId id="646" r:id="rId28"/>
    <p:sldId id="472" r:id="rId29"/>
    <p:sldId id="373" r:id="rId30"/>
    <p:sldId id="375" r:id="rId31"/>
    <p:sldId id="374" r:id="rId32"/>
    <p:sldId id="2147476379" r:id="rId33"/>
    <p:sldId id="2147476380" r:id="rId34"/>
    <p:sldId id="2147476381" r:id="rId35"/>
    <p:sldId id="2147476377" r:id="rId36"/>
    <p:sldId id="325" r:id="rId37"/>
    <p:sldId id="324" r:id="rId38"/>
    <p:sldId id="1160" r:id="rId39"/>
    <p:sldId id="1153" r:id="rId40"/>
    <p:sldId id="1165" r:id="rId41"/>
    <p:sldId id="1166" r:id="rId42"/>
    <p:sldId id="1163" r:id="rId43"/>
    <p:sldId id="1150" r:id="rId44"/>
    <p:sldId id="1169" r:id="rId45"/>
    <p:sldId id="1168" r:id="rId46"/>
    <p:sldId id="1167" r:id="rId47"/>
    <p:sldId id="1170" r:id="rId48"/>
    <p:sldId id="1173" r:id="rId49"/>
    <p:sldId id="1175" r:id="rId50"/>
    <p:sldId id="281" r:id="rId51"/>
    <p:sldId id="1176" r:id="rId52"/>
    <p:sldId id="295" r:id="rId53"/>
    <p:sldId id="1171" r:id="rId54"/>
    <p:sldId id="1177" r:id="rId55"/>
    <p:sldId id="1180" r:id="rId56"/>
    <p:sldId id="1181" r:id="rId57"/>
    <p:sldId id="1178" r:id="rId58"/>
    <p:sldId id="1164" r:id="rId59"/>
    <p:sldId id="1182" r:id="rId60"/>
    <p:sldId id="1179" r:id="rId61"/>
    <p:sldId id="2147476376" r:id="rId62"/>
    <p:sldId id="2141412158" r:id="rId63"/>
    <p:sldId id="2141412153" r:id="rId64"/>
    <p:sldId id="2141412121" r:id="rId65"/>
    <p:sldId id="2141412162" r:id="rId66"/>
    <p:sldId id="391" r:id="rId67"/>
    <p:sldId id="392" r:id="rId68"/>
    <p:sldId id="385" r:id="rId69"/>
    <p:sldId id="2141412159" r:id="rId70"/>
    <p:sldId id="2141412160" r:id="rId71"/>
    <p:sldId id="393" r:id="rId72"/>
    <p:sldId id="388" r:id="rId73"/>
    <p:sldId id="2141412161" r:id="rId74"/>
    <p:sldId id="2141412136" r:id="rId75"/>
    <p:sldId id="2141412149" r:id="rId76"/>
    <p:sldId id="417" r:id="rId77"/>
    <p:sldId id="2141412148" r:id="rId78"/>
    <p:sldId id="474" r:id="rId79"/>
    <p:sldId id="401" r:id="rId80"/>
    <p:sldId id="258" r:id="rId81"/>
    <p:sldId id="275" r:id="rId82"/>
    <p:sldId id="315" r:id="rId83"/>
    <p:sldId id="257" r:id="rId84"/>
    <p:sldId id="316" r:id="rId85"/>
    <p:sldId id="263" r:id="rId86"/>
    <p:sldId id="317" r:id="rId87"/>
    <p:sldId id="318" r:id="rId88"/>
    <p:sldId id="319" r:id="rId89"/>
    <p:sldId id="2147476367" r:id="rId90"/>
    <p:sldId id="262" r:id="rId91"/>
    <p:sldId id="320" r:id="rId92"/>
    <p:sldId id="321" r:id="rId93"/>
    <p:sldId id="269" r:id="rId94"/>
    <p:sldId id="2147476368" r:id="rId95"/>
    <p:sldId id="2147476375" r:id="rId96"/>
    <p:sldId id="347" r:id="rId97"/>
    <p:sldId id="346" r:id="rId98"/>
  </p:sldIdLst>
  <p:sldSz cx="12192000" cy="6858000"/>
  <p:notesSz cx="6858000" cy="9144000"/>
  <p:embeddedFontLst>
    <p:embeddedFont>
      <p:font typeface="Arial Black" panose="020B0A04020102020204" pitchFamily="34" charset="0"/>
      <p:regular r:id="rId100"/>
      <p:bold r:id="rId101"/>
    </p:embeddedFont>
    <p:embeddedFont>
      <p:font typeface="Avenir Book" panose="020B0604020202020204" charset="0"/>
      <p:regular r:id="rId102"/>
      <p:italic r:id="rId103"/>
    </p:embeddedFont>
    <p:embeddedFont>
      <p:font typeface="Avenir Next LT Pro" panose="020B0504020202020204" pitchFamily="34" charset="0"/>
      <p:regular r:id="rId104"/>
      <p:bold r:id="rId105"/>
      <p:italic r:id="rId106"/>
      <p:boldItalic r:id="rId107"/>
    </p:embeddedFont>
    <p:embeddedFont>
      <p:font typeface="Cambria" panose="02040503050406030204" pitchFamily="18" charset="0"/>
      <p:regular r:id="rId108"/>
      <p:bold r:id="rId109"/>
      <p:italic r:id="rId110"/>
      <p:boldItalic r:id="rId111"/>
    </p:embeddedFont>
    <p:embeddedFont>
      <p:font typeface="Helvetica" panose="020B0604020202020204" pitchFamily="34" charset="0"/>
      <p:regular r:id="rId112"/>
      <p:bold r:id="rId113"/>
      <p:italic r:id="rId114"/>
      <p:boldItalic r:id="rId115"/>
    </p:embeddedFont>
    <p:embeddedFont>
      <p:font typeface="Lora" pitchFamily="2" charset="0"/>
      <p:regular r:id="rId116"/>
      <p:bold r:id="rId117"/>
      <p:italic r:id="rId118"/>
      <p:boldItalic r:id="rId119"/>
    </p:embeddedFont>
    <p:embeddedFont>
      <p:font typeface="Lora Medium" pitchFamily="2" charset="0"/>
      <p:regular r:id="rId120"/>
      <p:italic r:id="rId121"/>
    </p:embeddedFont>
    <p:embeddedFont>
      <p:font typeface="Open Sans" panose="020B0606030504020204" pitchFamily="34" charset="0"/>
      <p:regular r:id="rId122"/>
      <p:bold r:id="rId123"/>
      <p:italic r:id="rId124"/>
      <p:boldItalic r:id="rId125"/>
    </p:embeddedFont>
    <p:embeddedFont>
      <p:font typeface="Open Sans Semibold" panose="020B0706030804020204" pitchFamily="34" charset="0"/>
      <p:regular r:id="rId126"/>
      <p:bold r:id="rId127"/>
      <p:italic r:id="rId128"/>
      <p:boldItalic r:id="rId129"/>
    </p:embeddedFont>
    <p:embeddedFont>
      <p:font typeface="PT Sans" panose="020B0503020203020204" pitchFamily="34" charset="0"/>
      <p:regular r:id="rId130"/>
      <p:bold r:id="rId131"/>
      <p:italic r:id="rId132"/>
      <p:boldItalic r:id="rId133"/>
    </p:embeddedFont>
    <p:embeddedFont>
      <p:font typeface="Raleway" pitchFamily="2" charset="0"/>
      <p:regular r:id="rId134"/>
      <p:bold r:id="rId135"/>
      <p:italic r:id="rId136"/>
      <p:boldItalic r:id="rId137"/>
    </p:embeddedFont>
    <p:embeddedFont>
      <p:font typeface="Times" panose="02020603050405020304" pitchFamily="18" charset="0"/>
      <p:regular r:id="rId138"/>
      <p:bold r:id="rId139"/>
      <p:italic r:id="rId140"/>
      <p:boldItalic r:id="rId141"/>
    </p:embeddedFont>
    <p:embeddedFont>
      <p:font typeface="Tw Cen MT" panose="020B0602020104020603" pitchFamily="34" charset="0"/>
      <p:regular r:id="rId142"/>
      <p:bold r:id="rId143"/>
      <p:italic r:id="rId144"/>
      <p:boldItalic r:id="rId145"/>
    </p:embeddedFont>
    <p:embeddedFont>
      <p:font typeface="Wingdings 3" panose="05040102010807070707" pitchFamily="18" charset="2"/>
      <p:regular r:id="rId1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9" roundtripDataSignature="AMtx7mifY4lJHi10KDrSGzKknJEq3ne1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7AF878-F2C8-4C38-840D-2AB89E018762}">
  <a:tblStyle styleId="{537AF878-F2C8-4C38-840D-2AB89E01876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12"/>
    <p:restoredTop sz="95033" autoAdjust="0"/>
  </p:normalViewPr>
  <p:slideViewPr>
    <p:cSldViewPr snapToGrid="0">
      <p:cViewPr varScale="1">
        <p:scale>
          <a:sx n="124" d="100"/>
          <a:sy n="124" d="100"/>
        </p:scale>
        <p:origin x="272"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8.fntdata"/><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font" Target="fonts/font39.fntdata"/><Relationship Id="rId107" Type="http://schemas.openxmlformats.org/officeDocument/2006/relationships/font" Target="fonts/font8.fntdata"/><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font" Target="fonts/font29.fntdata"/><Relationship Id="rId149" Type="http://customschemas.google.com/relationships/presentationmetadata" Target="metadata"/><Relationship Id="rId5" Type="http://schemas.openxmlformats.org/officeDocument/2006/relationships/slideMaster" Target="slideMasters/slideMaster2.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font" Target="fonts/font14.fntdata"/><Relationship Id="rId118" Type="http://schemas.openxmlformats.org/officeDocument/2006/relationships/font" Target="fonts/font19.fntdata"/><Relationship Id="rId134" Type="http://schemas.openxmlformats.org/officeDocument/2006/relationships/font" Target="fonts/font35.fntdata"/><Relationship Id="rId139" Type="http://schemas.openxmlformats.org/officeDocument/2006/relationships/font" Target="fonts/font40.fntdata"/><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presProps" Target="presProps.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font" Target="fonts/font25.fntdata"/><Relationship Id="rId129" Type="http://schemas.openxmlformats.org/officeDocument/2006/relationships/font" Target="fonts/font30.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font" Target="fonts/font41.fntdata"/><Relationship Id="rId145" Type="http://schemas.openxmlformats.org/officeDocument/2006/relationships/font" Target="fonts/font46.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font" Target="fonts/font31.fntdata"/><Relationship Id="rId135" Type="http://schemas.openxmlformats.org/officeDocument/2006/relationships/font" Target="fonts/font36.fntdata"/><Relationship Id="rId151" Type="http://schemas.openxmlformats.org/officeDocument/2006/relationships/viewProps" Target="view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10.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font" Target="fonts/font26.fntdata"/><Relationship Id="rId141" Type="http://schemas.openxmlformats.org/officeDocument/2006/relationships/font" Target="fonts/font42.fntdata"/><Relationship Id="rId146" Type="http://schemas.openxmlformats.org/officeDocument/2006/relationships/font" Target="fonts/font47.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11.fntdata"/><Relationship Id="rId115" Type="http://schemas.openxmlformats.org/officeDocument/2006/relationships/font" Target="fonts/font16.fntdata"/><Relationship Id="rId131" Type="http://schemas.openxmlformats.org/officeDocument/2006/relationships/font" Target="fonts/font32.fntdata"/><Relationship Id="rId136" Type="http://schemas.openxmlformats.org/officeDocument/2006/relationships/font" Target="fonts/font37.fntdata"/><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font" Target="fonts/font27.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font" Target="fonts/font22.fntdata"/><Relationship Id="rId142" Type="http://schemas.openxmlformats.org/officeDocument/2006/relationships/font" Target="fonts/font43.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font" Target="fonts/font17.fntdata"/><Relationship Id="rId137" Type="http://schemas.openxmlformats.org/officeDocument/2006/relationships/font" Target="fonts/font38.fntdata"/><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font" Target="fonts/font12.fntdata"/><Relationship Id="rId132" Type="http://schemas.openxmlformats.org/officeDocument/2006/relationships/font" Target="fonts/font33.fntdata"/><Relationship Id="rId153" Type="http://schemas.openxmlformats.org/officeDocument/2006/relationships/tableStyles" Target="tableStyle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font" Target="fonts/font7.fntdata"/><Relationship Id="rId127" Type="http://schemas.openxmlformats.org/officeDocument/2006/relationships/font" Target="fonts/font28.fntdata"/><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notesMaster" Target="notesMasters/notesMaster1.xml"/><Relationship Id="rId101" Type="http://schemas.openxmlformats.org/officeDocument/2006/relationships/font" Target="fonts/font2.fntdata"/><Relationship Id="rId122" Type="http://schemas.openxmlformats.org/officeDocument/2006/relationships/font" Target="fonts/font23.fntdata"/><Relationship Id="rId143" Type="http://schemas.openxmlformats.org/officeDocument/2006/relationships/font" Target="fonts/font44.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font" Target="fonts/font13.fntdata"/><Relationship Id="rId133" Type="http://schemas.openxmlformats.org/officeDocument/2006/relationships/font" Target="fonts/font34.fntdata"/><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font" Target="fonts/font3.fntdata"/><Relationship Id="rId123" Type="http://schemas.openxmlformats.org/officeDocument/2006/relationships/font" Target="fonts/font24.fntdata"/><Relationship Id="rId144" Type="http://schemas.openxmlformats.org/officeDocument/2006/relationships/font" Target="fonts/font45.fntdata"/><Relationship Id="rId90"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A3-DD42-A905-438119EADF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3A3-DD42-A905-438119EADF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3A3-DD42-A905-438119EADF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3A3-DD42-A905-438119EADF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3A3-DD42-A905-438119EADF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8634352219098E-2"/>
          <c:y val="3.8938053097345132E-2"/>
          <c:w val="0.94788273129556178"/>
          <c:h val="0.7788887185561981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7E18-BA48-A794-5420EB3BE64A}"/>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7E18-BA48-A794-5420EB3BE64A}"/>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7E18-BA48-A794-5420EB3BE64A}"/>
            </c:ext>
          </c:extLst>
        </c:ser>
        <c:ser>
          <c:idx val="3"/>
          <c:order val="3"/>
          <c:tx>
            <c:strRef>
              <c:f>Sheet1!$E$1</c:f>
              <c:strCache>
                <c:ptCount val="1"/>
                <c:pt idx="0">
                  <c:v>Series 4</c:v>
                </c:pt>
              </c:strCache>
            </c:strRef>
          </c:tx>
          <c:spPr>
            <a:solidFill>
              <a:schemeClr val="accent4"/>
            </a:solidFill>
            <a:ln>
              <a:noFill/>
            </a:ln>
            <a:effectLst/>
          </c:spPr>
          <c:invertIfNegative val="0"/>
          <c:cat>
            <c:strRef>
              <c:f>Sheet1!$A$2:$A$4</c:f>
              <c:strCache>
                <c:ptCount val="3"/>
                <c:pt idx="0">
                  <c:v>Category 1</c:v>
                </c:pt>
                <c:pt idx="1">
                  <c:v>Category 2</c:v>
                </c:pt>
                <c:pt idx="2">
                  <c:v>Category 3</c:v>
                </c:pt>
              </c:strCache>
            </c:strRef>
          </c:cat>
          <c:val>
            <c:numRef>
              <c:f>Sheet1!$E$2:$E$4</c:f>
              <c:numCache>
                <c:formatCode>General</c:formatCode>
                <c:ptCount val="3"/>
                <c:pt idx="0">
                  <c:v>3.2</c:v>
                </c:pt>
                <c:pt idx="1">
                  <c:v>3</c:v>
                </c:pt>
                <c:pt idx="2">
                  <c:v>3.8</c:v>
                </c:pt>
              </c:numCache>
            </c:numRef>
          </c:val>
          <c:extLst>
            <c:ext xmlns:c16="http://schemas.microsoft.com/office/drawing/2014/chart" uri="{C3380CC4-5D6E-409C-BE32-E72D297353CC}">
              <c16:uniqueId val="{00000003-7E18-BA48-A794-5420EB3BE64A}"/>
            </c:ext>
          </c:extLst>
        </c:ser>
        <c:dLbls>
          <c:showLegendKey val="0"/>
          <c:showVal val="0"/>
          <c:showCatName val="0"/>
          <c:showSerName val="0"/>
          <c:showPercent val="0"/>
          <c:showBubbleSize val="0"/>
        </c:dLbls>
        <c:gapWidth val="219"/>
        <c:overlap val="-27"/>
        <c:axId val="1113782015"/>
        <c:axId val="1113821359"/>
      </c:barChart>
      <c:catAx>
        <c:axId val="1113782015"/>
        <c:scaling>
          <c:orientation val="minMax"/>
        </c:scaling>
        <c:delete val="1"/>
        <c:axPos val="b"/>
        <c:numFmt formatCode="General" sourceLinked="1"/>
        <c:majorTickMark val="none"/>
        <c:minorTickMark val="none"/>
        <c:tickLblPos val="nextTo"/>
        <c:crossAx val="1113821359"/>
        <c:crosses val="autoZero"/>
        <c:auto val="1"/>
        <c:lblAlgn val="ctr"/>
        <c:lblOffset val="100"/>
        <c:noMultiLvlLbl val="0"/>
      </c:catAx>
      <c:valAx>
        <c:axId val="1113821359"/>
        <c:scaling>
          <c:orientation val="minMax"/>
        </c:scaling>
        <c:delete val="1"/>
        <c:axPos val="l"/>
        <c:majorGridlines>
          <c:spPr>
            <a:ln w="9525" cap="flat" cmpd="sng" algn="ctr">
              <a:solidFill>
                <a:schemeClr val="accent4"/>
              </a:solidFill>
              <a:round/>
            </a:ln>
            <a:effectLst/>
          </c:spPr>
        </c:majorGridlines>
        <c:numFmt formatCode="General" sourceLinked="1"/>
        <c:majorTickMark val="none"/>
        <c:minorTickMark val="none"/>
        <c:tickLblPos val="nextTo"/>
        <c:crossAx val="1113782015"/>
        <c:crosses val="autoZero"/>
        <c:crossBetween val="between"/>
      </c:valAx>
      <c:spPr>
        <a:noFill/>
        <a:ln w="25400">
          <a:noFill/>
        </a:ln>
        <a:effectLst/>
      </c:spPr>
    </c:plotArea>
    <c:legend>
      <c:legendPos val="b"/>
      <c:layout>
        <c:manualLayout>
          <c:xMode val="edge"/>
          <c:yMode val="edge"/>
          <c:x val="9.8525485380852498E-2"/>
          <c:y val="0.87140866127910377"/>
          <c:w val="0.80590523156888072"/>
          <c:h val="9.47807280386685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D069F-966D-7045-889B-E500B1758AD5}"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70F24328-2B42-EA46-BE1B-437DFA3EE8A5}">
      <dgm:prSet phldrT="[Text]"/>
      <dgm:spPr/>
      <dgm:t>
        <a:bodyPr/>
        <a:lstStyle/>
        <a:p>
          <a:r>
            <a:rPr lang="en-US" dirty="0">
              <a:latin typeface="Helevetica"/>
            </a:rPr>
            <a:t>Patient Experience</a:t>
          </a:r>
        </a:p>
      </dgm:t>
    </dgm:pt>
    <dgm:pt modelId="{5457D61C-ED04-B647-BD5B-55081EF452E6}" type="parTrans" cxnId="{EB3E2047-17A8-B346-9E22-0B867F07CA85}">
      <dgm:prSet/>
      <dgm:spPr/>
      <dgm:t>
        <a:bodyPr/>
        <a:lstStyle/>
        <a:p>
          <a:endParaRPr lang="en-US"/>
        </a:p>
      </dgm:t>
    </dgm:pt>
    <dgm:pt modelId="{C37791AD-99C9-2947-823E-A828B9F3D21A}" type="sibTrans" cxnId="{EB3E2047-17A8-B346-9E22-0B867F07CA85}">
      <dgm:prSet/>
      <dgm:spPr/>
      <dgm:t>
        <a:bodyPr/>
        <a:lstStyle/>
        <a:p>
          <a:endParaRPr lang="en-US"/>
        </a:p>
      </dgm:t>
    </dgm:pt>
    <dgm:pt modelId="{1A89126E-9C13-EB44-BC13-5C09F2259194}">
      <dgm:prSet phldrT="[Text]" custT="1"/>
      <dgm:spPr/>
      <dgm:t>
        <a:bodyPr/>
        <a:lstStyle/>
        <a:p>
          <a:r>
            <a:rPr lang="en-US" sz="1050" dirty="0">
              <a:latin typeface="Helevetica"/>
            </a:rPr>
            <a:t>Organized care that is easy to access</a:t>
          </a:r>
        </a:p>
      </dgm:t>
    </dgm:pt>
    <dgm:pt modelId="{0AA1902A-60B7-6948-BDA9-C3A71B6620B6}" type="parTrans" cxnId="{22BE05ED-8753-394A-88C6-078809288BEE}">
      <dgm:prSet/>
      <dgm:spPr/>
      <dgm:t>
        <a:bodyPr/>
        <a:lstStyle/>
        <a:p>
          <a:endParaRPr lang="en-US"/>
        </a:p>
      </dgm:t>
    </dgm:pt>
    <dgm:pt modelId="{F1C16681-5365-8944-B1D9-121CE9409B18}" type="sibTrans" cxnId="{22BE05ED-8753-394A-88C6-078809288BEE}">
      <dgm:prSet/>
      <dgm:spPr/>
      <dgm:t>
        <a:bodyPr/>
        <a:lstStyle/>
        <a:p>
          <a:endParaRPr lang="en-US"/>
        </a:p>
      </dgm:t>
    </dgm:pt>
    <dgm:pt modelId="{BC9A5822-D04E-8242-BFC5-A2A417382483}">
      <dgm:prSet phldrT="[Text]"/>
      <dgm:spPr/>
      <dgm:t>
        <a:bodyPr/>
        <a:lstStyle/>
        <a:p>
          <a:r>
            <a:rPr lang="en-US" dirty="0">
              <a:latin typeface="Helevetica"/>
            </a:rPr>
            <a:t>Health Outcomes</a:t>
          </a:r>
        </a:p>
      </dgm:t>
    </dgm:pt>
    <dgm:pt modelId="{F97CFC91-E6C2-9D46-8705-64385159ECA0}" type="parTrans" cxnId="{EB3A0370-BAA2-6247-81C1-E93844BBCDE9}">
      <dgm:prSet/>
      <dgm:spPr/>
      <dgm:t>
        <a:bodyPr/>
        <a:lstStyle/>
        <a:p>
          <a:endParaRPr lang="en-US"/>
        </a:p>
      </dgm:t>
    </dgm:pt>
    <dgm:pt modelId="{910F90B6-C1BD-E941-87C1-35DDA1CEB90D}" type="sibTrans" cxnId="{EB3A0370-BAA2-6247-81C1-E93844BBCDE9}">
      <dgm:prSet/>
      <dgm:spPr/>
      <dgm:t>
        <a:bodyPr/>
        <a:lstStyle/>
        <a:p>
          <a:endParaRPr lang="en-US"/>
        </a:p>
      </dgm:t>
    </dgm:pt>
    <dgm:pt modelId="{2F348FDC-AD38-0E42-B31E-FC9F3D7CCECB}">
      <dgm:prSet phldrT="[Text]" custT="1"/>
      <dgm:spPr/>
      <dgm:t>
        <a:bodyPr/>
        <a:lstStyle/>
        <a:p>
          <a:r>
            <a:rPr lang="en-US" sz="1050" dirty="0">
              <a:latin typeface="Helevetica"/>
            </a:rPr>
            <a:t>Better Patient and Population Health</a:t>
          </a:r>
        </a:p>
      </dgm:t>
    </dgm:pt>
    <dgm:pt modelId="{866145D5-8C1E-3E4F-A6EE-82EAA27551CB}" type="parTrans" cxnId="{6B8D7F68-679B-0546-905E-812783E17416}">
      <dgm:prSet/>
      <dgm:spPr/>
      <dgm:t>
        <a:bodyPr/>
        <a:lstStyle/>
        <a:p>
          <a:endParaRPr lang="en-US"/>
        </a:p>
      </dgm:t>
    </dgm:pt>
    <dgm:pt modelId="{FB5E7807-96D1-3240-955A-835FCB946D37}" type="sibTrans" cxnId="{6B8D7F68-679B-0546-905E-812783E17416}">
      <dgm:prSet/>
      <dgm:spPr/>
      <dgm:t>
        <a:bodyPr/>
        <a:lstStyle/>
        <a:p>
          <a:endParaRPr lang="en-US"/>
        </a:p>
      </dgm:t>
    </dgm:pt>
    <dgm:pt modelId="{BD8A79EF-22B0-8848-B2DB-02C63C616052}">
      <dgm:prSet phldrT="[Text]"/>
      <dgm:spPr/>
      <dgm:t>
        <a:bodyPr/>
        <a:lstStyle/>
        <a:p>
          <a:r>
            <a:rPr lang="en-US" dirty="0">
              <a:latin typeface="Helevetica"/>
            </a:rPr>
            <a:t>Cost</a:t>
          </a:r>
        </a:p>
      </dgm:t>
    </dgm:pt>
    <dgm:pt modelId="{D0636516-724B-7346-88AC-9DAC3C17B916}" type="parTrans" cxnId="{313DD824-6BB8-5041-A40D-5195CB6F1333}">
      <dgm:prSet/>
      <dgm:spPr/>
      <dgm:t>
        <a:bodyPr/>
        <a:lstStyle/>
        <a:p>
          <a:endParaRPr lang="en-US"/>
        </a:p>
      </dgm:t>
    </dgm:pt>
    <dgm:pt modelId="{0ADEC377-C66E-D34F-ABEB-C03DE3DA004A}" type="sibTrans" cxnId="{313DD824-6BB8-5041-A40D-5195CB6F1333}">
      <dgm:prSet/>
      <dgm:spPr/>
      <dgm:t>
        <a:bodyPr/>
        <a:lstStyle/>
        <a:p>
          <a:endParaRPr lang="en-US"/>
        </a:p>
      </dgm:t>
    </dgm:pt>
    <dgm:pt modelId="{3AFBC121-23C4-924D-B9D2-A5C2E5131AA2}">
      <dgm:prSet phldrT="[Text]" custT="1"/>
      <dgm:spPr/>
      <dgm:t>
        <a:bodyPr/>
        <a:lstStyle/>
        <a:p>
          <a:r>
            <a:rPr lang="en-US" sz="1050" dirty="0">
              <a:latin typeface="Helevetica"/>
            </a:rPr>
            <a:t>Cost containment</a:t>
          </a:r>
        </a:p>
      </dgm:t>
    </dgm:pt>
    <dgm:pt modelId="{B137940B-1D39-EB40-9921-CA9A0AD25ECA}" type="parTrans" cxnId="{285D255F-A868-FA41-A736-9E9BF1642D87}">
      <dgm:prSet/>
      <dgm:spPr/>
      <dgm:t>
        <a:bodyPr/>
        <a:lstStyle/>
        <a:p>
          <a:endParaRPr lang="en-US"/>
        </a:p>
      </dgm:t>
    </dgm:pt>
    <dgm:pt modelId="{90F32660-61C5-5940-A539-186C39F85541}" type="sibTrans" cxnId="{285D255F-A868-FA41-A736-9E9BF1642D87}">
      <dgm:prSet/>
      <dgm:spPr/>
      <dgm:t>
        <a:bodyPr/>
        <a:lstStyle/>
        <a:p>
          <a:endParaRPr lang="en-US"/>
        </a:p>
      </dgm:t>
    </dgm:pt>
    <dgm:pt modelId="{4A46A5C4-F750-B14C-950B-D21B58C6D871}">
      <dgm:prSet phldrT="[Text]"/>
      <dgm:spPr/>
      <dgm:t>
        <a:bodyPr/>
        <a:lstStyle/>
        <a:p>
          <a:r>
            <a:rPr lang="en-US" dirty="0">
              <a:latin typeface="Helevetica"/>
            </a:rPr>
            <a:t>Provider Experience</a:t>
          </a:r>
        </a:p>
      </dgm:t>
    </dgm:pt>
    <dgm:pt modelId="{BE1FEDCF-519A-8C4B-A58D-37CA6356D8EB}" type="parTrans" cxnId="{96BC6CF4-B680-B544-9133-CBE7135673A7}">
      <dgm:prSet/>
      <dgm:spPr/>
      <dgm:t>
        <a:bodyPr/>
        <a:lstStyle/>
        <a:p>
          <a:endParaRPr lang="en-US"/>
        </a:p>
      </dgm:t>
    </dgm:pt>
    <dgm:pt modelId="{6115F9CE-E1C8-4942-81CC-D0FD195A0D14}" type="sibTrans" cxnId="{96BC6CF4-B680-B544-9133-CBE7135673A7}">
      <dgm:prSet/>
      <dgm:spPr/>
      <dgm:t>
        <a:bodyPr/>
        <a:lstStyle/>
        <a:p>
          <a:endParaRPr lang="en-US"/>
        </a:p>
      </dgm:t>
    </dgm:pt>
    <dgm:pt modelId="{D69E5779-E9B1-2D44-9ACD-58AA4405E543}">
      <dgm:prSet phldrT="[Text]" custT="1"/>
      <dgm:spPr/>
      <dgm:t>
        <a:bodyPr/>
        <a:lstStyle/>
        <a:p>
          <a:r>
            <a:rPr lang="en-US" sz="1050" dirty="0">
              <a:latin typeface="Helevetica"/>
            </a:rPr>
            <a:t>Providers feel supported to organize care for patients</a:t>
          </a:r>
        </a:p>
      </dgm:t>
    </dgm:pt>
    <dgm:pt modelId="{56F4ABB1-C8C4-1041-A263-DC0C8F7C3E23}" type="parTrans" cxnId="{E698BD2F-C16C-6D45-BB23-E3D75F7AE74D}">
      <dgm:prSet/>
      <dgm:spPr/>
      <dgm:t>
        <a:bodyPr/>
        <a:lstStyle/>
        <a:p>
          <a:endParaRPr lang="en-US"/>
        </a:p>
      </dgm:t>
    </dgm:pt>
    <dgm:pt modelId="{ACE4BDD0-FBF7-B74C-813D-BB7D9C80342E}" type="sibTrans" cxnId="{E698BD2F-C16C-6D45-BB23-E3D75F7AE74D}">
      <dgm:prSet/>
      <dgm:spPr/>
      <dgm:t>
        <a:bodyPr/>
        <a:lstStyle/>
        <a:p>
          <a:endParaRPr lang="en-US"/>
        </a:p>
      </dgm:t>
    </dgm:pt>
    <dgm:pt modelId="{917B674C-AA9C-F747-B0FE-C107D8FC0E12}" type="pres">
      <dgm:prSet presAssocID="{CE4D069F-966D-7045-889B-E500B1758AD5}" presName="cycleMatrixDiagram" presStyleCnt="0">
        <dgm:presLayoutVars>
          <dgm:chMax val="1"/>
          <dgm:dir/>
          <dgm:animLvl val="lvl"/>
          <dgm:resizeHandles val="exact"/>
        </dgm:presLayoutVars>
      </dgm:prSet>
      <dgm:spPr/>
    </dgm:pt>
    <dgm:pt modelId="{9B443609-2B74-C848-8996-A06F7CEA00EA}" type="pres">
      <dgm:prSet presAssocID="{CE4D069F-966D-7045-889B-E500B1758AD5}" presName="children" presStyleCnt="0"/>
      <dgm:spPr/>
    </dgm:pt>
    <dgm:pt modelId="{CBF0FC60-3E0A-8144-88FC-D6BD2D4EA3BA}" type="pres">
      <dgm:prSet presAssocID="{CE4D069F-966D-7045-889B-E500B1758AD5}" presName="child1group" presStyleCnt="0"/>
      <dgm:spPr/>
    </dgm:pt>
    <dgm:pt modelId="{5E95913B-508E-194F-B6F8-DED886CC7880}" type="pres">
      <dgm:prSet presAssocID="{CE4D069F-966D-7045-889B-E500B1758AD5}" presName="child1" presStyleLbl="bgAcc1" presStyleIdx="0" presStyleCnt="4"/>
      <dgm:spPr/>
    </dgm:pt>
    <dgm:pt modelId="{D9DA0A5B-6E2E-0B48-A276-85B24760BF14}" type="pres">
      <dgm:prSet presAssocID="{CE4D069F-966D-7045-889B-E500B1758AD5}" presName="child1Text" presStyleLbl="bgAcc1" presStyleIdx="0" presStyleCnt="4">
        <dgm:presLayoutVars>
          <dgm:bulletEnabled val="1"/>
        </dgm:presLayoutVars>
      </dgm:prSet>
      <dgm:spPr/>
    </dgm:pt>
    <dgm:pt modelId="{221BF955-6C23-3C42-AB03-27D11D7F1962}" type="pres">
      <dgm:prSet presAssocID="{CE4D069F-966D-7045-889B-E500B1758AD5}" presName="child2group" presStyleCnt="0"/>
      <dgm:spPr/>
    </dgm:pt>
    <dgm:pt modelId="{98DF9722-B7AF-5140-A3D9-2095094ED379}" type="pres">
      <dgm:prSet presAssocID="{CE4D069F-966D-7045-889B-E500B1758AD5}" presName="child2" presStyleLbl="bgAcc1" presStyleIdx="1" presStyleCnt="4"/>
      <dgm:spPr/>
    </dgm:pt>
    <dgm:pt modelId="{57574D03-28D2-A643-B22A-BC0504CB6E60}" type="pres">
      <dgm:prSet presAssocID="{CE4D069F-966D-7045-889B-E500B1758AD5}" presName="child2Text" presStyleLbl="bgAcc1" presStyleIdx="1" presStyleCnt="4">
        <dgm:presLayoutVars>
          <dgm:bulletEnabled val="1"/>
        </dgm:presLayoutVars>
      </dgm:prSet>
      <dgm:spPr/>
    </dgm:pt>
    <dgm:pt modelId="{A81EA07D-7CC3-A84E-B03E-0FC713ED5EF5}" type="pres">
      <dgm:prSet presAssocID="{CE4D069F-966D-7045-889B-E500B1758AD5}" presName="child3group" presStyleCnt="0"/>
      <dgm:spPr/>
    </dgm:pt>
    <dgm:pt modelId="{5E9CEC90-19BD-FE4C-A20D-7F9C2A5A0753}" type="pres">
      <dgm:prSet presAssocID="{CE4D069F-966D-7045-889B-E500B1758AD5}" presName="child3" presStyleLbl="bgAcc1" presStyleIdx="2" presStyleCnt="4" custLinFactNeighborX="4761" custLinFactNeighborY="2004"/>
      <dgm:spPr/>
    </dgm:pt>
    <dgm:pt modelId="{2476A476-8A9E-264E-B70E-E9370EBA89B0}" type="pres">
      <dgm:prSet presAssocID="{CE4D069F-966D-7045-889B-E500B1758AD5}" presName="child3Text" presStyleLbl="bgAcc1" presStyleIdx="2" presStyleCnt="4">
        <dgm:presLayoutVars>
          <dgm:bulletEnabled val="1"/>
        </dgm:presLayoutVars>
      </dgm:prSet>
      <dgm:spPr/>
    </dgm:pt>
    <dgm:pt modelId="{EDBC7202-D8DD-CD4B-BFED-1DFCF0A5AA76}" type="pres">
      <dgm:prSet presAssocID="{CE4D069F-966D-7045-889B-E500B1758AD5}" presName="child4group" presStyleCnt="0"/>
      <dgm:spPr/>
    </dgm:pt>
    <dgm:pt modelId="{CA75DFC9-DBCA-8545-9834-28801F641783}" type="pres">
      <dgm:prSet presAssocID="{CE4D069F-966D-7045-889B-E500B1758AD5}" presName="child4" presStyleLbl="bgAcc1" presStyleIdx="3" presStyleCnt="4"/>
      <dgm:spPr/>
    </dgm:pt>
    <dgm:pt modelId="{A716ECF3-8165-E74B-B5DE-6912567C7A81}" type="pres">
      <dgm:prSet presAssocID="{CE4D069F-966D-7045-889B-E500B1758AD5}" presName="child4Text" presStyleLbl="bgAcc1" presStyleIdx="3" presStyleCnt="4">
        <dgm:presLayoutVars>
          <dgm:bulletEnabled val="1"/>
        </dgm:presLayoutVars>
      </dgm:prSet>
      <dgm:spPr/>
    </dgm:pt>
    <dgm:pt modelId="{D2134849-3570-664D-82BA-F590ADE747AB}" type="pres">
      <dgm:prSet presAssocID="{CE4D069F-966D-7045-889B-E500B1758AD5}" presName="childPlaceholder" presStyleCnt="0"/>
      <dgm:spPr/>
    </dgm:pt>
    <dgm:pt modelId="{F69911C0-486C-C146-A43C-09B5729FC6A1}" type="pres">
      <dgm:prSet presAssocID="{CE4D069F-966D-7045-889B-E500B1758AD5}" presName="circle" presStyleCnt="0"/>
      <dgm:spPr/>
    </dgm:pt>
    <dgm:pt modelId="{4D54B44E-718A-4841-BB2A-61F447C290A2}" type="pres">
      <dgm:prSet presAssocID="{CE4D069F-966D-7045-889B-E500B1758AD5}" presName="quadrant1" presStyleLbl="node1" presStyleIdx="0" presStyleCnt="4">
        <dgm:presLayoutVars>
          <dgm:chMax val="1"/>
          <dgm:bulletEnabled val="1"/>
        </dgm:presLayoutVars>
      </dgm:prSet>
      <dgm:spPr/>
    </dgm:pt>
    <dgm:pt modelId="{DEA59870-D6D1-B74F-A0AB-52B0CB57EA1A}" type="pres">
      <dgm:prSet presAssocID="{CE4D069F-966D-7045-889B-E500B1758AD5}" presName="quadrant2" presStyleLbl="node1" presStyleIdx="1" presStyleCnt="4">
        <dgm:presLayoutVars>
          <dgm:chMax val="1"/>
          <dgm:bulletEnabled val="1"/>
        </dgm:presLayoutVars>
      </dgm:prSet>
      <dgm:spPr/>
    </dgm:pt>
    <dgm:pt modelId="{CC2B8C9A-E829-E043-AD8F-3850434A668F}" type="pres">
      <dgm:prSet presAssocID="{CE4D069F-966D-7045-889B-E500B1758AD5}" presName="quadrant3" presStyleLbl="node1" presStyleIdx="2" presStyleCnt="4">
        <dgm:presLayoutVars>
          <dgm:chMax val="1"/>
          <dgm:bulletEnabled val="1"/>
        </dgm:presLayoutVars>
      </dgm:prSet>
      <dgm:spPr/>
    </dgm:pt>
    <dgm:pt modelId="{AE2E1CB8-B73D-314E-BF73-49B0FD9F032F}" type="pres">
      <dgm:prSet presAssocID="{CE4D069F-966D-7045-889B-E500B1758AD5}" presName="quadrant4" presStyleLbl="node1" presStyleIdx="3" presStyleCnt="4">
        <dgm:presLayoutVars>
          <dgm:chMax val="1"/>
          <dgm:bulletEnabled val="1"/>
        </dgm:presLayoutVars>
      </dgm:prSet>
      <dgm:spPr/>
    </dgm:pt>
    <dgm:pt modelId="{80971E19-D4CC-304F-AE1C-214FC26F6804}" type="pres">
      <dgm:prSet presAssocID="{CE4D069F-966D-7045-889B-E500B1758AD5}" presName="quadrantPlaceholder" presStyleCnt="0"/>
      <dgm:spPr/>
    </dgm:pt>
    <dgm:pt modelId="{68FEBEDB-0F86-C74F-8A82-E131F330960A}" type="pres">
      <dgm:prSet presAssocID="{CE4D069F-966D-7045-889B-E500B1758AD5}" presName="center1" presStyleLbl="fgShp" presStyleIdx="0" presStyleCnt="2"/>
      <dgm:spPr/>
    </dgm:pt>
    <dgm:pt modelId="{09D11F97-DA1E-1D40-9E6D-D1B0A8B9C6DF}" type="pres">
      <dgm:prSet presAssocID="{CE4D069F-966D-7045-889B-E500B1758AD5}" presName="center2" presStyleLbl="fgShp" presStyleIdx="1" presStyleCnt="2"/>
      <dgm:spPr/>
    </dgm:pt>
  </dgm:ptLst>
  <dgm:cxnLst>
    <dgm:cxn modelId="{B486B206-A7F0-344B-9328-74C3C71B00E7}" type="presOf" srcId="{2F348FDC-AD38-0E42-B31E-FC9F3D7CCECB}" destId="{57574D03-28D2-A643-B22A-BC0504CB6E60}" srcOrd="1" destOrd="0" presId="urn:microsoft.com/office/officeart/2005/8/layout/cycle4"/>
    <dgm:cxn modelId="{FEB5C01E-802E-5344-9BFC-4F99B8492ADB}" type="presOf" srcId="{3AFBC121-23C4-924D-B9D2-A5C2E5131AA2}" destId="{2476A476-8A9E-264E-B70E-E9370EBA89B0}" srcOrd="1" destOrd="0" presId="urn:microsoft.com/office/officeart/2005/8/layout/cycle4"/>
    <dgm:cxn modelId="{313DD824-6BB8-5041-A40D-5195CB6F1333}" srcId="{CE4D069F-966D-7045-889B-E500B1758AD5}" destId="{BD8A79EF-22B0-8848-B2DB-02C63C616052}" srcOrd="2" destOrd="0" parTransId="{D0636516-724B-7346-88AC-9DAC3C17B916}" sibTransId="{0ADEC377-C66E-D34F-ABEB-C03DE3DA004A}"/>
    <dgm:cxn modelId="{E698BD2F-C16C-6D45-BB23-E3D75F7AE74D}" srcId="{4A46A5C4-F750-B14C-950B-D21B58C6D871}" destId="{D69E5779-E9B1-2D44-9ACD-58AA4405E543}" srcOrd="0" destOrd="0" parTransId="{56F4ABB1-C8C4-1041-A263-DC0C8F7C3E23}" sibTransId="{ACE4BDD0-FBF7-B74C-813D-BB7D9C80342E}"/>
    <dgm:cxn modelId="{9501BD36-C36B-2547-8A3B-F8745A0E7C3F}" type="presOf" srcId="{2F348FDC-AD38-0E42-B31E-FC9F3D7CCECB}" destId="{98DF9722-B7AF-5140-A3D9-2095094ED379}" srcOrd="0" destOrd="0" presId="urn:microsoft.com/office/officeart/2005/8/layout/cycle4"/>
    <dgm:cxn modelId="{285D255F-A868-FA41-A736-9E9BF1642D87}" srcId="{BD8A79EF-22B0-8848-B2DB-02C63C616052}" destId="{3AFBC121-23C4-924D-B9D2-A5C2E5131AA2}" srcOrd="0" destOrd="0" parTransId="{B137940B-1D39-EB40-9921-CA9A0AD25ECA}" sibTransId="{90F32660-61C5-5940-A539-186C39F85541}"/>
    <dgm:cxn modelId="{EB3E2047-17A8-B346-9E22-0B867F07CA85}" srcId="{CE4D069F-966D-7045-889B-E500B1758AD5}" destId="{70F24328-2B42-EA46-BE1B-437DFA3EE8A5}" srcOrd="0" destOrd="0" parTransId="{5457D61C-ED04-B647-BD5B-55081EF452E6}" sibTransId="{C37791AD-99C9-2947-823E-A828B9F3D21A}"/>
    <dgm:cxn modelId="{6B8D7F68-679B-0546-905E-812783E17416}" srcId="{BC9A5822-D04E-8242-BFC5-A2A417382483}" destId="{2F348FDC-AD38-0E42-B31E-FC9F3D7CCECB}" srcOrd="0" destOrd="0" parTransId="{866145D5-8C1E-3E4F-A6EE-82EAA27551CB}" sibTransId="{FB5E7807-96D1-3240-955A-835FCB946D37}"/>
    <dgm:cxn modelId="{D0D18F6A-02BC-DF47-B014-0B255E339EFE}" type="presOf" srcId="{BD8A79EF-22B0-8848-B2DB-02C63C616052}" destId="{CC2B8C9A-E829-E043-AD8F-3850434A668F}" srcOrd="0" destOrd="0" presId="urn:microsoft.com/office/officeart/2005/8/layout/cycle4"/>
    <dgm:cxn modelId="{E253B24E-36F7-9740-BB78-FBE6CF57D1C6}" type="presOf" srcId="{1A89126E-9C13-EB44-BC13-5C09F2259194}" destId="{5E95913B-508E-194F-B6F8-DED886CC7880}" srcOrd="0" destOrd="0" presId="urn:microsoft.com/office/officeart/2005/8/layout/cycle4"/>
    <dgm:cxn modelId="{EB3A0370-BAA2-6247-81C1-E93844BBCDE9}" srcId="{CE4D069F-966D-7045-889B-E500B1758AD5}" destId="{BC9A5822-D04E-8242-BFC5-A2A417382483}" srcOrd="1" destOrd="0" parTransId="{F97CFC91-E6C2-9D46-8705-64385159ECA0}" sibTransId="{910F90B6-C1BD-E941-87C1-35DDA1CEB90D}"/>
    <dgm:cxn modelId="{3043DB91-270E-5245-A21D-F8D84E24DF81}" type="presOf" srcId="{CE4D069F-966D-7045-889B-E500B1758AD5}" destId="{917B674C-AA9C-F747-B0FE-C107D8FC0E12}" srcOrd="0" destOrd="0" presId="urn:microsoft.com/office/officeart/2005/8/layout/cycle4"/>
    <dgm:cxn modelId="{03D6E9B9-C39D-9D44-BCE6-DC783FBFE91A}" type="presOf" srcId="{D69E5779-E9B1-2D44-9ACD-58AA4405E543}" destId="{CA75DFC9-DBCA-8545-9834-28801F641783}" srcOrd="0" destOrd="0" presId="urn:microsoft.com/office/officeart/2005/8/layout/cycle4"/>
    <dgm:cxn modelId="{240BA3C0-AB52-EA40-B920-5F13533AFF79}" type="presOf" srcId="{D69E5779-E9B1-2D44-9ACD-58AA4405E543}" destId="{A716ECF3-8165-E74B-B5DE-6912567C7A81}" srcOrd="1" destOrd="0" presId="urn:microsoft.com/office/officeart/2005/8/layout/cycle4"/>
    <dgm:cxn modelId="{4529BECE-D47D-DC4F-8D0A-EEED5EC563A1}" type="presOf" srcId="{4A46A5C4-F750-B14C-950B-D21B58C6D871}" destId="{AE2E1CB8-B73D-314E-BF73-49B0FD9F032F}" srcOrd="0" destOrd="0" presId="urn:microsoft.com/office/officeart/2005/8/layout/cycle4"/>
    <dgm:cxn modelId="{B651C0CE-8F44-B84A-B24D-AE381668276A}" type="presOf" srcId="{70F24328-2B42-EA46-BE1B-437DFA3EE8A5}" destId="{4D54B44E-718A-4841-BB2A-61F447C290A2}" srcOrd="0" destOrd="0" presId="urn:microsoft.com/office/officeart/2005/8/layout/cycle4"/>
    <dgm:cxn modelId="{97D30FD3-3933-1848-91C9-88E07C41C631}" type="presOf" srcId="{3AFBC121-23C4-924D-B9D2-A5C2E5131AA2}" destId="{5E9CEC90-19BD-FE4C-A20D-7F9C2A5A0753}" srcOrd="0" destOrd="0" presId="urn:microsoft.com/office/officeart/2005/8/layout/cycle4"/>
    <dgm:cxn modelId="{AE18CDD5-B8CC-7A47-86AE-D43A0E88BFC6}" type="presOf" srcId="{1A89126E-9C13-EB44-BC13-5C09F2259194}" destId="{D9DA0A5B-6E2E-0B48-A276-85B24760BF14}" srcOrd="1" destOrd="0" presId="urn:microsoft.com/office/officeart/2005/8/layout/cycle4"/>
    <dgm:cxn modelId="{1A61DED8-3779-A649-90AF-55DBE79FE808}" type="presOf" srcId="{BC9A5822-D04E-8242-BFC5-A2A417382483}" destId="{DEA59870-D6D1-B74F-A0AB-52B0CB57EA1A}" srcOrd="0" destOrd="0" presId="urn:microsoft.com/office/officeart/2005/8/layout/cycle4"/>
    <dgm:cxn modelId="{22BE05ED-8753-394A-88C6-078809288BEE}" srcId="{70F24328-2B42-EA46-BE1B-437DFA3EE8A5}" destId="{1A89126E-9C13-EB44-BC13-5C09F2259194}" srcOrd="0" destOrd="0" parTransId="{0AA1902A-60B7-6948-BDA9-C3A71B6620B6}" sibTransId="{F1C16681-5365-8944-B1D9-121CE9409B18}"/>
    <dgm:cxn modelId="{96BC6CF4-B680-B544-9133-CBE7135673A7}" srcId="{CE4D069F-966D-7045-889B-E500B1758AD5}" destId="{4A46A5C4-F750-B14C-950B-D21B58C6D871}" srcOrd="3" destOrd="0" parTransId="{BE1FEDCF-519A-8C4B-A58D-37CA6356D8EB}" sibTransId="{6115F9CE-E1C8-4942-81CC-D0FD195A0D14}"/>
    <dgm:cxn modelId="{D80644F0-3BFD-A440-B40C-A39033E8BFAF}" type="presParOf" srcId="{917B674C-AA9C-F747-B0FE-C107D8FC0E12}" destId="{9B443609-2B74-C848-8996-A06F7CEA00EA}" srcOrd="0" destOrd="0" presId="urn:microsoft.com/office/officeart/2005/8/layout/cycle4"/>
    <dgm:cxn modelId="{91B2578D-5C95-3E40-AA4C-E76C71F73038}" type="presParOf" srcId="{9B443609-2B74-C848-8996-A06F7CEA00EA}" destId="{CBF0FC60-3E0A-8144-88FC-D6BD2D4EA3BA}" srcOrd="0" destOrd="0" presId="urn:microsoft.com/office/officeart/2005/8/layout/cycle4"/>
    <dgm:cxn modelId="{FDE07743-8353-884F-A486-E66E3A190CF4}" type="presParOf" srcId="{CBF0FC60-3E0A-8144-88FC-D6BD2D4EA3BA}" destId="{5E95913B-508E-194F-B6F8-DED886CC7880}" srcOrd="0" destOrd="0" presId="urn:microsoft.com/office/officeart/2005/8/layout/cycle4"/>
    <dgm:cxn modelId="{1F542ED5-D8A7-5043-9884-58406A4898C9}" type="presParOf" srcId="{CBF0FC60-3E0A-8144-88FC-D6BD2D4EA3BA}" destId="{D9DA0A5B-6E2E-0B48-A276-85B24760BF14}" srcOrd="1" destOrd="0" presId="urn:microsoft.com/office/officeart/2005/8/layout/cycle4"/>
    <dgm:cxn modelId="{71D31FBC-FCF6-7C46-8C2F-268086AE04DD}" type="presParOf" srcId="{9B443609-2B74-C848-8996-A06F7CEA00EA}" destId="{221BF955-6C23-3C42-AB03-27D11D7F1962}" srcOrd="1" destOrd="0" presId="urn:microsoft.com/office/officeart/2005/8/layout/cycle4"/>
    <dgm:cxn modelId="{C9D99F07-3047-A241-8B77-7CB3D7D6D6A1}" type="presParOf" srcId="{221BF955-6C23-3C42-AB03-27D11D7F1962}" destId="{98DF9722-B7AF-5140-A3D9-2095094ED379}" srcOrd="0" destOrd="0" presId="urn:microsoft.com/office/officeart/2005/8/layout/cycle4"/>
    <dgm:cxn modelId="{CA4971E4-98D8-984E-A268-DB70AF1EC254}" type="presParOf" srcId="{221BF955-6C23-3C42-AB03-27D11D7F1962}" destId="{57574D03-28D2-A643-B22A-BC0504CB6E60}" srcOrd="1" destOrd="0" presId="urn:microsoft.com/office/officeart/2005/8/layout/cycle4"/>
    <dgm:cxn modelId="{6009BCDE-25E5-AE4D-B4E1-AC6D67E5199B}" type="presParOf" srcId="{9B443609-2B74-C848-8996-A06F7CEA00EA}" destId="{A81EA07D-7CC3-A84E-B03E-0FC713ED5EF5}" srcOrd="2" destOrd="0" presId="urn:microsoft.com/office/officeart/2005/8/layout/cycle4"/>
    <dgm:cxn modelId="{88AC1EF5-D7E0-5745-9C6E-D2955FD38274}" type="presParOf" srcId="{A81EA07D-7CC3-A84E-B03E-0FC713ED5EF5}" destId="{5E9CEC90-19BD-FE4C-A20D-7F9C2A5A0753}" srcOrd="0" destOrd="0" presId="urn:microsoft.com/office/officeart/2005/8/layout/cycle4"/>
    <dgm:cxn modelId="{C2928377-E673-4F4E-A734-8F7B094B723E}" type="presParOf" srcId="{A81EA07D-7CC3-A84E-B03E-0FC713ED5EF5}" destId="{2476A476-8A9E-264E-B70E-E9370EBA89B0}" srcOrd="1" destOrd="0" presId="urn:microsoft.com/office/officeart/2005/8/layout/cycle4"/>
    <dgm:cxn modelId="{78A6FE16-A1BC-BB41-8713-25734F6B0555}" type="presParOf" srcId="{9B443609-2B74-C848-8996-A06F7CEA00EA}" destId="{EDBC7202-D8DD-CD4B-BFED-1DFCF0A5AA76}" srcOrd="3" destOrd="0" presId="urn:microsoft.com/office/officeart/2005/8/layout/cycle4"/>
    <dgm:cxn modelId="{2DF1DA1E-30D1-D245-AC51-67932A5E4186}" type="presParOf" srcId="{EDBC7202-D8DD-CD4B-BFED-1DFCF0A5AA76}" destId="{CA75DFC9-DBCA-8545-9834-28801F641783}" srcOrd="0" destOrd="0" presId="urn:microsoft.com/office/officeart/2005/8/layout/cycle4"/>
    <dgm:cxn modelId="{205FA04B-91BE-534D-8E2F-3E50927E683A}" type="presParOf" srcId="{EDBC7202-D8DD-CD4B-BFED-1DFCF0A5AA76}" destId="{A716ECF3-8165-E74B-B5DE-6912567C7A81}" srcOrd="1" destOrd="0" presId="urn:microsoft.com/office/officeart/2005/8/layout/cycle4"/>
    <dgm:cxn modelId="{28EE49B6-2CA9-6D4A-8F42-C60DB66572AC}" type="presParOf" srcId="{9B443609-2B74-C848-8996-A06F7CEA00EA}" destId="{D2134849-3570-664D-82BA-F590ADE747AB}" srcOrd="4" destOrd="0" presId="urn:microsoft.com/office/officeart/2005/8/layout/cycle4"/>
    <dgm:cxn modelId="{45C07D72-0449-D94D-9023-FC8854E13E64}" type="presParOf" srcId="{917B674C-AA9C-F747-B0FE-C107D8FC0E12}" destId="{F69911C0-486C-C146-A43C-09B5729FC6A1}" srcOrd="1" destOrd="0" presId="urn:microsoft.com/office/officeart/2005/8/layout/cycle4"/>
    <dgm:cxn modelId="{C71F5737-7150-474C-B387-37F11BD0133B}" type="presParOf" srcId="{F69911C0-486C-C146-A43C-09B5729FC6A1}" destId="{4D54B44E-718A-4841-BB2A-61F447C290A2}" srcOrd="0" destOrd="0" presId="urn:microsoft.com/office/officeart/2005/8/layout/cycle4"/>
    <dgm:cxn modelId="{47A45848-BE59-4549-B618-226B282A8C53}" type="presParOf" srcId="{F69911C0-486C-C146-A43C-09B5729FC6A1}" destId="{DEA59870-D6D1-B74F-A0AB-52B0CB57EA1A}" srcOrd="1" destOrd="0" presId="urn:microsoft.com/office/officeart/2005/8/layout/cycle4"/>
    <dgm:cxn modelId="{76025413-DCA9-2548-A6E7-08B25BE3CE04}" type="presParOf" srcId="{F69911C0-486C-C146-A43C-09B5729FC6A1}" destId="{CC2B8C9A-E829-E043-AD8F-3850434A668F}" srcOrd="2" destOrd="0" presId="urn:microsoft.com/office/officeart/2005/8/layout/cycle4"/>
    <dgm:cxn modelId="{CCA2CD16-B40F-4748-A4DE-8C2CA3E30C74}" type="presParOf" srcId="{F69911C0-486C-C146-A43C-09B5729FC6A1}" destId="{AE2E1CB8-B73D-314E-BF73-49B0FD9F032F}" srcOrd="3" destOrd="0" presId="urn:microsoft.com/office/officeart/2005/8/layout/cycle4"/>
    <dgm:cxn modelId="{4A6DEB86-DED8-C148-9BE2-0F542E953690}" type="presParOf" srcId="{F69911C0-486C-C146-A43C-09B5729FC6A1}" destId="{80971E19-D4CC-304F-AE1C-214FC26F6804}" srcOrd="4" destOrd="0" presId="urn:microsoft.com/office/officeart/2005/8/layout/cycle4"/>
    <dgm:cxn modelId="{A08017A3-0E0C-674E-93F9-D00D6BA374CE}" type="presParOf" srcId="{917B674C-AA9C-F747-B0FE-C107D8FC0E12}" destId="{68FEBEDB-0F86-C74F-8A82-E131F330960A}" srcOrd="2" destOrd="0" presId="urn:microsoft.com/office/officeart/2005/8/layout/cycle4"/>
    <dgm:cxn modelId="{83C34DA0-456D-0342-BC5F-393F70722E12}" type="presParOf" srcId="{917B674C-AA9C-F747-B0FE-C107D8FC0E12}" destId="{09D11F97-DA1E-1D40-9E6D-D1B0A8B9C6DF}"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4D069F-966D-7045-889B-E500B1758AD5}"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70F24328-2B42-EA46-BE1B-437DFA3EE8A5}">
      <dgm:prSet phldrT="[Text]"/>
      <dgm:spPr/>
      <dgm:t>
        <a:bodyPr/>
        <a:lstStyle/>
        <a:p>
          <a:r>
            <a:rPr lang="en-US" dirty="0">
              <a:latin typeface="Helevetica"/>
            </a:rPr>
            <a:t>Patient Experience</a:t>
          </a:r>
        </a:p>
      </dgm:t>
    </dgm:pt>
    <dgm:pt modelId="{5457D61C-ED04-B647-BD5B-55081EF452E6}" type="parTrans" cxnId="{EB3E2047-17A8-B346-9E22-0B867F07CA85}">
      <dgm:prSet/>
      <dgm:spPr/>
      <dgm:t>
        <a:bodyPr/>
        <a:lstStyle/>
        <a:p>
          <a:endParaRPr lang="en-US"/>
        </a:p>
      </dgm:t>
    </dgm:pt>
    <dgm:pt modelId="{C37791AD-99C9-2947-823E-A828B9F3D21A}" type="sibTrans" cxnId="{EB3E2047-17A8-B346-9E22-0B867F07CA85}">
      <dgm:prSet/>
      <dgm:spPr/>
      <dgm:t>
        <a:bodyPr/>
        <a:lstStyle/>
        <a:p>
          <a:endParaRPr lang="en-US"/>
        </a:p>
      </dgm:t>
    </dgm:pt>
    <dgm:pt modelId="{1A89126E-9C13-EB44-BC13-5C09F2259194}">
      <dgm:prSet phldrT="[Text]" custT="1"/>
      <dgm:spPr/>
      <dgm:t>
        <a:bodyPr/>
        <a:lstStyle/>
        <a:p>
          <a:r>
            <a:rPr lang="en-US" sz="1050" dirty="0">
              <a:latin typeface="Helevetica"/>
            </a:rPr>
            <a:t>Organized care that is easy to access</a:t>
          </a:r>
        </a:p>
      </dgm:t>
    </dgm:pt>
    <dgm:pt modelId="{0AA1902A-60B7-6948-BDA9-C3A71B6620B6}" type="parTrans" cxnId="{22BE05ED-8753-394A-88C6-078809288BEE}">
      <dgm:prSet/>
      <dgm:spPr/>
      <dgm:t>
        <a:bodyPr/>
        <a:lstStyle/>
        <a:p>
          <a:endParaRPr lang="en-US"/>
        </a:p>
      </dgm:t>
    </dgm:pt>
    <dgm:pt modelId="{F1C16681-5365-8944-B1D9-121CE9409B18}" type="sibTrans" cxnId="{22BE05ED-8753-394A-88C6-078809288BEE}">
      <dgm:prSet/>
      <dgm:spPr/>
      <dgm:t>
        <a:bodyPr/>
        <a:lstStyle/>
        <a:p>
          <a:endParaRPr lang="en-US"/>
        </a:p>
      </dgm:t>
    </dgm:pt>
    <dgm:pt modelId="{BC9A5822-D04E-8242-BFC5-A2A417382483}">
      <dgm:prSet phldrT="[Text]"/>
      <dgm:spPr/>
      <dgm:t>
        <a:bodyPr/>
        <a:lstStyle/>
        <a:p>
          <a:r>
            <a:rPr lang="en-US" dirty="0">
              <a:latin typeface="Helevetica"/>
            </a:rPr>
            <a:t>Health Outcomes</a:t>
          </a:r>
        </a:p>
      </dgm:t>
    </dgm:pt>
    <dgm:pt modelId="{F97CFC91-E6C2-9D46-8705-64385159ECA0}" type="parTrans" cxnId="{EB3A0370-BAA2-6247-81C1-E93844BBCDE9}">
      <dgm:prSet/>
      <dgm:spPr/>
      <dgm:t>
        <a:bodyPr/>
        <a:lstStyle/>
        <a:p>
          <a:endParaRPr lang="en-US"/>
        </a:p>
      </dgm:t>
    </dgm:pt>
    <dgm:pt modelId="{910F90B6-C1BD-E941-87C1-35DDA1CEB90D}" type="sibTrans" cxnId="{EB3A0370-BAA2-6247-81C1-E93844BBCDE9}">
      <dgm:prSet/>
      <dgm:spPr/>
      <dgm:t>
        <a:bodyPr/>
        <a:lstStyle/>
        <a:p>
          <a:endParaRPr lang="en-US"/>
        </a:p>
      </dgm:t>
    </dgm:pt>
    <dgm:pt modelId="{2F348FDC-AD38-0E42-B31E-FC9F3D7CCECB}">
      <dgm:prSet phldrT="[Text]" custT="1"/>
      <dgm:spPr/>
      <dgm:t>
        <a:bodyPr/>
        <a:lstStyle/>
        <a:p>
          <a:r>
            <a:rPr lang="en-US" sz="1050" dirty="0">
              <a:latin typeface="Helevetica"/>
            </a:rPr>
            <a:t>Better Patient and Population Health</a:t>
          </a:r>
        </a:p>
      </dgm:t>
    </dgm:pt>
    <dgm:pt modelId="{866145D5-8C1E-3E4F-A6EE-82EAA27551CB}" type="parTrans" cxnId="{6B8D7F68-679B-0546-905E-812783E17416}">
      <dgm:prSet/>
      <dgm:spPr/>
      <dgm:t>
        <a:bodyPr/>
        <a:lstStyle/>
        <a:p>
          <a:endParaRPr lang="en-US"/>
        </a:p>
      </dgm:t>
    </dgm:pt>
    <dgm:pt modelId="{FB5E7807-96D1-3240-955A-835FCB946D37}" type="sibTrans" cxnId="{6B8D7F68-679B-0546-905E-812783E17416}">
      <dgm:prSet/>
      <dgm:spPr/>
      <dgm:t>
        <a:bodyPr/>
        <a:lstStyle/>
        <a:p>
          <a:endParaRPr lang="en-US"/>
        </a:p>
      </dgm:t>
    </dgm:pt>
    <dgm:pt modelId="{BD8A79EF-22B0-8848-B2DB-02C63C616052}">
      <dgm:prSet phldrT="[Text]"/>
      <dgm:spPr/>
      <dgm:t>
        <a:bodyPr/>
        <a:lstStyle/>
        <a:p>
          <a:r>
            <a:rPr lang="en-US" dirty="0">
              <a:latin typeface="Helevetica"/>
            </a:rPr>
            <a:t>Cost</a:t>
          </a:r>
        </a:p>
      </dgm:t>
    </dgm:pt>
    <dgm:pt modelId="{D0636516-724B-7346-88AC-9DAC3C17B916}" type="parTrans" cxnId="{313DD824-6BB8-5041-A40D-5195CB6F1333}">
      <dgm:prSet/>
      <dgm:spPr/>
      <dgm:t>
        <a:bodyPr/>
        <a:lstStyle/>
        <a:p>
          <a:endParaRPr lang="en-US"/>
        </a:p>
      </dgm:t>
    </dgm:pt>
    <dgm:pt modelId="{0ADEC377-C66E-D34F-ABEB-C03DE3DA004A}" type="sibTrans" cxnId="{313DD824-6BB8-5041-A40D-5195CB6F1333}">
      <dgm:prSet/>
      <dgm:spPr/>
      <dgm:t>
        <a:bodyPr/>
        <a:lstStyle/>
        <a:p>
          <a:endParaRPr lang="en-US"/>
        </a:p>
      </dgm:t>
    </dgm:pt>
    <dgm:pt modelId="{3AFBC121-23C4-924D-B9D2-A5C2E5131AA2}">
      <dgm:prSet phldrT="[Text]" custT="1"/>
      <dgm:spPr/>
      <dgm:t>
        <a:bodyPr/>
        <a:lstStyle/>
        <a:p>
          <a:r>
            <a:rPr lang="en-US" sz="1050" dirty="0">
              <a:latin typeface="Helevetica"/>
            </a:rPr>
            <a:t>Cost containment</a:t>
          </a:r>
        </a:p>
      </dgm:t>
    </dgm:pt>
    <dgm:pt modelId="{B137940B-1D39-EB40-9921-CA9A0AD25ECA}" type="parTrans" cxnId="{285D255F-A868-FA41-A736-9E9BF1642D87}">
      <dgm:prSet/>
      <dgm:spPr/>
      <dgm:t>
        <a:bodyPr/>
        <a:lstStyle/>
        <a:p>
          <a:endParaRPr lang="en-US"/>
        </a:p>
      </dgm:t>
    </dgm:pt>
    <dgm:pt modelId="{90F32660-61C5-5940-A539-186C39F85541}" type="sibTrans" cxnId="{285D255F-A868-FA41-A736-9E9BF1642D87}">
      <dgm:prSet/>
      <dgm:spPr/>
      <dgm:t>
        <a:bodyPr/>
        <a:lstStyle/>
        <a:p>
          <a:endParaRPr lang="en-US"/>
        </a:p>
      </dgm:t>
    </dgm:pt>
    <dgm:pt modelId="{4A46A5C4-F750-B14C-950B-D21B58C6D871}">
      <dgm:prSet phldrT="[Text]"/>
      <dgm:spPr/>
      <dgm:t>
        <a:bodyPr/>
        <a:lstStyle/>
        <a:p>
          <a:r>
            <a:rPr lang="en-US" dirty="0">
              <a:latin typeface="Helevetica"/>
            </a:rPr>
            <a:t>Provider Experience</a:t>
          </a:r>
        </a:p>
      </dgm:t>
    </dgm:pt>
    <dgm:pt modelId="{BE1FEDCF-519A-8C4B-A58D-37CA6356D8EB}" type="parTrans" cxnId="{96BC6CF4-B680-B544-9133-CBE7135673A7}">
      <dgm:prSet/>
      <dgm:spPr/>
      <dgm:t>
        <a:bodyPr/>
        <a:lstStyle/>
        <a:p>
          <a:endParaRPr lang="en-US"/>
        </a:p>
      </dgm:t>
    </dgm:pt>
    <dgm:pt modelId="{6115F9CE-E1C8-4942-81CC-D0FD195A0D14}" type="sibTrans" cxnId="{96BC6CF4-B680-B544-9133-CBE7135673A7}">
      <dgm:prSet/>
      <dgm:spPr/>
      <dgm:t>
        <a:bodyPr/>
        <a:lstStyle/>
        <a:p>
          <a:endParaRPr lang="en-US"/>
        </a:p>
      </dgm:t>
    </dgm:pt>
    <dgm:pt modelId="{D69E5779-E9B1-2D44-9ACD-58AA4405E543}">
      <dgm:prSet phldrT="[Text]" custT="1"/>
      <dgm:spPr/>
      <dgm:t>
        <a:bodyPr/>
        <a:lstStyle/>
        <a:p>
          <a:r>
            <a:rPr lang="en-US" sz="1050" dirty="0">
              <a:latin typeface="Helevetica"/>
            </a:rPr>
            <a:t>Providers feel supported to organize care for patients</a:t>
          </a:r>
        </a:p>
      </dgm:t>
    </dgm:pt>
    <dgm:pt modelId="{56F4ABB1-C8C4-1041-A263-DC0C8F7C3E23}" type="parTrans" cxnId="{E698BD2F-C16C-6D45-BB23-E3D75F7AE74D}">
      <dgm:prSet/>
      <dgm:spPr/>
      <dgm:t>
        <a:bodyPr/>
        <a:lstStyle/>
        <a:p>
          <a:endParaRPr lang="en-US"/>
        </a:p>
      </dgm:t>
    </dgm:pt>
    <dgm:pt modelId="{ACE4BDD0-FBF7-B74C-813D-BB7D9C80342E}" type="sibTrans" cxnId="{E698BD2F-C16C-6D45-BB23-E3D75F7AE74D}">
      <dgm:prSet/>
      <dgm:spPr/>
      <dgm:t>
        <a:bodyPr/>
        <a:lstStyle/>
        <a:p>
          <a:endParaRPr lang="en-US"/>
        </a:p>
      </dgm:t>
    </dgm:pt>
    <dgm:pt modelId="{917B674C-AA9C-F747-B0FE-C107D8FC0E12}" type="pres">
      <dgm:prSet presAssocID="{CE4D069F-966D-7045-889B-E500B1758AD5}" presName="cycleMatrixDiagram" presStyleCnt="0">
        <dgm:presLayoutVars>
          <dgm:chMax val="1"/>
          <dgm:dir/>
          <dgm:animLvl val="lvl"/>
          <dgm:resizeHandles val="exact"/>
        </dgm:presLayoutVars>
      </dgm:prSet>
      <dgm:spPr/>
    </dgm:pt>
    <dgm:pt modelId="{9B443609-2B74-C848-8996-A06F7CEA00EA}" type="pres">
      <dgm:prSet presAssocID="{CE4D069F-966D-7045-889B-E500B1758AD5}" presName="children" presStyleCnt="0"/>
      <dgm:spPr/>
    </dgm:pt>
    <dgm:pt modelId="{CBF0FC60-3E0A-8144-88FC-D6BD2D4EA3BA}" type="pres">
      <dgm:prSet presAssocID="{CE4D069F-966D-7045-889B-E500B1758AD5}" presName="child1group" presStyleCnt="0"/>
      <dgm:spPr/>
    </dgm:pt>
    <dgm:pt modelId="{5E95913B-508E-194F-B6F8-DED886CC7880}" type="pres">
      <dgm:prSet presAssocID="{CE4D069F-966D-7045-889B-E500B1758AD5}" presName="child1" presStyleLbl="bgAcc1" presStyleIdx="0" presStyleCnt="4"/>
      <dgm:spPr/>
    </dgm:pt>
    <dgm:pt modelId="{D9DA0A5B-6E2E-0B48-A276-85B24760BF14}" type="pres">
      <dgm:prSet presAssocID="{CE4D069F-966D-7045-889B-E500B1758AD5}" presName="child1Text" presStyleLbl="bgAcc1" presStyleIdx="0" presStyleCnt="4">
        <dgm:presLayoutVars>
          <dgm:bulletEnabled val="1"/>
        </dgm:presLayoutVars>
      </dgm:prSet>
      <dgm:spPr/>
    </dgm:pt>
    <dgm:pt modelId="{221BF955-6C23-3C42-AB03-27D11D7F1962}" type="pres">
      <dgm:prSet presAssocID="{CE4D069F-966D-7045-889B-E500B1758AD5}" presName="child2group" presStyleCnt="0"/>
      <dgm:spPr/>
    </dgm:pt>
    <dgm:pt modelId="{98DF9722-B7AF-5140-A3D9-2095094ED379}" type="pres">
      <dgm:prSet presAssocID="{CE4D069F-966D-7045-889B-E500B1758AD5}" presName="child2" presStyleLbl="bgAcc1" presStyleIdx="1" presStyleCnt="4"/>
      <dgm:spPr/>
    </dgm:pt>
    <dgm:pt modelId="{57574D03-28D2-A643-B22A-BC0504CB6E60}" type="pres">
      <dgm:prSet presAssocID="{CE4D069F-966D-7045-889B-E500B1758AD5}" presName="child2Text" presStyleLbl="bgAcc1" presStyleIdx="1" presStyleCnt="4">
        <dgm:presLayoutVars>
          <dgm:bulletEnabled val="1"/>
        </dgm:presLayoutVars>
      </dgm:prSet>
      <dgm:spPr/>
    </dgm:pt>
    <dgm:pt modelId="{A81EA07D-7CC3-A84E-B03E-0FC713ED5EF5}" type="pres">
      <dgm:prSet presAssocID="{CE4D069F-966D-7045-889B-E500B1758AD5}" presName="child3group" presStyleCnt="0"/>
      <dgm:spPr/>
    </dgm:pt>
    <dgm:pt modelId="{5E9CEC90-19BD-FE4C-A20D-7F9C2A5A0753}" type="pres">
      <dgm:prSet presAssocID="{CE4D069F-966D-7045-889B-E500B1758AD5}" presName="child3" presStyleLbl="bgAcc1" presStyleIdx="2" presStyleCnt="4" custLinFactNeighborX="4761" custLinFactNeighborY="2004"/>
      <dgm:spPr/>
    </dgm:pt>
    <dgm:pt modelId="{2476A476-8A9E-264E-B70E-E9370EBA89B0}" type="pres">
      <dgm:prSet presAssocID="{CE4D069F-966D-7045-889B-E500B1758AD5}" presName="child3Text" presStyleLbl="bgAcc1" presStyleIdx="2" presStyleCnt="4">
        <dgm:presLayoutVars>
          <dgm:bulletEnabled val="1"/>
        </dgm:presLayoutVars>
      </dgm:prSet>
      <dgm:spPr/>
    </dgm:pt>
    <dgm:pt modelId="{EDBC7202-D8DD-CD4B-BFED-1DFCF0A5AA76}" type="pres">
      <dgm:prSet presAssocID="{CE4D069F-966D-7045-889B-E500B1758AD5}" presName="child4group" presStyleCnt="0"/>
      <dgm:spPr/>
    </dgm:pt>
    <dgm:pt modelId="{CA75DFC9-DBCA-8545-9834-28801F641783}" type="pres">
      <dgm:prSet presAssocID="{CE4D069F-966D-7045-889B-E500B1758AD5}" presName="child4" presStyleLbl="bgAcc1" presStyleIdx="3" presStyleCnt="4"/>
      <dgm:spPr/>
    </dgm:pt>
    <dgm:pt modelId="{A716ECF3-8165-E74B-B5DE-6912567C7A81}" type="pres">
      <dgm:prSet presAssocID="{CE4D069F-966D-7045-889B-E500B1758AD5}" presName="child4Text" presStyleLbl="bgAcc1" presStyleIdx="3" presStyleCnt="4">
        <dgm:presLayoutVars>
          <dgm:bulletEnabled val="1"/>
        </dgm:presLayoutVars>
      </dgm:prSet>
      <dgm:spPr/>
    </dgm:pt>
    <dgm:pt modelId="{D2134849-3570-664D-82BA-F590ADE747AB}" type="pres">
      <dgm:prSet presAssocID="{CE4D069F-966D-7045-889B-E500B1758AD5}" presName="childPlaceholder" presStyleCnt="0"/>
      <dgm:spPr/>
    </dgm:pt>
    <dgm:pt modelId="{F69911C0-486C-C146-A43C-09B5729FC6A1}" type="pres">
      <dgm:prSet presAssocID="{CE4D069F-966D-7045-889B-E500B1758AD5}" presName="circle" presStyleCnt="0"/>
      <dgm:spPr/>
    </dgm:pt>
    <dgm:pt modelId="{4D54B44E-718A-4841-BB2A-61F447C290A2}" type="pres">
      <dgm:prSet presAssocID="{CE4D069F-966D-7045-889B-E500B1758AD5}" presName="quadrant1" presStyleLbl="node1" presStyleIdx="0" presStyleCnt="4">
        <dgm:presLayoutVars>
          <dgm:chMax val="1"/>
          <dgm:bulletEnabled val="1"/>
        </dgm:presLayoutVars>
      </dgm:prSet>
      <dgm:spPr/>
    </dgm:pt>
    <dgm:pt modelId="{DEA59870-D6D1-B74F-A0AB-52B0CB57EA1A}" type="pres">
      <dgm:prSet presAssocID="{CE4D069F-966D-7045-889B-E500B1758AD5}" presName="quadrant2" presStyleLbl="node1" presStyleIdx="1" presStyleCnt="4">
        <dgm:presLayoutVars>
          <dgm:chMax val="1"/>
          <dgm:bulletEnabled val="1"/>
        </dgm:presLayoutVars>
      </dgm:prSet>
      <dgm:spPr/>
    </dgm:pt>
    <dgm:pt modelId="{CC2B8C9A-E829-E043-AD8F-3850434A668F}" type="pres">
      <dgm:prSet presAssocID="{CE4D069F-966D-7045-889B-E500B1758AD5}" presName="quadrant3" presStyleLbl="node1" presStyleIdx="2" presStyleCnt="4">
        <dgm:presLayoutVars>
          <dgm:chMax val="1"/>
          <dgm:bulletEnabled val="1"/>
        </dgm:presLayoutVars>
      </dgm:prSet>
      <dgm:spPr/>
    </dgm:pt>
    <dgm:pt modelId="{AE2E1CB8-B73D-314E-BF73-49B0FD9F032F}" type="pres">
      <dgm:prSet presAssocID="{CE4D069F-966D-7045-889B-E500B1758AD5}" presName="quadrant4" presStyleLbl="node1" presStyleIdx="3" presStyleCnt="4">
        <dgm:presLayoutVars>
          <dgm:chMax val="1"/>
          <dgm:bulletEnabled val="1"/>
        </dgm:presLayoutVars>
      </dgm:prSet>
      <dgm:spPr/>
    </dgm:pt>
    <dgm:pt modelId="{80971E19-D4CC-304F-AE1C-214FC26F6804}" type="pres">
      <dgm:prSet presAssocID="{CE4D069F-966D-7045-889B-E500B1758AD5}" presName="quadrantPlaceholder" presStyleCnt="0"/>
      <dgm:spPr/>
    </dgm:pt>
    <dgm:pt modelId="{68FEBEDB-0F86-C74F-8A82-E131F330960A}" type="pres">
      <dgm:prSet presAssocID="{CE4D069F-966D-7045-889B-E500B1758AD5}" presName="center1" presStyleLbl="fgShp" presStyleIdx="0" presStyleCnt="2"/>
      <dgm:spPr/>
    </dgm:pt>
    <dgm:pt modelId="{09D11F97-DA1E-1D40-9E6D-D1B0A8B9C6DF}" type="pres">
      <dgm:prSet presAssocID="{CE4D069F-966D-7045-889B-E500B1758AD5}" presName="center2" presStyleLbl="fgShp" presStyleIdx="1" presStyleCnt="2"/>
      <dgm:spPr/>
    </dgm:pt>
  </dgm:ptLst>
  <dgm:cxnLst>
    <dgm:cxn modelId="{B486B206-A7F0-344B-9328-74C3C71B00E7}" type="presOf" srcId="{2F348FDC-AD38-0E42-B31E-FC9F3D7CCECB}" destId="{57574D03-28D2-A643-B22A-BC0504CB6E60}" srcOrd="1" destOrd="0" presId="urn:microsoft.com/office/officeart/2005/8/layout/cycle4"/>
    <dgm:cxn modelId="{FEB5C01E-802E-5344-9BFC-4F99B8492ADB}" type="presOf" srcId="{3AFBC121-23C4-924D-B9D2-A5C2E5131AA2}" destId="{2476A476-8A9E-264E-B70E-E9370EBA89B0}" srcOrd="1" destOrd="0" presId="urn:microsoft.com/office/officeart/2005/8/layout/cycle4"/>
    <dgm:cxn modelId="{313DD824-6BB8-5041-A40D-5195CB6F1333}" srcId="{CE4D069F-966D-7045-889B-E500B1758AD5}" destId="{BD8A79EF-22B0-8848-B2DB-02C63C616052}" srcOrd="2" destOrd="0" parTransId="{D0636516-724B-7346-88AC-9DAC3C17B916}" sibTransId="{0ADEC377-C66E-D34F-ABEB-C03DE3DA004A}"/>
    <dgm:cxn modelId="{E698BD2F-C16C-6D45-BB23-E3D75F7AE74D}" srcId="{4A46A5C4-F750-B14C-950B-D21B58C6D871}" destId="{D69E5779-E9B1-2D44-9ACD-58AA4405E543}" srcOrd="0" destOrd="0" parTransId="{56F4ABB1-C8C4-1041-A263-DC0C8F7C3E23}" sibTransId="{ACE4BDD0-FBF7-B74C-813D-BB7D9C80342E}"/>
    <dgm:cxn modelId="{9501BD36-C36B-2547-8A3B-F8745A0E7C3F}" type="presOf" srcId="{2F348FDC-AD38-0E42-B31E-FC9F3D7CCECB}" destId="{98DF9722-B7AF-5140-A3D9-2095094ED379}" srcOrd="0" destOrd="0" presId="urn:microsoft.com/office/officeart/2005/8/layout/cycle4"/>
    <dgm:cxn modelId="{285D255F-A868-FA41-A736-9E9BF1642D87}" srcId="{BD8A79EF-22B0-8848-B2DB-02C63C616052}" destId="{3AFBC121-23C4-924D-B9D2-A5C2E5131AA2}" srcOrd="0" destOrd="0" parTransId="{B137940B-1D39-EB40-9921-CA9A0AD25ECA}" sibTransId="{90F32660-61C5-5940-A539-186C39F85541}"/>
    <dgm:cxn modelId="{EB3E2047-17A8-B346-9E22-0B867F07CA85}" srcId="{CE4D069F-966D-7045-889B-E500B1758AD5}" destId="{70F24328-2B42-EA46-BE1B-437DFA3EE8A5}" srcOrd="0" destOrd="0" parTransId="{5457D61C-ED04-B647-BD5B-55081EF452E6}" sibTransId="{C37791AD-99C9-2947-823E-A828B9F3D21A}"/>
    <dgm:cxn modelId="{6B8D7F68-679B-0546-905E-812783E17416}" srcId="{BC9A5822-D04E-8242-BFC5-A2A417382483}" destId="{2F348FDC-AD38-0E42-B31E-FC9F3D7CCECB}" srcOrd="0" destOrd="0" parTransId="{866145D5-8C1E-3E4F-A6EE-82EAA27551CB}" sibTransId="{FB5E7807-96D1-3240-955A-835FCB946D37}"/>
    <dgm:cxn modelId="{D0D18F6A-02BC-DF47-B014-0B255E339EFE}" type="presOf" srcId="{BD8A79EF-22B0-8848-B2DB-02C63C616052}" destId="{CC2B8C9A-E829-E043-AD8F-3850434A668F}" srcOrd="0" destOrd="0" presId="urn:microsoft.com/office/officeart/2005/8/layout/cycle4"/>
    <dgm:cxn modelId="{E253B24E-36F7-9740-BB78-FBE6CF57D1C6}" type="presOf" srcId="{1A89126E-9C13-EB44-BC13-5C09F2259194}" destId="{5E95913B-508E-194F-B6F8-DED886CC7880}" srcOrd="0" destOrd="0" presId="urn:microsoft.com/office/officeart/2005/8/layout/cycle4"/>
    <dgm:cxn modelId="{EB3A0370-BAA2-6247-81C1-E93844BBCDE9}" srcId="{CE4D069F-966D-7045-889B-E500B1758AD5}" destId="{BC9A5822-D04E-8242-BFC5-A2A417382483}" srcOrd="1" destOrd="0" parTransId="{F97CFC91-E6C2-9D46-8705-64385159ECA0}" sibTransId="{910F90B6-C1BD-E941-87C1-35DDA1CEB90D}"/>
    <dgm:cxn modelId="{3043DB91-270E-5245-A21D-F8D84E24DF81}" type="presOf" srcId="{CE4D069F-966D-7045-889B-E500B1758AD5}" destId="{917B674C-AA9C-F747-B0FE-C107D8FC0E12}" srcOrd="0" destOrd="0" presId="urn:microsoft.com/office/officeart/2005/8/layout/cycle4"/>
    <dgm:cxn modelId="{03D6E9B9-C39D-9D44-BCE6-DC783FBFE91A}" type="presOf" srcId="{D69E5779-E9B1-2D44-9ACD-58AA4405E543}" destId="{CA75DFC9-DBCA-8545-9834-28801F641783}" srcOrd="0" destOrd="0" presId="urn:microsoft.com/office/officeart/2005/8/layout/cycle4"/>
    <dgm:cxn modelId="{240BA3C0-AB52-EA40-B920-5F13533AFF79}" type="presOf" srcId="{D69E5779-E9B1-2D44-9ACD-58AA4405E543}" destId="{A716ECF3-8165-E74B-B5DE-6912567C7A81}" srcOrd="1" destOrd="0" presId="urn:microsoft.com/office/officeart/2005/8/layout/cycle4"/>
    <dgm:cxn modelId="{4529BECE-D47D-DC4F-8D0A-EEED5EC563A1}" type="presOf" srcId="{4A46A5C4-F750-B14C-950B-D21B58C6D871}" destId="{AE2E1CB8-B73D-314E-BF73-49B0FD9F032F}" srcOrd="0" destOrd="0" presId="urn:microsoft.com/office/officeart/2005/8/layout/cycle4"/>
    <dgm:cxn modelId="{B651C0CE-8F44-B84A-B24D-AE381668276A}" type="presOf" srcId="{70F24328-2B42-EA46-BE1B-437DFA3EE8A5}" destId="{4D54B44E-718A-4841-BB2A-61F447C290A2}" srcOrd="0" destOrd="0" presId="urn:microsoft.com/office/officeart/2005/8/layout/cycle4"/>
    <dgm:cxn modelId="{97D30FD3-3933-1848-91C9-88E07C41C631}" type="presOf" srcId="{3AFBC121-23C4-924D-B9D2-A5C2E5131AA2}" destId="{5E9CEC90-19BD-FE4C-A20D-7F9C2A5A0753}" srcOrd="0" destOrd="0" presId="urn:microsoft.com/office/officeart/2005/8/layout/cycle4"/>
    <dgm:cxn modelId="{AE18CDD5-B8CC-7A47-86AE-D43A0E88BFC6}" type="presOf" srcId="{1A89126E-9C13-EB44-BC13-5C09F2259194}" destId="{D9DA0A5B-6E2E-0B48-A276-85B24760BF14}" srcOrd="1" destOrd="0" presId="urn:microsoft.com/office/officeart/2005/8/layout/cycle4"/>
    <dgm:cxn modelId="{1A61DED8-3779-A649-90AF-55DBE79FE808}" type="presOf" srcId="{BC9A5822-D04E-8242-BFC5-A2A417382483}" destId="{DEA59870-D6D1-B74F-A0AB-52B0CB57EA1A}" srcOrd="0" destOrd="0" presId="urn:microsoft.com/office/officeart/2005/8/layout/cycle4"/>
    <dgm:cxn modelId="{22BE05ED-8753-394A-88C6-078809288BEE}" srcId="{70F24328-2B42-EA46-BE1B-437DFA3EE8A5}" destId="{1A89126E-9C13-EB44-BC13-5C09F2259194}" srcOrd="0" destOrd="0" parTransId="{0AA1902A-60B7-6948-BDA9-C3A71B6620B6}" sibTransId="{F1C16681-5365-8944-B1D9-121CE9409B18}"/>
    <dgm:cxn modelId="{96BC6CF4-B680-B544-9133-CBE7135673A7}" srcId="{CE4D069F-966D-7045-889B-E500B1758AD5}" destId="{4A46A5C4-F750-B14C-950B-D21B58C6D871}" srcOrd="3" destOrd="0" parTransId="{BE1FEDCF-519A-8C4B-A58D-37CA6356D8EB}" sibTransId="{6115F9CE-E1C8-4942-81CC-D0FD195A0D14}"/>
    <dgm:cxn modelId="{D80644F0-3BFD-A440-B40C-A39033E8BFAF}" type="presParOf" srcId="{917B674C-AA9C-F747-B0FE-C107D8FC0E12}" destId="{9B443609-2B74-C848-8996-A06F7CEA00EA}" srcOrd="0" destOrd="0" presId="urn:microsoft.com/office/officeart/2005/8/layout/cycle4"/>
    <dgm:cxn modelId="{91B2578D-5C95-3E40-AA4C-E76C71F73038}" type="presParOf" srcId="{9B443609-2B74-C848-8996-A06F7CEA00EA}" destId="{CBF0FC60-3E0A-8144-88FC-D6BD2D4EA3BA}" srcOrd="0" destOrd="0" presId="urn:microsoft.com/office/officeart/2005/8/layout/cycle4"/>
    <dgm:cxn modelId="{FDE07743-8353-884F-A486-E66E3A190CF4}" type="presParOf" srcId="{CBF0FC60-3E0A-8144-88FC-D6BD2D4EA3BA}" destId="{5E95913B-508E-194F-B6F8-DED886CC7880}" srcOrd="0" destOrd="0" presId="urn:microsoft.com/office/officeart/2005/8/layout/cycle4"/>
    <dgm:cxn modelId="{1F542ED5-D8A7-5043-9884-58406A4898C9}" type="presParOf" srcId="{CBF0FC60-3E0A-8144-88FC-D6BD2D4EA3BA}" destId="{D9DA0A5B-6E2E-0B48-A276-85B24760BF14}" srcOrd="1" destOrd="0" presId="urn:microsoft.com/office/officeart/2005/8/layout/cycle4"/>
    <dgm:cxn modelId="{71D31FBC-FCF6-7C46-8C2F-268086AE04DD}" type="presParOf" srcId="{9B443609-2B74-C848-8996-A06F7CEA00EA}" destId="{221BF955-6C23-3C42-AB03-27D11D7F1962}" srcOrd="1" destOrd="0" presId="urn:microsoft.com/office/officeart/2005/8/layout/cycle4"/>
    <dgm:cxn modelId="{C9D99F07-3047-A241-8B77-7CB3D7D6D6A1}" type="presParOf" srcId="{221BF955-6C23-3C42-AB03-27D11D7F1962}" destId="{98DF9722-B7AF-5140-A3D9-2095094ED379}" srcOrd="0" destOrd="0" presId="urn:microsoft.com/office/officeart/2005/8/layout/cycle4"/>
    <dgm:cxn modelId="{CA4971E4-98D8-984E-A268-DB70AF1EC254}" type="presParOf" srcId="{221BF955-6C23-3C42-AB03-27D11D7F1962}" destId="{57574D03-28D2-A643-B22A-BC0504CB6E60}" srcOrd="1" destOrd="0" presId="urn:microsoft.com/office/officeart/2005/8/layout/cycle4"/>
    <dgm:cxn modelId="{6009BCDE-25E5-AE4D-B4E1-AC6D67E5199B}" type="presParOf" srcId="{9B443609-2B74-C848-8996-A06F7CEA00EA}" destId="{A81EA07D-7CC3-A84E-B03E-0FC713ED5EF5}" srcOrd="2" destOrd="0" presId="urn:microsoft.com/office/officeart/2005/8/layout/cycle4"/>
    <dgm:cxn modelId="{88AC1EF5-D7E0-5745-9C6E-D2955FD38274}" type="presParOf" srcId="{A81EA07D-7CC3-A84E-B03E-0FC713ED5EF5}" destId="{5E9CEC90-19BD-FE4C-A20D-7F9C2A5A0753}" srcOrd="0" destOrd="0" presId="urn:microsoft.com/office/officeart/2005/8/layout/cycle4"/>
    <dgm:cxn modelId="{C2928377-E673-4F4E-A734-8F7B094B723E}" type="presParOf" srcId="{A81EA07D-7CC3-A84E-B03E-0FC713ED5EF5}" destId="{2476A476-8A9E-264E-B70E-E9370EBA89B0}" srcOrd="1" destOrd="0" presId="urn:microsoft.com/office/officeart/2005/8/layout/cycle4"/>
    <dgm:cxn modelId="{78A6FE16-A1BC-BB41-8713-25734F6B0555}" type="presParOf" srcId="{9B443609-2B74-C848-8996-A06F7CEA00EA}" destId="{EDBC7202-D8DD-CD4B-BFED-1DFCF0A5AA76}" srcOrd="3" destOrd="0" presId="urn:microsoft.com/office/officeart/2005/8/layout/cycle4"/>
    <dgm:cxn modelId="{2DF1DA1E-30D1-D245-AC51-67932A5E4186}" type="presParOf" srcId="{EDBC7202-D8DD-CD4B-BFED-1DFCF0A5AA76}" destId="{CA75DFC9-DBCA-8545-9834-28801F641783}" srcOrd="0" destOrd="0" presId="urn:microsoft.com/office/officeart/2005/8/layout/cycle4"/>
    <dgm:cxn modelId="{205FA04B-91BE-534D-8E2F-3E50927E683A}" type="presParOf" srcId="{EDBC7202-D8DD-CD4B-BFED-1DFCF0A5AA76}" destId="{A716ECF3-8165-E74B-B5DE-6912567C7A81}" srcOrd="1" destOrd="0" presId="urn:microsoft.com/office/officeart/2005/8/layout/cycle4"/>
    <dgm:cxn modelId="{28EE49B6-2CA9-6D4A-8F42-C60DB66572AC}" type="presParOf" srcId="{9B443609-2B74-C848-8996-A06F7CEA00EA}" destId="{D2134849-3570-664D-82BA-F590ADE747AB}" srcOrd="4" destOrd="0" presId="urn:microsoft.com/office/officeart/2005/8/layout/cycle4"/>
    <dgm:cxn modelId="{45C07D72-0449-D94D-9023-FC8854E13E64}" type="presParOf" srcId="{917B674C-AA9C-F747-B0FE-C107D8FC0E12}" destId="{F69911C0-486C-C146-A43C-09B5729FC6A1}" srcOrd="1" destOrd="0" presId="urn:microsoft.com/office/officeart/2005/8/layout/cycle4"/>
    <dgm:cxn modelId="{C71F5737-7150-474C-B387-37F11BD0133B}" type="presParOf" srcId="{F69911C0-486C-C146-A43C-09B5729FC6A1}" destId="{4D54B44E-718A-4841-BB2A-61F447C290A2}" srcOrd="0" destOrd="0" presId="urn:microsoft.com/office/officeart/2005/8/layout/cycle4"/>
    <dgm:cxn modelId="{47A45848-BE59-4549-B618-226B282A8C53}" type="presParOf" srcId="{F69911C0-486C-C146-A43C-09B5729FC6A1}" destId="{DEA59870-D6D1-B74F-A0AB-52B0CB57EA1A}" srcOrd="1" destOrd="0" presId="urn:microsoft.com/office/officeart/2005/8/layout/cycle4"/>
    <dgm:cxn modelId="{76025413-DCA9-2548-A6E7-08B25BE3CE04}" type="presParOf" srcId="{F69911C0-486C-C146-A43C-09B5729FC6A1}" destId="{CC2B8C9A-E829-E043-AD8F-3850434A668F}" srcOrd="2" destOrd="0" presId="urn:microsoft.com/office/officeart/2005/8/layout/cycle4"/>
    <dgm:cxn modelId="{CCA2CD16-B40F-4748-A4DE-8C2CA3E30C74}" type="presParOf" srcId="{F69911C0-486C-C146-A43C-09B5729FC6A1}" destId="{AE2E1CB8-B73D-314E-BF73-49B0FD9F032F}" srcOrd="3" destOrd="0" presId="urn:microsoft.com/office/officeart/2005/8/layout/cycle4"/>
    <dgm:cxn modelId="{4A6DEB86-DED8-C148-9BE2-0F542E953690}" type="presParOf" srcId="{F69911C0-486C-C146-A43C-09B5729FC6A1}" destId="{80971E19-D4CC-304F-AE1C-214FC26F6804}" srcOrd="4" destOrd="0" presId="urn:microsoft.com/office/officeart/2005/8/layout/cycle4"/>
    <dgm:cxn modelId="{A08017A3-0E0C-674E-93F9-D00D6BA374CE}" type="presParOf" srcId="{917B674C-AA9C-F747-B0FE-C107D8FC0E12}" destId="{68FEBEDB-0F86-C74F-8A82-E131F330960A}" srcOrd="2" destOrd="0" presId="urn:microsoft.com/office/officeart/2005/8/layout/cycle4"/>
    <dgm:cxn modelId="{83C34DA0-456D-0342-BC5F-393F70722E12}" type="presParOf" srcId="{917B674C-AA9C-F747-B0FE-C107D8FC0E12}" destId="{09D11F97-DA1E-1D40-9E6D-D1B0A8B9C6DF}"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97A711-6393-43AA-8B90-2110210D3F2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F93DBF3F-3519-442F-B434-4962AFAAB2C1}">
      <dgm:prSet phldrT="[Text]" custT="1"/>
      <dgm:spPr/>
      <dgm:t>
        <a:bodyPr/>
        <a:lstStyle/>
        <a:p>
          <a:r>
            <a:rPr lang="en-CA" sz="1600" dirty="0"/>
            <a:t>Plan &amp; Engage</a:t>
          </a:r>
        </a:p>
      </dgm:t>
    </dgm:pt>
    <dgm:pt modelId="{BDCA3E3E-20A0-4881-A9EA-68C2F97517F7}" type="parTrans" cxnId="{B40FE749-5310-455A-80E1-EF5786F4271F}">
      <dgm:prSet/>
      <dgm:spPr/>
      <dgm:t>
        <a:bodyPr/>
        <a:lstStyle/>
        <a:p>
          <a:endParaRPr lang="en-CA"/>
        </a:p>
      </dgm:t>
    </dgm:pt>
    <dgm:pt modelId="{2F897129-A6FF-42C7-8201-B322C2D39CD6}" type="sibTrans" cxnId="{B40FE749-5310-455A-80E1-EF5786F4271F}">
      <dgm:prSet/>
      <dgm:spPr/>
      <dgm:t>
        <a:bodyPr/>
        <a:lstStyle/>
        <a:p>
          <a:endParaRPr lang="en-CA"/>
        </a:p>
      </dgm:t>
    </dgm:pt>
    <dgm:pt modelId="{A5D01A1D-C9AE-4120-8E2D-F1E910F61528}">
      <dgm:prSet phldrT="[Text]" custT="1"/>
      <dgm:spPr/>
      <dgm:t>
        <a:bodyPr/>
        <a:lstStyle/>
        <a:p>
          <a:r>
            <a:rPr lang="en-CA" sz="1600" dirty="0"/>
            <a:t>Monitor and improve</a:t>
          </a:r>
        </a:p>
      </dgm:t>
    </dgm:pt>
    <dgm:pt modelId="{A14AAF10-A54A-4EBD-A0A2-C30DED8ABB94}" type="parTrans" cxnId="{1A4C0580-2F36-4EE4-9331-8AFE7D9828D3}">
      <dgm:prSet/>
      <dgm:spPr/>
      <dgm:t>
        <a:bodyPr/>
        <a:lstStyle/>
        <a:p>
          <a:endParaRPr lang="en-CA"/>
        </a:p>
      </dgm:t>
    </dgm:pt>
    <dgm:pt modelId="{CF4095E1-6CE2-4C39-8F30-184BCB616B58}" type="sibTrans" cxnId="{1A4C0580-2F36-4EE4-9331-8AFE7D9828D3}">
      <dgm:prSet/>
      <dgm:spPr/>
      <dgm:t>
        <a:bodyPr/>
        <a:lstStyle/>
        <a:p>
          <a:endParaRPr lang="en-CA"/>
        </a:p>
      </dgm:t>
    </dgm:pt>
    <dgm:pt modelId="{8D3EF55B-9437-479B-9C1A-519EE13005C1}">
      <dgm:prSet phldrT="[Text]" custT="1"/>
      <dgm:spPr/>
      <dgm:t>
        <a:bodyPr/>
        <a:lstStyle/>
        <a:p>
          <a:r>
            <a:rPr lang="en-CA" sz="1600" dirty="0"/>
            <a:t>Asses impact, scale or re-design</a:t>
          </a:r>
        </a:p>
      </dgm:t>
    </dgm:pt>
    <dgm:pt modelId="{DB0CCABD-2C3C-4859-8710-3CB2E8A786CE}" type="parTrans" cxnId="{72966043-0852-435F-A782-966DC7E93A90}">
      <dgm:prSet/>
      <dgm:spPr/>
      <dgm:t>
        <a:bodyPr/>
        <a:lstStyle/>
        <a:p>
          <a:endParaRPr lang="en-CA"/>
        </a:p>
      </dgm:t>
    </dgm:pt>
    <dgm:pt modelId="{086AD881-C5C6-4C9C-A8A5-6D581F88CAF7}" type="sibTrans" cxnId="{72966043-0852-435F-A782-966DC7E93A90}">
      <dgm:prSet/>
      <dgm:spPr/>
      <dgm:t>
        <a:bodyPr/>
        <a:lstStyle/>
        <a:p>
          <a:endParaRPr lang="en-CA"/>
        </a:p>
      </dgm:t>
    </dgm:pt>
    <dgm:pt modelId="{FF0AE2FF-4EBE-421A-9946-13DF75336156}" type="pres">
      <dgm:prSet presAssocID="{DA97A711-6393-43AA-8B90-2110210D3F28}" presName="linear" presStyleCnt="0">
        <dgm:presLayoutVars>
          <dgm:dir/>
          <dgm:animLvl val="lvl"/>
          <dgm:resizeHandles val="exact"/>
        </dgm:presLayoutVars>
      </dgm:prSet>
      <dgm:spPr/>
    </dgm:pt>
    <dgm:pt modelId="{2DB98036-7F51-4AFF-9601-D35BBEC9ED8D}" type="pres">
      <dgm:prSet presAssocID="{F93DBF3F-3519-442F-B434-4962AFAAB2C1}" presName="parentLin" presStyleCnt="0"/>
      <dgm:spPr/>
    </dgm:pt>
    <dgm:pt modelId="{8EB7E4F2-1FBA-48DC-BFEC-1C4EC82C0AAB}" type="pres">
      <dgm:prSet presAssocID="{F93DBF3F-3519-442F-B434-4962AFAAB2C1}" presName="parentLeftMargin" presStyleLbl="node1" presStyleIdx="0" presStyleCnt="3"/>
      <dgm:spPr/>
    </dgm:pt>
    <dgm:pt modelId="{C086F75C-15C9-447B-B849-7780307E1856}" type="pres">
      <dgm:prSet presAssocID="{F93DBF3F-3519-442F-B434-4962AFAAB2C1}" presName="parentText" presStyleLbl="node1" presStyleIdx="0" presStyleCnt="3">
        <dgm:presLayoutVars>
          <dgm:chMax val="0"/>
          <dgm:bulletEnabled val="1"/>
        </dgm:presLayoutVars>
      </dgm:prSet>
      <dgm:spPr/>
    </dgm:pt>
    <dgm:pt modelId="{9334CB8E-AD87-42BC-B1A6-B422FF5709E7}" type="pres">
      <dgm:prSet presAssocID="{F93DBF3F-3519-442F-B434-4962AFAAB2C1}" presName="negativeSpace" presStyleCnt="0"/>
      <dgm:spPr/>
    </dgm:pt>
    <dgm:pt modelId="{87019CC4-B230-4B98-A65D-6ABCADFD8EBA}" type="pres">
      <dgm:prSet presAssocID="{F93DBF3F-3519-442F-B434-4962AFAAB2C1}" presName="childText" presStyleLbl="conFgAcc1" presStyleIdx="0" presStyleCnt="3">
        <dgm:presLayoutVars>
          <dgm:bulletEnabled val="1"/>
        </dgm:presLayoutVars>
      </dgm:prSet>
      <dgm:spPr/>
    </dgm:pt>
    <dgm:pt modelId="{2EEA8A2E-3CF6-4D30-9764-EF8DFE36C34B}" type="pres">
      <dgm:prSet presAssocID="{2F897129-A6FF-42C7-8201-B322C2D39CD6}" presName="spaceBetweenRectangles" presStyleCnt="0"/>
      <dgm:spPr/>
    </dgm:pt>
    <dgm:pt modelId="{C9612A45-F4A7-4248-8CC6-02B20D79B81E}" type="pres">
      <dgm:prSet presAssocID="{A5D01A1D-C9AE-4120-8E2D-F1E910F61528}" presName="parentLin" presStyleCnt="0"/>
      <dgm:spPr/>
    </dgm:pt>
    <dgm:pt modelId="{33864DC5-BC55-4F26-BA76-8FBD7AA03202}" type="pres">
      <dgm:prSet presAssocID="{A5D01A1D-C9AE-4120-8E2D-F1E910F61528}" presName="parentLeftMargin" presStyleLbl="node1" presStyleIdx="0" presStyleCnt="3"/>
      <dgm:spPr/>
    </dgm:pt>
    <dgm:pt modelId="{58DDC7E3-3798-4159-A764-7EE588B1E90B}" type="pres">
      <dgm:prSet presAssocID="{A5D01A1D-C9AE-4120-8E2D-F1E910F61528}" presName="parentText" presStyleLbl="node1" presStyleIdx="1" presStyleCnt="3">
        <dgm:presLayoutVars>
          <dgm:chMax val="0"/>
          <dgm:bulletEnabled val="1"/>
        </dgm:presLayoutVars>
      </dgm:prSet>
      <dgm:spPr/>
    </dgm:pt>
    <dgm:pt modelId="{A4104F14-761C-4EB7-858D-07C91CAD2986}" type="pres">
      <dgm:prSet presAssocID="{A5D01A1D-C9AE-4120-8E2D-F1E910F61528}" presName="negativeSpace" presStyleCnt="0"/>
      <dgm:spPr/>
    </dgm:pt>
    <dgm:pt modelId="{82F1B4AA-A403-43E8-BD58-C9551386207D}" type="pres">
      <dgm:prSet presAssocID="{A5D01A1D-C9AE-4120-8E2D-F1E910F61528}" presName="childText" presStyleLbl="conFgAcc1" presStyleIdx="1" presStyleCnt="3">
        <dgm:presLayoutVars>
          <dgm:bulletEnabled val="1"/>
        </dgm:presLayoutVars>
      </dgm:prSet>
      <dgm:spPr/>
    </dgm:pt>
    <dgm:pt modelId="{1253F0FC-B273-48FC-B748-A939F22969D1}" type="pres">
      <dgm:prSet presAssocID="{CF4095E1-6CE2-4C39-8F30-184BCB616B58}" presName="spaceBetweenRectangles" presStyleCnt="0"/>
      <dgm:spPr/>
    </dgm:pt>
    <dgm:pt modelId="{66D79C6E-2F92-4F03-A355-5EEE1405A3C4}" type="pres">
      <dgm:prSet presAssocID="{8D3EF55B-9437-479B-9C1A-519EE13005C1}" presName="parentLin" presStyleCnt="0"/>
      <dgm:spPr/>
    </dgm:pt>
    <dgm:pt modelId="{8C306B12-247D-4A79-B8F0-D688D569EDAF}" type="pres">
      <dgm:prSet presAssocID="{8D3EF55B-9437-479B-9C1A-519EE13005C1}" presName="parentLeftMargin" presStyleLbl="node1" presStyleIdx="1" presStyleCnt="3"/>
      <dgm:spPr/>
    </dgm:pt>
    <dgm:pt modelId="{02ABAE58-C503-4C49-97D7-5C29FADA30FA}" type="pres">
      <dgm:prSet presAssocID="{8D3EF55B-9437-479B-9C1A-519EE13005C1}" presName="parentText" presStyleLbl="node1" presStyleIdx="2" presStyleCnt="3">
        <dgm:presLayoutVars>
          <dgm:chMax val="0"/>
          <dgm:bulletEnabled val="1"/>
        </dgm:presLayoutVars>
      </dgm:prSet>
      <dgm:spPr/>
    </dgm:pt>
    <dgm:pt modelId="{8B2E0A67-5776-4E3D-92F0-4464596E92F6}" type="pres">
      <dgm:prSet presAssocID="{8D3EF55B-9437-479B-9C1A-519EE13005C1}" presName="negativeSpace" presStyleCnt="0"/>
      <dgm:spPr/>
    </dgm:pt>
    <dgm:pt modelId="{E07570AC-FE07-4EB4-AB8F-10430226640D}" type="pres">
      <dgm:prSet presAssocID="{8D3EF55B-9437-479B-9C1A-519EE13005C1}" presName="childText" presStyleLbl="conFgAcc1" presStyleIdx="2" presStyleCnt="3">
        <dgm:presLayoutVars>
          <dgm:bulletEnabled val="1"/>
        </dgm:presLayoutVars>
      </dgm:prSet>
      <dgm:spPr/>
    </dgm:pt>
  </dgm:ptLst>
  <dgm:cxnLst>
    <dgm:cxn modelId="{0E5D811D-5990-49F0-9906-49C5551F9873}" type="presOf" srcId="{F93DBF3F-3519-442F-B434-4962AFAAB2C1}" destId="{C086F75C-15C9-447B-B849-7780307E1856}" srcOrd="1" destOrd="0" presId="urn:microsoft.com/office/officeart/2005/8/layout/list1"/>
    <dgm:cxn modelId="{D714A32B-8D6C-4D97-A7B0-BA7CADE2CE74}" type="presOf" srcId="{A5D01A1D-C9AE-4120-8E2D-F1E910F61528}" destId="{58DDC7E3-3798-4159-A764-7EE588B1E90B}" srcOrd="1" destOrd="0" presId="urn:microsoft.com/office/officeart/2005/8/layout/list1"/>
    <dgm:cxn modelId="{72966043-0852-435F-A782-966DC7E93A90}" srcId="{DA97A711-6393-43AA-8B90-2110210D3F28}" destId="{8D3EF55B-9437-479B-9C1A-519EE13005C1}" srcOrd="2" destOrd="0" parTransId="{DB0CCABD-2C3C-4859-8710-3CB2E8A786CE}" sibTransId="{086AD881-C5C6-4C9C-A8A5-6D581F88CAF7}"/>
    <dgm:cxn modelId="{B40FE749-5310-455A-80E1-EF5786F4271F}" srcId="{DA97A711-6393-43AA-8B90-2110210D3F28}" destId="{F93DBF3F-3519-442F-B434-4962AFAAB2C1}" srcOrd="0" destOrd="0" parTransId="{BDCA3E3E-20A0-4881-A9EA-68C2F97517F7}" sibTransId="{2F897129-A6FF-42C7-8201-B322C2D39CD6}"/>
    <dgm:cxn modelId="{1A4C0580-2F36-4EE4-9331-8AFE7D9828D3}" srcId="{DA97A711-6393-43AA-8B90-2110210D3F28}" destId="{A5D01A1D-C9AE-4120-8E2D-F1E910F61528}" srcOrd="1" destOrd="0" parTransId="{A14AAF10-A54A-4EBD-A0A2-C30DED8ABB94}" sibTransId="{CF4095E1-6CE2-4C39-8F30-184BCB616B58}"/>
    <dgm:cxn modelId="{62382E81-F0BD-48B6-9D26-C18FD0838863}" type="presOf" srcId="{DA97A711-6393-43AA-8B90-2110210D3F28}" destId="{FF0AE2FF-4EBE-421A-9946-13DF75336156}" srcOrd="0" destOrd="0" presId="urn:microsoft.com/office/officeart/2005/8/layout/list1"/>
    <dgm:cxn modelId="{B7D085AA-4737-4286-BC61-305ABBD39407}" type="presOf" srcId="{8D3EF55B-9437-479B-9C1A-519EE13005C1}" destId="{02ABAE58-C503-4C49-97D7-5C29FADA30FA}" srcOrd="1" destOrd="0" presId="urn:microsoft.com/office/officeart/2005/8/layout/list1"/>
    <dgm:cxn modelId="{B7BDD8DA-6C6A-4441-9A97-9B271838CB7E}" type="presOf" srcId="{A5D01A1D-C9AE-4120-8E2D-F1E910F61528}" destId="{33864DC5-BC55-4F26-BA76-8FBD7AA03202}" srcOrd="0" destOrd="0" presId="urn:microsoft.com/office/officeart/2005/8/layout/list1"/>
    <dgm:cxn modelId="{A978B4E9-EC27-4B9B-8FC6-8F91F92AA68A}" type="presOf" srcId="{8D3EF55B-9437-479B-9C1A-519EE13005C1}" destId="{8C306B12-247D-4A79-B8F0-D688D569EDAF}" srcOrd="0" destOrd="0" presId="urn:microsoft.com/office/officeart/2005/8/layout/list1"/>
    <dgm:cxn modelId="{2DE0AAEF-7637-41F2-A080-DCF85ABF22F5}" type="presOf" srcId="{F93DBF3F-3519-442F-B434-4962AFAAB2C1}" destId="{8EB7E4F2-1FBA-48DC-BFEC-1C4EC82C0AAB}" srcOrd="0" destOrd="0" presId="urn:microsoft.com/office/officeart/2005/8/layout/list1"/>
    <dgm:cxn modelId="{70870AC6-6192-4588-80E7-6C5A2E6E965F}" type="presParOf" srcId="{FF0AE2FF-4EBE-421A-9946-13DF75336156}" destId="{2DB98036-7F51-4AFF-9601-D35BBEC9ED8D}" srcOrd="0" destOrd="0" presId="urn:microsoft.com/office/officeart/2005/8/layout/list1"/>
    <dgm:cxn modelId="{878FA355-C8F2-47B9-BD0D-74DFF10363F0}" type="presParOf" srcId="{2DB98036-7F51-4AFF-9601-D35BBEC9ED8D}" destId="{8EB7E4F2-1FBA-48DC-BFEC-1C4EC82C0AAB}" srcOrd="0" destOrd="0" presId="urn:microsoft.com/office/officeart/2005/8/layout/list1"/>
    <dgm:cxn modelId="{B147EE93-46F2-4EE1-A36E-3A2CD70A9989}" type="presParOf" srcId="{2DB98036-7F51-4AFF-9601-D35BBEC9ED8D}" destId="{C086F75C-15C9-447B-B849-7780307E1856}" srcOrd="1" destOrd="0" presId="urn:microsoft.com/office/officeart/2005/8/layout/list1"/>
    <dgm:cxn modelId="{A6152E9E-BC2C-4121-8FE4-73368E350904}" type="presParOf" srcId="{FF0AE2FF-4EBE-421A-9946-13DF75336156}" destId="{9334CB8E-AD87-42BC-B1A6-B422FF5709E7}" srcOrd="1" destOrd="0" presId="urn:microsoft.com/office/officeart/2005/8/layout/list1"/>
    <dgm:cxn modelId="{1351E565-CD43-4BF1-9ECE-97700ED432E4}" type="presParOf" srcId="{FF0AE2FF-4EBE-421A-9946-13DF75336156}" destId="{87019CC4-B230-4B98-A65D-6ABCADFD8EBA}" srcOrd="2" destOrd="0" presId="urn:microsoft.com/office/officeart/2005/8/layout/list1"/>
    <dgm:cxn modelId="{3FF3D620-02F4-4538-8F12-0C5D4A8D37C8}" type="presParOf" srcId="{FF0AE2FF-4EBE-421A-9946-13DF75336156}" destId="{2EEA8A2E-3CF6-4D30-9764-EF8DFE36C34B}" srcOrd="3" destOrd="0" presId="urn:microsoft.com/office/officeart/2005/8/layout/list1"/>
    <dgm:cxn modelId="{F67A02BC-9347-4786-9E44-F0D16634D621}" type="presParOf" srcId="{FF0AE2FF-4EBE-421A-9946-13DF75336156}" destId="{C9612A45-F4A7-4248-8CC6-02B20D79B81E}" srcOrd="4" destOrd="0" presId="urn:microsoft.com/office/officeart/2005/8/layout/list1"/>
    <dgm:cxn modelId="{FB7EC386-F153-4901-981B-F1ED032BFE67}" type="presParOf" srcId="{C9612A45-F4A7-4248-8CC6-02B20D79B81E}" destId="{33864DC5-BC55-4F26-BA76-8FBD7AA03202}" srcOrd="0" destOrd="0" presId="urn:microsoft.com/office/officeart/2005/8/layout/list1"/>
    <dgm:cxn modelId="{CF198688-EC4A-4AFA-8CFC-BFD4447E4091}" type="presParOf" srcId="{C9612A45-F4A7-4248-8CC6-02B20D79B81E}" destId="{58DDC7E3-3798-4159-A764-7EE588B1E90B}" srcOrd="1" destOrd="0" presId="urn:microsoft.com/office/officeart/2005/8/layout/list1"/>
    <dgm:cxn modelId="{99B7EF43-838E-4127-B762-EC3EA7F6E23B}" type="presParOf" srcId="{FF0AE2FF-4EBE-421A-9946-13DF75336156}" destId="{A4104F14-761C-4EB7-858D-07C91CAD2986}" srcOrd="5" destOrd="0" presId="urn:microsoft.com/office/officeart/2005/8/layout/list1"/>
    <dgm:cxn modelId="{788B8F02-1F48-4A77-988F-813D552F4F08}" type="presParOf" srcId="{FF0AE2FF-4EBE-421A-9946-13DF75336156}" destId="{82F1B4AA-A403-43E8-BD58-C9551386207D}" srcOrd="6" destOrd="0" presId="urn:microsoft.com/office/officeart/2005/8/layout/list1"/>
    <dgm:cxn modelId="{C3F2EAD1-11F7-4196-8C41-1BD14029C76A}" type="presParOf" srcId="{FF0AE2FF-4EBE-421A-9946-13DF75336156}" destId="{1253F0FC-B273-48FC-B748-A939F22969D1}" srcOrd="7" destOrd="0" presId="urn:microsoft.com/office/officeart/2005/8/layout/list1"/>
    <dgm:cxn modelId="{F1F10597-2CBE-4DA0-80D3-1949059BDA3F}" type="presParOf" srcId="{FF0AE2FF-4EBE-421A-9946-13DF75336156}" destId="{66D79C6E-2F92-4F03-A355-5EEE1405A3C4}" srcOrd="8" destOrd="0" presId="urn:microsoft.com/office/officeart/2005/8/layout/list1"/>
    <dgm:cxn modelId="{308B4DDF-664C-4AF9-82D1-A926294DC6A5}" type="presParOf" srcId="{66D79C6E-2F92-4F03-A355-5EEE1405A3C4}" destId="{8C306B12-247D-4A79-B8F0-D688D569EDAF}" srcOrd="0" destOrd="0" presId="urn:microsoft.com/office/officeart/2005/8/layout/list1"/>
    <dgm:cxn modelId="{D4E58E57-ACB8-4EEB-BC38-2AE9C3221DCF}" type="presParOf" srcId="{66D79C6E-2F92-4F03-A355-5EEE1405A3C4}" destId="{02ABAE58-C503-4C49-97D7-5C29FADA30FA}" srcOrd="1" destOrd="0" presId="urn:microsoft.com/office/officeart/2005/8/layout/list1"/>
    <dgm:cxn modelId="{9FD2C13D-A117-4373-8F6E-793B798A2668}" type="presParOf" srcId="{FF0AE2FF-4EBE-421A-9946-13DF75336156}" destId="{8B2E0A67-5776-4E3D-92F0-4464596E92F6}" srcOrd="9" destOrd="0" presId="urn:microsoft.com/office/officeart/2005/8/layout/list1"/>
    <dgm:cxn modelId="{388796B3-A203-4766-981D-A03ED6120E32}" type="presParOf" srcId="{FF0AE2FF-4EBE-421A-9946-13DF75336156}" destId="{E07570AC-FE07-4EB4-AB8F-10430226640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ABF76F-0596-40F4-A2BF-091ACD85587E}"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A1217A7A-1404-4547-BEE5-E49CD91E0306}">
      <dgm:prSet phldrT="[Text]" custT="1"/>
      <dgm:spPr>
        <a:noFill/>
      </dgm:spPr>
      <dgm:t>
        <a:bodyPr/>
        <a:lstStyle/>
        <a:p>
          <a:endParaRPr lang="en-US" sz="1000" b="1">
            <a:effectLst/>
            <a:latin typeface="Avenir Book" panose="02000503020000020003" pitchFamily="2" charset="0"/>
          </a:endParaRPr>
        </a:p>
      </dgm:t>
    </dgm:pt>
    <dgm:pt modelId="{28E65C42-FF9E-43D6-93D9-4BD68F1604A1}" type="parTrans" cxnId="{E0C113AD-7AA0-477C-BC62-B8DE25DDB76B}">
      <dgm:prSet/>
      <dgm:spPr/>
      <dgm:t>
        <a:bodyPr/>
        <a:lstStyle/>
        <a:p>
          <a:endParaRPr lang="en-US" b="0"/>
        </a:p>
      </dgm:t>
    </dgm:pt>
    <dgm:pt modelId="{540FE1C7-9403-4E41-AE72-C252995BCBB2}" type="sibTrans" cxnId="{E0C113AD-7AA0-477C-BC62-B8DE25DDB76B}">
      <dgm:prSet/>
      <dgm:spPr/>
      <dgm:t>
        <a:bodyPr/>
        <a:lstStyle/>
        <a:p>
          <a:endParaRPr lang="en-US" b="0"/>
        </a:p>
      </dgm:t>
    </dgm:pt>
    <dgm:pt modelId="{FAF48FBC-EA2B-40BB-844A-4A483AAE59D5}">
      <dgm:prSet phldrT="[Text]" custT="1"/>
      <dgm:spPr/>
      <dgm:t>
        <a:bodyPr/>
        <a:lstStyle/>
        <a:p>
          <a:r>
            <a:rPr lang="en-US" sz="1000" b="0">
              <a:latin typeface="Avenir Book" panose="02000503020000020003" pitchFamily="2" charset="0"/>
            </a:rPr>
            <a:t>Community Paramedic</a:t>
          </a:r>
        </a:p>
      </dgm:t>
    </dgm:pt>
    <dgm:pt modelId="{55190BCC-9134-48B6-B7F6-1A2F06CA03C6}" type="parTrans" cxnId="{8C95C98C-07C9-404C-88E9-DCF252384532}">
      <dgm:prSet/>
      <dgm:spPr/>
      <dgm:t>
        <a:bodyPr/>
        <a:lstStyle/>
        <a:p>
          <a:endParaRPr lang="en-US" b="0"/>
        </a:p>
      </dgm:t>
    </dgm:pt>
    <dgm:pt modelId="{28B38495-01CD-43D4-B01F-D88B0E99EBCA}" type="sibTrans" cxnId="{8C95C98C-07C9-404C-88E9-DCF252384532}">
      <dgm:prSet/>
      <dgm:spPr/>
      <dgm:t>
        <a:bodyPr/>
        <a:lstStyle/>
        <a:p>
          <a:endParaRPr lang="en-US" b="0"/>
        </a:p>
      </dgm:t>
    </dgm:pt>
    <dgm:pt modelId="{66B38386-C699-4AD6-B8C5-1EF5396AC3FB}">
      <dgm:prSet phldrT="[Text]" custT="1"/>
      <dgm:spPr/>
      <dgm:t>
        <a:bodyPr/>
        <a:lstStyle/>
        <a:p>
          <a:r>
            <a:rPr lang="en-US" sz="1000" b="0" dirty="0">
              <a:latin typeface="Avenir Book" panose="02000503020000020003" pitchFamily="2" charset="0"/>
            </a:rPr>
            <a:t>Psycho-therapist</a:t>
          </a:r>
        </a:p>
      </dgm:t>
    </dgm:pt>
    <dgm:pt modelId="{35937501-84B0-433F-A1C4-F7B6732C6DEB}" type="parTrans" cxnId="{957A15E8-81CD-428D-9B41-A9565F81CBB2}">
      <dgm:prSet/>
      <dgm:spPr/>
      <dgm:t>
        <a:bodyPr/>
        <a:lstStyle/>
        <a:p>
          <a:endParaRPr lang="en-US" b="0"/>
        </a:p>
      </dgm:t>
    </dgm:pt>
    <dgm:pt modelId="{9177D8BF-AA2A-47F0-804D-F2FC8839CA45}" type="sibTrans" cxnId="{957A15E8-81CD-428D-9B41-A9565F81CBB2}">
      <dgm:prSet/>
      <dgm:spPr/>
      <dgm:t>
        <a:bodyPr/>
        <a:lstStyle/>
        <a:p>
          <a:endParaRPr lang="en-US" b="0"/>
        </a:p>
      </dgm:t>
    </dgm:pt>
    <dgm:pt modelId="{7477D3B9-81A1-470E-ADB7-92E0ED1ABE23}">
      <dgm:prSet phldrT="[Text]" custT="1"/>
      <dgm:spPr/>
      <dgm:t>
        <a:bodyPr/>
        <a:lstStyle/>
        <a:p>
          <a:r>
            <a:rPr lang="en-US" sz="1000" b="0">
              <a:latin typeface="Avenir Book" panose="02000503020000020003" pitchFamily="2" charset="0"/>
            </a:rPr>
            <a:t>Exercise Therapist</a:t>
          </a:r>
        </a:p>
      </dgm:t>
    </dgm:pt>
    <dgm:pt modelId="{AB7B5D9A-46AE-48CB-944D-A649FD2E8CBF}" type="parTrans" cxnId="{45DE0A65-17A3-4FF4-9EF3-C26633FA6CBE}">
      <dgm:prSet/>
      <dgm:spPr/>
      <dgm:t>
        <a:bodyPr/>
        <a:lstStyle/>
        <a:p>
          <a:endParaRPr lang="en-US" b="0"/>
        </a:p>
      </dgm:t>
    </dgm:pt>
    <dgm:pt modelId="{880BC651-A5E0-4609-BAEC-86F85A303DE1}" type="sibTrans" cxnId="{45DE0A65-17A3-4FF4-9EF3-C26633FA6CBE}">
      <dgm:prSet/>
      <dgm:spPr/>
      <dgm:t>
        <a:bodyPr/>
        <a:lstStyle/>
        <a:p>
          <a:endParaRPr lang="en-US" b="0"/>
        </a:p>
      </dgm:t>
    </dgm:pt>
    <dgm:pt modelId="{2D359976-CEAB-42D6-B88D-8DB2EE9C9BA7}">
      <dgm:prSet phldrT="[Text]" custT="1"/>
      <dgm:spPr/>
      <dgm:t>
        <a:bodyPr/>
        <a:lstStyle/>
        <a:p>
          <a:r>
            <a:rPr lang="en-US" sz="1000" b="0">
              <a:latin typeface="Avenir Book" panose="02000503020000020003" pitchFamily="2" charset="0"/>
            </a:rPr>
            <a:t>Community Connector</a:t>
          </a:r>
        </a:p>
      </dgm:t>
    </dgm:pt>
    <dgm:pt modelId="{97A65330-DB73-4100-9C9F-441B5C3BDB1C}" type="parTrans" cxnId="{90ACB345-F608-4B1E-B47C-5B1385A0C431}">
      <dgm:prSet/>
      <dgm:spPr/>
      <dgm:t>
        <a:bodyPr/>
        <a:lstStyle/>
        <a:p>
          <a:endParaRPr lang="en-US" b="0"/>
        </a:p>
      </dgm:t>
    </dgm:pt>
    <dgm:pt modelId="{C4A075B3-C701-453E-A518-2C472BAB4C5F}" type="sibTrans" cxnId="{90ACB345-F608-4B1E-B47C-5B1385A0C431}">
      <dgm:prSet/>
      <dgm:spPr/>
      <dgm:t>
        <a:bodyPr/>
        <a:lstStyle/>
        <a:p>
          <a:endParaRPr lang="en-US" b="0"/>
        </a:p>
      </dgm:t>
    </dgm:pt>
    <dgm:pt modelId="{774F2C97-8183-45A4-933B-B17573AC10CC}">
      <dgm:prSet phldrT="[Text]" custT="1"/>
      <dgm:spPr/>
      <dgm:t>
        <a:bodyPr/>
        <a:lstStyle/>
        <a:p>
          <a:r>
            <a:rPr lang="en-US" sz="1000" b="0">
              <a:latin typeface="Avenir Book" panose="02000503020000020003" pitchFamily="2" charset="0"/>
            </a:rPr>
            <a:t>Physio-therapist</a:t>
          </a:r>
        </a:p>
      </dgm:t>
    </dgm:pt>
    <dgm:pt modelId="{2925B769-EB2F-4638-A0DC-811BBE75D4EE}" type="parTrans" cxnId="{DB207C3F-A278-4303-8231-C438374A9174}">
      <dgm:prSet/>
      <dgm:spPr/>
      <dgm:t>
        <a:bodyPr/>
        <a:lstStyle/>
        <a:p>
          <a:endParaRPr lang="en-US" b="0"/>
        </a:p>
      </dgm:t>
    </dgm:pt>
    <dgm:pt modelId="{BB9D6830-282F-4CD1-9E3E-3553A43B5BA1}" type="sibTrans" cxnId="{DB207C3F-A278-4303-8231-C438374A9174}">
      <dgm:prSet/>
      <dgm:spPr/>
      <dgm:t>
        <a:bodyPr/>
        <a:lstStyle/>
        <a:p>
          <a:endParaRPr lang="en-US" b="0"/>
        </a:p>
      </dgm:t>
    </dgm:pt>
    <dgm:pt modelId="{009CDCA1-0C37-4B97-AC9D-A8D608F15F4D}">
      <dgm:prSet phldrT="[Text]" custT="1"/>
      <dgm:spPr/>
      <dgm:t>
        <a:bodyPr/>
        <a:lstStyle/>
        <a:p>
          <a:r>
            <a:rPr lang="en-US" sz="1000" b="0">
              <a:latin typeface="Avenir Book" panose="02000503020000020003" pitchFamily="2" charset="0"/>
            </a:rPr>
            <a:t>Occupational Therapist</a:t>
          </a:r>
        </a:p>
      </dgm:t>
    </dgm:pt>
    <dgm:pt modelId="{F60E9D78-684E-4715-8B35-46198FE4D5EA}" type="parTrans" cxnId="{F6A59662-B7FA-4812-BF0E-6A9F88610EEA}">
      <dgm:prSet/>
      <dgm:spPr/>
      <dgm:t>
        <a:bodyPr/>
        <a:lstStyle/>
        <a:p>
          <a:endParaRPr lang="en-US" b="0"/>
        </a:p>
      </dgm:t>
    </dgm:pt>
    <dgm:pt modelId="{4A0AA017-9BA2-4D3A-9219-4D045BE8EE3F}" type="sibTrans" cxnId="{F6A59662-B7FA-4812-BF0E-6A9F88610EEA}">
      <dgm:prSet/>
      <dgm:spPr/>
      <dgm:t>
        <a:bodyPr/>
        <a:lstStyle/>
        <a:p>
          <a:endParaRPr lang="en-US" b="0"/>
        </a:p>
      </dgm:t>
    </dgm:pt>
    <dgm:pt modelId="{8B2D3899-6B22-424A-B09C-B1F26D0B1E42}">
      <dgm:prSet phldrT="[Text]" custT="1"/>
      <dgm:spPr/>
      <dgm:t>
        <a:bodyPr/>
        <a:lstStyle/>
        <a:p>
          <a:r>
            <a:rPr lang="en-US" sz="1000" b="0">
              <a:latin typeface="Avenir Book" panose="02000503020000020003" pitchFamily="2" charset="0"/>
            </a:rPr>
            <a:t>Wellness Staff</a:t>
          </a:r>
        </a:p>
      </dgm:t>
    </dgm:pt>
    <dgm:pt modelId="{89A1C18B-FE6D-4C78-B616-C4A9B6367BE9}" type="parTrans" cxnId="{4550D1E4-E1EB-40FE-BB57-E1812AF35ED9}">
      <dgm:prSet/>
      <dgm:spPr/>
      <dgm:t>
        <a:bodyPr/>
        <a:lstStyle/>
        <a:p>
          <a:endParaRPr lang="en-US" b="0"/>
        </a:p>
      </dgm:t>
    </dgm:pt>
    <dgm:pt modelId="{B883DE47-CA4B-4671-B852-148626B4A597}" type="sibTrans" cxnId="{4550D1E4-E1EB-40FE-BB57-E1812AF35ED9}">
      <dgm:prSet/>
      <dgm:spPr/>
      <dgm:t>
        <a:bodyPr/>
        <a:lstStyle/>
        <a:p>
          <a:endParaRPr lang="en-US" b="0"/>
        </a:p>
      </dgm:t>
    </dgm:pt>
    <dgm:pt modelId="{44D9E384-1500-43EC-8EA6-8B2215F47165}">
      <dgm:prSet phldrT="[Text]" custT="1"/>
      <dgm:spPr/>
      <dgm:t>
        <a:bodyPr/>
        <a:lstStyle/>
        <a:p>
          <a:r>
            <a:rPr lang="en-US" sz="1000" b="0">
              <a:latin typeface="Avenir Book" panose="02000503020000020003" pitchFamily="2" charset="0"/>
            </a:rPr>
            <a:t>Housing Community Support Specialist</a:t>
          </a:r>
        </a:p>
      </dgm:t>
    </dgm:pt>
    <dgm:pt modelId="{56F0CD16-BA40-4B3F-87FC-61EC5C899F33}" type="parTrans" cxnId="{A07059D5-2ECA-4A22-85DD-CA7D3BE62DBD}">
      <dgm:prSet/>
      <dgm:spPr/>
      <dgm:t>
        <a:bodyPr/>
        <a:lstStyle/>
        <a:p>
          <a:endParaRPr lang="en-US" b="0"/>
        </a:p>
      </dgm:t>
    </dgm:pt>
    <dgm:pt modelId="{20671C2B-5882-48E3-B9B6-3EC8BF8E7D56}" type="sibTrans" cxnId="{A07059D5-2ECA-4A22-85DD-CA7D3BE62DBD}">
      <dgm:prSet/>
      <dgm:spPr/>
      <dgm:t>
        <a:bodyPr/>
        <a:lstStyle/>
        <a:p>
          <a:endParaRPr lang="en-US" b="0"/>
        </a:p>
      </dgm:t>
    </dgm:pt>
    <dgm:pt modelId="{512C54A4-C58F-4553-8673-AE403D1CCB38}">
      <dgm:prSet phldrT="[Text]" custT="1"/>
      <dgm:spPr/>
      <dgm:t>
        <a:bodyPr/>
        <a:lstStyle/>
        <a:p>
          <a:r>
            <a:rPr lang="en-US" sz="1000" b="0">
              <a:latin typeface="Avenir Book" panose="02000503020000020003" pitchFamily="2" charset="0"/>
            </a:rPr>
            <a:t>HCCSS Care Coordinator</a:t>
          </a:r>
        </a:p>
      </dgm:t>
    </dgm:pt>
    <dgm:pt modelId="{19F9BBC9-5ADD-45F1-809E-F216ACD763FC}" type="parTrans" cxnId="{8D3E5C14-BCEF-4F60-B0C7-9BF971213ED3}">
      <dgm:prSet/>
      <dgm:spPr/>
      <dgm:t>
        <a:bodyPr/>
        <a:lstStyle/>
        <a:p>
          <a:endParaRPr lang="en-US" b="0"/>
        </a:p>
      </dgm:t>
    </dgm:pt>
    <dgm:pt modelId="{9DEC50ED-7E55-4E83-B1F5-F105E99CC316}" type="sibTrans" cxnId="{8D3E5C14-BCEF-4F60-B0C7-9BF971213ED3}">
      <dgm:prSet/>
      <dgm:spPr/>
      <dgm:t>
        <a:bodyPr/>
        <a:lstStyle/>
        <a:p>
          <a:endParaRPr lang="en-US" b="0"/>
        </a:p>
      </dgm:t>
    </dgm:pt>
    <dgm:pt modelId="{8EF9D6F0-916D-41CA-982D-0FE4757ED92B}">
      <dgm:prSet phldrT="[Text]" custT="1"/>
      <dgm:spPr/>
      <dgm:t>
        <a:bodyPr/>
        <a:lstStyle/>
        <a:p>
          <a:r>
            <a:rPr lang="en-US" sz="1000" b="0" dirty="0">
              <a:latin typeface="Avenir Book" panose="02000503020000020003" pitchFamily="2" charset="0"/>
            </a:rPr>
            <a:t>Assisted Living Services Coordinator</a:t>
          </a:r>
        </a:p>
      </dgm:t>
    </dgm:pt>
    <dgm:pt modelId="{308D368D-E588-4A40-B25F-9BF5B2A3EECF}" type="parTrans" cxnId="{AB66D717-56FB-45B4-A09F-F5F0E55393CC}">
      <dgm:prSet/>
      <dgm:spPr/>
      <dgm:t>
        <a:bodyPr/>
        <a:lstStyle/>
        <a:p>
          <a:endParaRPr lang="en-US" b="0"/>
        </a:p>
      </dgm:t>
    </dgm:pt>
    <dgm:pt modelId="{E791099C-8BCB-4A6A-A90E-2C294A869A01}" type="sibTrans" cxnId="{AB66D717-56FB-45B4-A09F-F5F0E55393CC}">
      <dgm:prSet/>
      <dgm:spPr/>
      <dgm:t>
        <a:bodyPr/>
        <a:lstStyle/>
        <a:p>
          <a:endParaRPr lang="en-US" b="0"/>
        </a:p>
      </dgm:t>
    </dgm:pt>
    <dgm:pt modelId="{CF078FF6-68D2-40A8-9374-041CF4794A52}">
      <dgm:prSet phldrT="[Text]" custT="1"/>
      <dgm:spPr/>
      <dgm:t>
        <a:bodyPr/>
        <a:lstStyle/>
        <a:p>
          <a:r>
            <a:rPr lang="en-US" sz="1000" b="0" dirty="0">
              <a:latin typeface="Avenir Book" panose="02000503020000020003" pitchFamily="2" charset="0"/>
            </a:rPr>
            <a:t>Dementia Support System Navigator</a:t>
          </a:r>
        </a:p>
      </dgm:t>
    </dgm:pt>
    <dgm:pt modelId="{CA6D7B3D-6FE9-482F-AC3A-771899CEF3D9}" type="parTrans" cxnId="{A5C979BD-CCA2-4572-ACDD-F37C8D8B1ED6}">
      <dgm:prSet/>
      <dgm:spPr/>
      <dgm:t>
        <a:bodyPr/>
        <a:lstStyle/>
        <a:p>
          <a:endParaRPr lang="en-US" b="0"/>
        </a:p>
      </dgm:t>
    </dgm:pt>
    <dgm:pt modelId="{6942A5DC-87F2-4BF6-AA74-F648F2018AF1}" type="sibTrans" cxnId="{A5C979BD-CCA2-4572-ACDD-F37C8D8B1ED6}">
      <dgm:prSet/>
      <dgm:spPr/>
      <dgm:t>
        <a:bodyPr/>
        <a:lstStyle/>
        <a:p>
          <a:endParaRPr lang="en-US" b="0"/>
        </a:p>
      </dgm:t>
    </dgm:pt>
    <dgm:pt modelId="{1CD732CE-4EAC-4978-A025-9067B514F9D6}" type="pres">
      <dgm:prSet presAssocID="{49ABF76F-0596-40F4-A2BF-091ACD85587E}" presName="composite" presStyleCnt="0">
        <dgm:presLayoutVars>
          <dgm:chMax val="1"/>
          <dgm:dir/>
          <dgm:resizeHandles val="exact"/>
        </dgm:presLayoutVars>
      </dgm:prSet>
      <dgm:spPr/>
    </dgm:pt>
    <dgm:pt modelId="{C3AAD48A-F6C6-4A24-AB64-E2A522D07812}" type="pres">
      <dgm:prSet presAssocID="{49ABF76F-0596-40F4-A2BF-091ACD85587E}" presName="radial" presStyleCnt="0">
        <dgm:presLayoutVars>
          <dgm:animLvl val="ctr"/>
        </dgm:presLayoutVars>
      </dgm:prSet>
      <dgm:spPr/>
    </dgm:pt>
    <dgm:pt modelId="{26A7EB9C-02EF-4BD7-AF69-8588F5180E81}" type="pres">
      <dgm:prSet presAssocID="{A1217A7A-1404-4547-BEE5-E49CD91E0306}" presName="centerShape" presStyleLbl="vennNode1" presStyleIdx="0" presStyleCnt="12"/>
      <dgm:spPr/>
    </dgm:pt>
    <dgm:pt modelId="{739E9C3B-6D2B-40D2-B686-7C039BD48E16}" type="pres">
      <dgm:prSet presAssocID="{2D359976-CEAB-42D6-B88D-8DB2EE9C9BA7}" presName="node" presStyleLbl="vennNode1" presStyleIdx="1" presStyleCnt="12">
        <dgm:presLayoutVars>
          <dgm:bulletEnabled val="1"/>
        </dgm:presLayoutVars>
      </dgm:prSet>
      <dgm:spPr/>
    </dgm:pt>
    <dgm:pt modelId="{B9F5B1DC-0A02-4864-BC18-28CEC4FEFCBD}" type="pres">
      <dgm:prSet presAssocID="{FAF48FBC-EA2B-40BB-844A-4A483AAE59D5}" presName="node" presStyleLbl="vennNode1" presStyleIdx="2" presStyleCnt="12">
        <dgm:presLayoutVars>
          <dgm:bulletEnabled val="1"/>
        </dgm:presLayoutVars>
      </dgm:prSet>
      <dgm:spPr/>
    </dgm:pt>
    <dgm:pt modelId="{EC623146-3C46-429E-836B-A668D1D341AD}" type="pres">
      <dgm:prSet presAssocID="{66B38386-C699-4AD6-B8C5-1EF5396AC3FB}" presName="node" presStyleLbl="vennNode1" presStyleIdx="3" presStyleCnt="12">
        <dgm:presLayoutVars>
          <dgm:bulletEnabled val="1"/>
        </dgm:presLayoutVars>
      </dgm:prSet>
      <dgm:spPr/>
    </dgm:pt>
    <dgm:pt modelId="{7DEC6553-AAC6-4B9F-9916-EE2B2145FEED}" type="pres">
      <dgm:prSet presAssocID="{7477D3B9-81A1-470E-ADB7-92E0ED1ABE23}" presName="node" presStyleLbl="vennNode1" presStyleIdx="4" presStyleCnt="12">
        <dgm:presLayoutVars>
          <dgm:bulletEnabled val="1"/>
        </dgm:presLayoutVars>
      </dgm:prSet>
      <dgm:spPr/>
    </dgm:pt>
    <dgm:pt modelId="{92DA6687-E219-4B92-A02D-CB9F178FA2BB}" type="pres">
      <dgm:prSet presAssocID="{774F2C97-8183-45A4-933B-B17573AC10CC}" presName="node" presStyleLbl="vennNode1" presStyleIdx="5" presStyleCnt="12">
        <dgm:presLayoutVars>
          <dgm:bulletEnabled val="1"/>
        </dgm:presLayoutVars>
      </dgm:prSet>
      <dgm:spPr/>
    </dgm:pt>
    <dgm:pt modelId="{98011CF6-7F07-4271-9FC0-A72B78DB0665}" type="pres">
      <dgm:prSet presAssocID="{009CDCA1-0C37-4B97-AC9D-A8D608F15F4D}" presName="node" presStyleLbl="vennNode1" presStyleIdx="6" presStyleCnt="12">
        <dgm:presLayoutVars>
          <dgm:bulletEnabled val="1"/>
        </dgm:presLayoutVars>
      </dgm:prSet>
      <dgm:spPr/>
    </dgm:pt>
    <dgm:pt modelId="{A5AF8333-E3AC-4403-88F2-91C655AA5948}" type="pres">
      <dgm:prSet presAssocID="{8B2D3899-6B22-424A-B09C-B1F26D0B1E42}" presName="node" presStyleLbl="vennNode1" presStyleIdx="7" presStyleCnt="12">
        <dgm:presLayoutVars>
          <dgm:bulletEnabled val="1"/>
        </dgm:presLayoutVars>
      </dgm:prSet>
      <dgm:spPr/>
    </dgm:pt>
    <dgm:pt modelId="{47CBB026-6F59-4E7B-B77F-78CDE5464892}" type="pres">
      <dgm:prSet presAssocID="{44D9E384-1500-43EC-8EA6-8B2215F47165}" presName="node" presStyleLbl="vennNode1" presStyleIdx="8" presStyleCnt="12">
        <dgm:presLayoutVars>
          <dgm:bulletEnabled val="1"/>
        </dgm:presLayoutVars>
      </dgm:prSet>
      <dgm:spPr/>
    </dgm:pt>
    <dgm:pt modelId="{FC5F6682-B1A7-4CEB-8727-E6B42FEC789D}" type="pres">
      <dgm:prSet presAssocID="{512C54A4-C58F-4553-8673-AE403D1CCB38}" presName="node" presStyleLbl="vennNode1" presStyleIdx="9" presStyleCnt="12">
        <dgm:presLayoutVars>
          <dgm:bulletEnabled val="1"/>
        </dgm:presLayoutVars>
      </dgm:prSet>
      <dgm:spPr/>
    </dgm:pt>
    <dgm:pt modelId="{56A8E3DB-A4D6-417A-9F1F-16ECD5B1D9C6}" type="pres">
      <dgm:prSet presAssocID="{8EF9D6F0-916D-41CA-982D-0FE4757ED92B}" presName="node" presStyleLbl="vennNode1" presStyleIdx="10" presStyleCnt="12">
        <dgm:presLayoutVars>
          <dgm:bulletEnabled val="1"/>
        </dgm:presLayoutVars>
      </dgm:prSet>
      <dgm:spPr/>
    </dgm:pt>
    <dgm:pt modelId="{AAFBD6E3-0F3B-4505-B876-C8C5C2F8A475}" type="pres">
      <dgm:prSet presAssocID="{CF078FF6-68D2-40A8-9374-041CF4794A52}" presName="node" presStyleLbl="vennNode1" presStyleIdx="11" presStyleCnt="12">
        <dgm:presLayoutVars>
          <dgm:bulletEnabled val="1"/>
        </dgm:presLayoutVars>
      </dgm:prSet>
      <dgm:spPr/>
    </dgm:pt>
  </dgm:ptLst>
  <dgm:cxnLst>
    <dgm:cxn modelId="{8D3E5C14-BCEF-4F60-B0C7-9BF971213ED3}" srcId="{A1217A7A-1404-4547-BEE5-E49CD91E0306}" destId="{512C54A4-C58F-4553-8673-AE403D1CCB38}" srcOrd="8" destOrd="0" parTransId="{19F9BBC9-5ADD-45F1-809E-F216ACD763FC}" sibTransId="{9DEC50ED-7E55-4E83-B1F5-F105E99CC316}"/>
    <dgm:cxn modelId="{AB66D717-56FB-45B4-A09F-F5F0E55393CC}" srcId="{A1217A7A-1404-4547-BEE5-E49CD91E0306}" destId="{8EF9D6F0-916D-41CA-982D-0FE4757ED92B}" srcOrd="9" destOrd="0" parTransId="{308D368D-E588-4A40-B25F-9BF5B2A3EECF}" sibTransId="{E791099C-8BCB-4A6A-A90E-2C294A869A01}"/>
    <dgm:cxn modelId="{FA5D4F2A-08B6-41BA-BD9E-7F84D033AAD8}" type="presOf" srcId="{009CDCA1-0C37-4B97-AC9D-A8D608F15F4D}" destId="{98011CF6-7F07-4271-9FC0-A72B78DB0665}" srcOrd="0" destOrd="0" presId="urn:microsoft.com/office/officeart/2005/8/layout/radial3"/>
    <dgm:cxn modelId="{DB207C3F-A278-4303-8231-C438374A9174}" srcId="{A1217A7A-1404-4547-BEE5-E49CD91E0306}" destId="{774F2C97-8183-45A4-933B-B17573AC10CC}" srcOrd="4" destOrd="0" parTransId="{2925B769-EB2F-4638-A0DC-811BBE75D4EE}" sibTransId="{BB9D6830-282F-4CD1-9E3E-3553A43B5BA1}"/>
    <dgm:cxn modelId="{F6A59662-B7FA-4812-BF0E-6A9F88610EEA}" srcId="{A1217A7A-1404-4547-BEE5-E49CD91E0306}" destId="{009CDCA1-0C37-4B97-AC9D-A8D608F15F4D}" srcOrd="5" destOrd="0" parTransId="{F60E9D78-684E-4715-8B35-46198FE4D5EA}" sibTransId="{4A0AA017-9BA2-4D3A-9219-4D045BE8EE3F}"/>
    <dgm:cxn modelId="{45DE0A65-17A3-4FF4-9EF3-C26633FA6CBE}" srcId="{A1217A7A-1404-4547-BEE5-E49CD91E0306}" destId="{7477D3B9-81A1-470E-ADB7-92E0ED1ABE23}" srcOrd="3" destOrd="0" parTransId="{AB7B5D9A-46AE-48CB-944D-A649FD2E8CBF}" sibTransId="{880BC651-A5E0-4609-BAEC-86F85A303DE1}"/>
    <dgm:cxn modelId="{90ACB345-F608-4B1E-B47C-5B1385A0C431}" srcId="{A1217A7A-1404-4547-BEE5-E49CD91E0306}" destId="{2D359976-CEAB-42D6-B88D-8DB2EE9C9BA7}" srcOrd="0" destOrd="0" parTransId="{97A65330-DB73-4100-9C9F-441B5C3BDB1C}" sibTransId="{C4A075B3-C701-453E-A518-2C472BAB4C5F}"/>
    <dgm:cxn modelId="{C084F854-BF71-4775-B3ED-2514A87C8304}" type="presOf" srcId="{8B2D3899-6B22-424A-B09C-B1F26D0B1E42}" destId="{A5AF8333-E3AC-4403-88F2-91C655AA5948}" srcOrd="0" destOrd="0" presId="urn:microsoft.com/office/officeart/2005/8/layout/radial3"/>
    <dgm:cxn modelId="{0863D177-20B9-4142-9808-0EDCF3E884F0}" type="presOf" srcId="{44D9E384-1500-43EC-8EA6-8B2215F47165}" destId="{47CBB026-6F59-4E7B-B77F-78CDE5464892}" srcOrd="0" destOrd="0" presId="urn:microsoft.com/office/officeart/2005/8/layout/radial3"/>
    <dgm:cxn modelId="{9635067B-3C54-4D41-82A0-71798610593F}" type="presOf" srcId="{66B38386-C699-4AD6-B8C5-1EF5396AC3FB}" destId="{EC623146-3C46-429E-836B-A668D1D341AD}" srcOrd="0" destOrd="0" presId="urn:microsoft.com/office/officeart/2005/8/layout/radial3"/>
    <dgm:cxn modelId="{76CA757C-0ECC-4077-8ACA-52DC4586D4EA}" type="presOf" srcId="{8EF9D6F0-916D-41CA-982D-0FE4757ED92B}" destId="{56A8E3DB-A4D6-417A-9F1F-16ECD5B1D9C6}" srcOrd="0" destOrd="0" presId="urn:microsoft.com/office/officeart/2005/8/layout/radial3"/>
    <dgm:cxn modelId="{8C95C98C-07C9-404C-88E9-DCF252384532}" srcId="{A1217A7A-1404-4547-BEE5-E49CD91E0306}" destId="{FAF48FBC-EA2B-40BB-844A-4A483AAE59D5}" srcOrd="1" destOrd="0" parTransId="{55190BCC-9134-48B6-B7F6-1A2F06CA03C6}" sibTransId="{28B38495-01CD-43D4-B01F-D88B0E99EBCA}"/>
    <dgm:cxn modelId="{01B5DE8D-D540-403B-857C-BFB8A46E20B0}" type="presOf" srcId="{FAF48FBC-EA2B-40BB-844A-4A483AAE59D5}" destId="{B9F5B1DC-0A02-4864-BC18-28CEC4FEFCBD}" srcOrd="0" destOrd="0" presId="urn:microsoft.com/office/officeart/2005/8/layout/radial3"/>
    <dgm:cxn modelId="{E0C113AD-7AA0-477C-BC62-B8DE25DDB76B}" srcId="{49ABF76F-0596-40F4-A2BF-091ACD85587E}" destId="{A1217A7A-1404-4547-BEE5-E49CD91E0306}" srcOrd="0" destOrd="0" parTransId="{28E65C42-FF9E-43D6-93D9-4BD68F1604A1}" sibTransId="{540FE1C7-9403-4E41-AE72-C252995BCBB2}"/>
    <dgm:cxn modelId="{F4680FAE-08A7-4898-B7FF-CD07BEBAC78B}" type="presOf" srcId="{774F2C97-8183-45A4-933B-B17573AC10CC}" destId="{92DA6687-E219-4B92-A02D-CB9F178FA2BB}" srcOrd="0" destOrd="0" presId="urn:microsoft.com/office/officeart/2005/8/layout/radial3"/>
    <dgm:cxn modelId="{A5C979BD-CCA2-4572-ACDD-F37C8D8B1ED6}" srcId="{A1217A7A-1404-4547-BEE5-E49CD91E0306}" destId="{CF078FF6-68D2-40A8-9374-041CF4794A52}" srcOrd="10" destOrd="0" parTransId="{CA6D7B3D-6FE9-482F-AC3A-771899CEF3D9}" sibTransId="{6942A5DC-87F2-4BF6-AA74-F648F2018AF1}"/>
    <dgm:cxn modelId="{2FABA7C1-9B84-4750-997A-8289A85416B6}" type="presOf" srcId="{2D359976-CEAB-42D6-B88D-8DB2EE9C9BA7}" destId="{739E9C3B-6D2B-40D2-B686-7C039BD48E16}" srcOrd="0" destOrd="0" presId="urn:microsoft.com/office/officeart/2005/8/layout/radial3"/>
    <dgm:cxn modelId="{2BBE41C7-03E7-4E03-ADAE-94C938198FF8}" type="presOf" srcId="{49ABF76F-0596-40F4-A2BF-091ACD85587E}" destId="{1CD732CE-4EAC-4978-A025-9067B514F9D6}" srcOrd="0" destOrd="0" presId="urn:microsoft.com/office/officeart/2005/8/layout/radial3"/>
    <dgm:cxn modelId="{A07059D5-2ECA-4A22-85DD-CA7D3BE62DBD}" srcId="{A1217A7A-1404-4547-BEE5-E49CD91E0306}" destId="{44D9E384-1500-43EC-8EA6-8B2215F47165}" srcOrd="7" destOrd="0" parTransId="{56F0CD16-BA40-4B3F-87FC-61EC5C899F33}" sibTransId="{20671C2B-5882-48E3-B9B6-3EC8BF8E7D56}"/>
    <dgm:cxn modelId="{4550D1E4-E1EB-40FE-BB57-E1812AF35ED9}" srcId="{A1217A7A-1404-4547-BEE5-E49CD91E0306}" destId="{8B2D3899-6B22-424A-B09C-B1F26D0B1E42}" srcOrd="6" destOrd="0" parTransId="{89A1C18B-FE6D-4C78-B616-C4A9B6367BE9}" sibTransId="{B883DE47-CA4B-4671-B852-148626B4A597}"/>
    <dgm:cxn modelId="{3115DCE5-7489-4CA7-80D5-3DC7D307A3F7}" type="presOf" srcId="{CF078FF6-68D2-40A8-9374-041CF4794A52}" destId="{AAFBD6E3-0F3B-4505-B876-C8C5C2F8A475}" srcOrd="0" destOrd="0" presId="urn:microsoft.com/office/officeart/2005/8/layout/radial3"/>
    <dgm:cxn modelId="{957A15E8-81CD-428D-9B41-A9565F81CBB2}" srcId="{A1217A7A-1404-4547-BEE5-E49CD91E0306}" destId="{66B38386-C699-4AD6-B8C5-1EF5396AC3FB}" srcOrd="2" destOrd="0" parTransId="{35937501-84B0-433F-A1C4-F7B6732C6DEB}" sibTransId="{9177D8BF-AA2A-47F0-804D-F2FC8839CA45}"/>
    <dgm:cxn modelId="{87AC5FED-5386-4A3D-AE2D-226B4F16944F}" type="presOf" srcId="{512C54A4-C58F-4553-8673-AE403D1CCB38}" destId="{FC5F6682-B1A7-4CEB-8727-E6B42FEC789D}" srcOrd="0" destOrd="0" presId="urn:microsoft.com/office/officeart/2005/8/layout/radial3"/>
    <dgm:cxn modelId="{2C4775FA-3C42-4122-814F-2A9EA734CD05}" type="presOf" srcId="{A1217A7A-1404-4547-BEE5-E49CD91E0306}" destId="{26A7EB9C-02EF-4BD7-AF69-8588F5180E81}" srcOrd="0" destOrd="0" presId="urn:microsoft.com/office/officeart/2005/8/layout/radial3"/>
    <dgm:cxn modelId="{6D3B13FD-0417-42BA-B011-4CCDA7715BB3}" type="presOf" srcId="{7477D3B9-81A1-470E-ADB7-92E0ED1ABE23}" destId="{7DEC6553-AAC6-4B9F-9916-EE2B2145FEED}" srcOrd="0" destOrd="0" presId="urn:microsoft.com/office/officeart/2005/8/layout/radial3"/>
    <dgm:cxn modelId="{94521928-937F-4170-B808-DA3CB170B4E1}" type="presParOf" srcId="{1CD732CE-4EAC-4978-A025-9067B514F9D6}" destId="{C3AAD48A-F6C6-4A24-AB64-E2A522D07812}" srcOrd="0" destOrd="0" presId="urn:microsoft.com/office/officeart/2005/8/layout/radial3"/>
    <dgm:cxn modelId="{3EDE3271-0C6E-4A70-BFD5-030119E43ECB}" type="presParOf" srcId="{C3AAD48A-F6C6-4A24-AB64-E2A522D07812}" destId="{26A7EB9C-02EF-4BD7-AF69-8588F5180E81}" srcOrd="0" destOrd="0" presId="urn:microsoft.com/office/officeart/2005/8/layout/radial3"/>
    <dgm:cxn modelId="{4AB49BF7-CD8D-4B69-904C-7D529E948F38}" type="presParOf" srcId="{C3AAD48A-F6C6-4A24-AB64-E2A522D07812}" destId="{739E9C3B-6D2B-40D2-B686-7C039BD48E16}" srcOrd="1" destOrd="0" presId="urn:microsoft.com/office/officeart/2005/8/layout/radial3"/>
    <dgm:cxn modelId="{3EBA37D7-34A6-46D3-AF41-8D193A4F3D01}" type="presParOf" srcId="{C3AAD48A-F6C6-4A24-AB64-E2A522D07812}" destId="{B9F5B1DC-0A02-4864-BC18-28CEC4FEFCBD}" srcOrd="2" destOrd="0" presId="urn:microsoft.com/office/officeart/2005/8/layout/radial3"/>
    <dgm:cxn modelId="{18DD6E8E-6869-416D-9696-A4DC723B74CF}" type="presParOf" srcId="{C3AAD48A-F6C6-4A24-AB64-E2A522D07812}" destId="{EC623146-3C46-429E-836B-A668D1D341AD}" srcOrd="3" destOrd="0" presId="urn:microsoft.com/office/officeart/2005/8/layout/radial3"/>
    <dgm:cxn modelId="{33726079-436B-46A1-A7B4-D9E413AA37AB}" type="presParOf" srcId="{C3AAD48A-F6C6-4A24-AB64-E2A522D07812}" destId="{7DEC6553-AAC6-4B9F-9916-EE2B2145FEED}" srcOrd="4" destOrd="0" presId="urn:microsoft.com/office/officeart/2005/8/layout/radial3"/>
    <dgm:cxn modelId="{3A13A5BE-F20A-4520-BB20-2B57D8EC5207}" type="presParOf" srcId="{C3AAD48A-F6C6-4A24-AB64-E2A522D07812}" destId="{92DA6687-E219-4B92-A02D-CB9F178FA2BB}" srcOrd="5" destOrd="0" presId="urn:microsoft.com/office/officeart/2005/8/layout/radial3"/>
    <dgm:cxn modelId="{7A0E6855-B225-4C93-988B-2229A3948D2A}" type="presParOf" srcId="{C3AAD48A-F6C6-4A24-AB64-E2A522D07812}" destId="{98011CF6-7F07-4271-9FC0-A72B78DB0665}" srcOrd="6" destOrd="0" presId="urn:microsoft.com/office/officeart/2005/8/layout/radial3"/>
    <dgm:cxn modelId="{B669EF43-D7BD-415D-82B3-A1CFDE65913B}" type="presParOf" srcId="{C3AAD48A-F6C6-4A24-AB64-E2A522D07812}" destId="{A5AF8333-E3AC-4403-88F2-91C655AA5948}" srcOrd="7" destOrd="0" presId="urn:microsoft.com/office/officeart/2005/8/layout/radial3"/>
    <dgm:cxn modelId="{2EA3FFDC-59FF-4FD6-8787-ADC8BEF103BB}" type="presParOf" srcId="{C3AAD48A-F6C6-4A24-AB64-E2A522D07812}" destId="{47CBB026-6F59-4E7B-B77F-78CDE5464892}" srcOrd="8" destOrd="0" presId="urn:microsoft.com/office/officeart/2005/8/layout/radial3"/>
    <dgm:cxn modelId="{E6C53DD5-2007-4AED-9761-AC780A42B7FB}" type="presParOf" srcId="{C3AAD48A-F6C6-4A24-AB64-E2A522D07812}" destId="{FC5F6682-B1A7-4CEB-8727-E6B42FEC789D}" srcOrd="9" destOrd="0" presId="urn:microsoft.com/office/officeart/2005/8/layout/radial3"/>
    <dgm:cxn modelId="{D0EEDAC3-C276-4270-8610-AA9EAA19D985}" type="presParOf" srcId="{C3AAD48A-F6C6-4A24-AB64-E2A522D07812}" destId="{56A8E3DB-A4D6-417A-9F1F-16ECD5B1D9C6}" srcOrd="10" destOrd="0" presId="urn:microsoft.com/office/officeart/2005/8/layout/radial3"/>
    <dgm:cxn modelId="{74B0A119-9E6A-4217-B03A-D4F72176706F}" type="presParOf" srcId="{C3AAD48A-F6C6-4A24-AB64-E2A522D07812}" destId="{AAFBD6E3-0F3B-4505-B876-C8C5C2F8A475}" srcOrd="1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A0D6E5-939B-4560-8E3A-C9428714B30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CA"/>
        </a:p>
      </dgm:t>
    </dgm:pt>
    <dgm:pt modelId="{C1BBA5E0-4D33-4C3A-9274-4EBEE42A4857}">
      <dgm:prSet phldrT="[Text]" custT="1"/>
      <dgm:spPr/>
      <dgm:t>
        <a:bodyPr/>
        <a:lstStyle/>
        <a:p>
          <a:r>
            <a:rPr lang="en-CA" sz="1400" dirty="0"/>
            <a:t>Inputs</a:t>
          </a:r>
        </a:p>
      </dgm:t>
    </dgm:pt>
    <dgm:pt modelId="{EBC2681A-180C-44EF-B874-3FB6DF9EFB46}" type="parTrans" cxnId="{CCA9765F-93A8-457D-B3F4-28DDF90E6985}">
      <dgm:prSet/>
      <dgm:spPr/>
      <dgm:t>
        <a:bodyPr/>
        <a:lstStyle/>
        <a:p>
          <a:endParaRPr lang="en-CA"/>
        </a:p>
      </dgm:t>
    </dgm:pt>
    <dgm:pt modelId="{21D0E4AD-97DC-4545-9F72-A1CFD38200C2}" type="sibTrans" cxnId="{CCA9765F-93A8-457D-B3F4-28DDF90E6985}">
      <dgm:prSet/>
      <dgm:spPr/>
      <dgm:t>
        <a:bodyPr/>
        <a:lstStyle/>
        <a:p>
          <a:endParaRPr lang="en-CA"/>
        </a:p>
      </dgm:t>
    </dgm:pt>
    <dgm:pt modelId="{FD80A698-4309-4E82-A446-F398057D5A41}">
      <dgm:prSet phldrT="[Text]" custT="1"/>
      <dgm:spPr/>
      <dgm:t>
        <a:bodyPr/>
        <a:lstStyle/>
        <a:p>
          <a:r>
            <a:rPr lang="en-CA" sz="1400" dirty="0"/>
            <a:t>Activities</a:t>
          </a:r>
        </a:p>
      </dgm:t>
    </dgm:pt>
    <dgm:pt modelId="{64BEE59E-B2C9-41C0-8DB8-8499CE865A6E}" type="parTrans" cxnId="{558CE340-1525-4366-B96C-FE14712E4B8F}">
      <dgm:prSet/>
      <dgm:spPr/>
      <dgm:t>
        <a:bodyPr/>
        <a:lstStyle/>
        <a:p>
          <a:endParaRPr lang="en-CA"/>
        </a:p>
      </dgm:t>
    </dgm:pt>
    <dgm:pt modelId="{85BD8001-DE5E-491D-8420-86DB187DAEFE}" type="sibTrans" cxnId="{558CE340-1525-4366-B96C-FE14712E4B8F}">
      <dgm:prSet/>
      <dgm:spPr/>
      <dgm:t>
        <a:bodyPr/>
        <a:lstStyle/>
        <a:p>
          <a:endParaRPr lang="en-CA"/>
        </a:p>
      </dgm:t>
    </dgm:pt>
    <dgm:pt modelId="{0512438C-5DB7-437E-88E3-8E4BF9816BEE}">
      <dgm:prSet phldrT="[Text]" custT="1"/>
      <dgm:spPr/>
      <dgm:t>
        <a:bodyPr/>
        <a:lstStyle/>
        <a:p>
          <a:r>
            <a:rPr lang="en-CA" sz="1400" dirty="0"/>
            <a:t>Outputs</a:t>
          </a:r>
        </a:p>
      </dgm:t>
    </dgm:pt>
    <dgm:pt modelId="{7F877A0B-F55B-4372-99B0-3AEA1414A2FC}" type="parTrans" cxnId="{6ECCEDF6-D4C2-479C-A2C8-2EE134F78C88}">
      <dgm:prSet/>
      <dgm:spPr/>
      <dgm:t>
        <a:bodyPr/>
        <a:lstStyle/>
        <a:p>
          <a:endParaRPr lang="en-CA"/>
        </a:p>
      </dgm:t>
    </dgm:pt>
    <dgm:pt modelId="{B9C6D5F6-4AA4-4EBE-BA2B-4060BAC14A37}" type="sibTrans" cxnId="{6ECCEDF6-D4C2-479C-A2C8-2EE134F78C88}">
      <dgm:prSet/>
      <dgm:spPr/>
      <dgm:t>
        <a:bodyPr/>
        <a:lstStyle/>
        <a:p>
          <a:endParaRPr lang="en-CA"/>
        </a:p>
      </dgm:t>
    </dgm:pt>
    <dgm:pt modelId="{0A289CB7-D2AA-4D46-BEFE-EE8979F3C7C6}">
      <dgm:prSet phldrT="[Text]" custT="1"/>
      <dgm:spPr/>
      <dgm:t>
        <a:bodyPr/>
        <a:lstStyle/>
        <a:p>
          <a:r>
            <a:rPr lang="en-CA" sz="1400" dirty="0"/>
            <a:t>Impact</a:t>
          </a:r>
        </a:p>
      </dgm:t>
    </dgm:pt>
    <dgm:pt modelId="{A59E7A02-8B0B-4912-839E-488538F951DC}" type="parTrans" cxnId="{357FDB09-D0B1-4367-88E8-7DCDA8F85FE7}">
      <dgm:prSet/>
      <dgm:spPr/>
      <dgm:t>
        <a:bodyPr/>
        <a:lstStyle/>
        <a:p>
          <a:endParaRPr lang="en-CA"/>
        </a:p>
      </dgm:t>
    </dgm:pt>
    <dgm:pt modelId="{91B83472-F99E-4F37-9313-F516829D8391}" type="sibTrans" cxnId="{357FDB09-D0B1-4367-88E8-7DCDA8F85FE7}">
      <dgm:prSet/>
      <dgm:spPr/>
      <dgm:t>
        <a:bodyPr/>
        <a:lstStyle/>
        <a:p>
          <a:endParaRPr lang="en-CA"/>
        </a:p>
      </dgm:t>
    </dgm:pt>
    <dgm:pt modelId="{DEEBD3AE-C9B5-46CA-AF6E-D172C7F08C92}">
      <dgm:prSet phldrT="[Text]" custT="1"/>
      <dgm:spPr/>
      <dgm:t>
        <a:bodyPr/>
        <a:lstStyle/>
        <a:p>
          <a:r>
            <a:rPr lang="en-CA" sz="1400" dirty="0"/>
            <a:t>Outcomes</a:t>
          </a:r>
        </a:p>
      </dgm:t>
    </dgm:pt>
    <dgm:pt modelId="{8B7D7FF3-1AAC-409C-B63E-83C4539BEFCB}" type="parTrans" cxnId="{2CDA5DCA-7D4D-4117-A15C-370A1090818D}">
      <dgm:prSet/>
      <dgm:spPr/>
      <dgm:t>
        <a:bodyPr/>
        <a:lstStyle/>
        <a:p>
          <a:endParaRPr lang="en-CA"/>
        </a:p>
      </dgm:t>
    </dgm:pt>
    <dgm:pt modelId="{55E65AD8-5EFF-4012-A182-33BC0EB45F55}" type="sibTrans" cxnId="{2CDA5DCA-7D4D-4117-A15C-370A1090818D}">
      <dgm:prSet/>
      <dgm:spPr/>
      <dgm:t>
        <a:bodyPr/>
        <a:lstStyle/>
        <a:p>
          <a:endParaRPr lang="en-CA"/>
        </a:p>
      </dgm:t>
    </dgm:pt>
    <dgm:pt modelId="{2A909901-BC77-4354-81F7-6688DD55E9DB}">
      <dgm:prSet custT="1"/>
      <dgm:spPr/>
      <dgm:t>
        <a:bodyPr/>
        <a:lstStyle/>
        <a:p>
          <a:r>
            <a:rPr lang="en-CA" sz="1400" dirty="0"/>
            <a:t>People</a:t>
          </a:r>
        </a:p>
      </dgm:t>
    </dgm:pt>
    <dgm:pt modelId="{B36766B1-64DE-42CC-A637-00168DD76994}" type="parTrans" cxnId="{AA07F30F-D662-4677-AD92-0D51285992E9}">
      <dgm:prSet/>
      <dgm:spPr/>
      <dgm:t>
        <a:bodyPr/>
        <a:lstStyle/>
        <a:p>
          <a:endParaRPr lang="en-CA"/>
        </a:p>
      </dgm:t>
    </dgm:pt>
    <dgm:pt modelId="{1C7CCB51-20BB-4FDC-A761-6DDAA56D6826}" type="sibTrans" cxnId="{AA07F30F-D662-4677-AD92-0D51285992E9}">
      <dgm:prSet/>
      <dgm:spPr/>
      <dgm:t>
        <a:bodyPr/>
        <a:lstStyle/>
        <a:p>
          <a:endParaRPr lang="en-CA"/>
        </a:p>
      </dgm:t>
    </dgm:pt>
    <dgm:pt modelId="{B7E4B8B0-773A-4ADE-8C06-D17810E64AD0}">
      <dgm:prSet custT="1"/>
      <dgm:spPr/>
      <dgm:t>
        <a:bodyPr/>
        <a:lstStyle/>
        <a:p>
          <a:r>
            <a:rPr lang="en-CA" sz="1400" dirty="0"/>
            <a:t>Resources</a:t>
          </a:r>
        </a:p>
      </dgm:t>
    </dgm:pt>
    <dgm:pt modelId="{BA86B9E9-EDC1-4121-9520-486BB7BA123A}" type="parTrans" cxnId="{3EC708EE-262B-4300-8FCD-5CB4C642F07D}">
      <dgm:prSet/>
      <dgm:spPr/>
      <dgm:t>
        <a:bodyPr/>
        <a:lstStyle/>
        <a:p>
          <a:endParaRPr lang="en-CA"/>
        </a:p>
      </dgm:t>
    </dgm:pt>
    <dgm:pt modelId="{125E9039-59CC-436D-AC51-31636EDC18C1}" type="sibTrans" cxnId="{3EC708EE-262B-4300-8FCD-5CB4C642F07D}">
      <dgm:prSet/>
      <dgm:spPr/>
      <dgm:t>
        <a:bodyPr/>
        <a:lstStyle/>
        <a:p>
          <a:endParaRPr lang="en-CA"/>
        </a:p>
      </dgm:t>
    </dgm:pt>
    <dgm:pt modelId="{5030EE6A-61B5-41F9-A06F-F410C3693B93}">
      <dgm:prSet custT="1"/>
      <dgm:spPr/>
      <dgm:t>
        <a:bodyPr/>
        <a:lstStyle/>
        <a:p>
          <a:r>
            <a:rPr lang="en-CA" sz="1400" dirty="0"/>
            <a:t>Culture and Vision</a:t>
          </a:r>
        </a:p>
      </dgm:t>
    </dgm:pt>
    <dgm:pt modelId="{9E213E5D-3168-40AA-8A9E-BEA26EA63068}" type="parTrans" cxnId="{00446AFD-171B-45AC-A393-E4DBD3D53481}">
      <dgm:prSet/>
      <dgm:spPr/>
      <dgm:t>
        <a:bodyPr/>
        <a:lstStyle/>
        <a:p>
          <a:endParaRPr lang="en-CA"/>
        </a:p>
      </dgm:t>
    </dgm:pt>
    <dgm:pt modelId="{13551335-A51B-41B2-AE44-AF197D3D4366}" type="sibTrans" cxnId="{00446AFD-171B-45AC-A393-E4DBD3D53481}">
      <dgm:prSet/>
      <dgm:spPr/>
      <dgm:t>
        <a:bodyPr/>
        <a:lstStyle/>
        <a:p>
          <a:endParaRPr lang="en-CA"/>
        </a:p>
      </dgm:t>
    </dgm:pt>
    <dgm:pt modelId="{A2BC2DDF-A381-4F93-9DA0-C76E00CECAF5}">
      <dgm:prSet custT="1"/>
      <dgm:spPr/>
      <dgm:t>
        <a:bodyPr/>
        <a:lstStyle/>
        <a:p>
          <a:r>
            <a:rPr lang="en-CA" sz="1400" dirty="0"/>
            <a:t>Intervention components</a:t>
          </a:r>
        </a:p>
      </dgm:t>
    </dgm:pt>
    <dgm:pt modelId="{D47740DD-338E-4A2B-BEB9-A10210AB5001}" type="parTrans" cxnId="{99C46A90-916A-47EF-B034-337823038FAB}">
      <dgm:prSet/>
      <dgm:spPr/>
      <dgm:t>
        <a:bodyPr/>
        <a:lstStyle/>
        <a:p>
          <a:endParaRPr lang="en-CA"/>
        </a:p>
      </dgm:t>
    </dgm:pt>
    <dgm:pt modelId="{940B097F-7B55-4B5D-897C-99CC1DECB165}" type="sibTrans" cxnId="{99C46A90-916A-47EF-B034-337823038FAB}">
      <dgm:prSet/>
      <dgm:spPr/>
      <dgm:t>
        <a:bodyPr/>
        <a:lstStyle/>
        <a:p>
          <a:endParaRPr lang="en-CA"/>
        </a:p>
      </dgm:t>
    </dgm:pt>
    <dgm:pt modelId="{6A8FBB44-C0EF-40CA-A88D-0407E17358D2}">
      <dgm:prSet custT="1"/>
      <dgm:spPr/>
      <dgm:t>
        <a:bodyPr/>
        <a:lstStyle/>
        <a:p>
          <a:endParaRPr lang="en-CA" sz="1400" dirty="0"/>
        </a:p>
      </dgm:t>
    </dgm:pt>
    <dgm:pt modelId="{03541415-75AE-4A32-9B4E-1E31B4FDC49F}" type="parTrans" cxnId="{5273A7D6-64C3-4BEC-9704-E9F82B9402E6}">
      <dgm:prSet/>
      <dgm:spPr/>
      <dgm:t>
        <a:bodyPr/>
        <a:lstStyle/>
        <a:p>
          <a:endParaRPr lang="en-CA"/>
        </a:p>
      </dgm:t>
    </dgm:pt>
    <dgm:pt modelId="{AC34CB8E-8F7D-462E-8572-C01BD56858AA}" type="sibTrans" cxnId="{5273A7D6-64C3-4BEC-9704-E9F82B9402E6}">
      <dgm:prSet/>
      <dgm:spPr/>
      <dgm:t>
        <a:bodyPr/>
        <a:lstStyle/>
        <a:p>
          <a:endParaRPr lang="en-CA"/>
        </a:p>
      </dgm:t>
    </dgm:pt>
    <dgm:pt modelId="{383141CF-DBBD-4C39-83BA-DA17D2021C45}">
      <dgm:prSet custT="1"/>
      <dgm:spPr/>
      <dgm:t>
        <a:bodyPr/>
        <a:lstStyle/>
        <a:p>
          <a:endParaRPr lang="en-CA" sz="1400" dirty="0"/>
        </a:p>
      </dgm:t>
    </dgm:pt>
    <dgm:pt modelId="{D04CF155-0F2E-4312-B2A9-A8633FE986B6}" type="parTrans" cxnId="{37DE5BEB-8697-4539-9779-85EB0BCC066D}">
      <dgm:prSet/>
      <dgm:spPr/>
      <dgm:t>
        <a:bodyPr/>
        <a:lstStyle/>
        <a:p>
          <a:endParaRPr lang="en-CA"/>
        </a:p>
      </dgm:t>
    </dgm:pt>
    <dgm:pt modelId="{F1150E9F-3BFE-4629-8729-D3E1BC2F44C0}" type="sibTrans" cxnId="{37DE5BEB-8697-4539-9779-85EB0BCC066D}">
      <dgm:prSet/>
      <dgm:spPr/>
      <dgm:t>
        <a:bodyPr/>
        <a:lstStyle/>
        <a:p>
          <a:endParaRPr lang="en-CA"/>
        </a:p>
      </dgm:t>
    </dgm:pt>
    <dgm:pt modelId="{A5DCBB51-73B1-4BA9-9950-E492C62A0440}">
      <dgm:prSet custT="1"/>
      <dgm:spPr/>
      <dgm:t>
        <a:bodyPr/>
        <a:lstStyle/>
        <a:p>
          <a:r>
            <a:rPr lang="en-CA" sz="1400" dirty="0"/>
            <a:t>Operational metrics</a:t>
          </a:r>
        </a:p>
      </dgm:t>
    </dgm:pt>
    <dgm:pt modelId="{6E61A7C6-784C-4122-8951-5FE3F88D0A02}" type="parTrans" cxnId="{E4A4EDD4-CEB1-4CE0-AD2B-5C8A908A0E1D}">
      <dgm:prSet/>
      <dgm:spPr/>
      <dgm:t>
        <a:bodyPr/>
        <a:lstStyle/>
        <a:p>
          <a:endParaRPr lang="en-CA"/>
        </a:p>
      </dgm:t>
    </dgm:pt>
    <dgm:pt modelId="{09963E1A-392A-4791-A59D-6A1D012CE106}" type="sibTrans" cxnId="{E4A4EDD4-CEB1-4CE0-AD2B-5C8A908A0E1D}">
      <dgm:prSet/>
      <dgm:spPr/>
      <dgm:t>
        <a:bodyPr/>
        <a:lstStyle/>
        <a:p>
          <a:endParaRPr lang="en-CA"/>
        </a:p>
      </dgm:t>
    </dgm:pt>
    <dgm:pt modelId="{ACBE28DA-8156-4ABB-96C4-339B8B7E35C8}">
      <dgm:prSet custT="1"/>
      <dgm:spPr/>
      <dgm:t>
        <a:bodyPr/>
        <a:lstStyle/>
        <a:p>
          <a:r>
            <a:rPr lang="en-CA" sz="1400" dirty="0"/>
            <a:t>Quadruple aim framework</a:t>
          </a:r>
        </a:p>
      </dgm:t>
    </dgm:pt>
    <dgm:pt modelId="{37D42DA8-3B1C-40ED-9734-F7BAEB6CDFA2}" type="parTrans" cxnId="{D1759FA2-14B8-4183-B73C-8E9D4C15CDA3}">
      <dgm:prSet/>
      <dgm:spPr/>
      <dgm:t>
        <a:bodyPr/>
        <a:lstStyle/>
        <a:p>
          <a:endParaRPr lang="en-CA"/>
        </a:p>
      </dgm:t>
    </dgm:pt>
    <dgm:pt modelId="{A6334409-5F26-475E-B186-07E9E8B8AF5C}" type="sibTrans" cxnId="{D1759FA2-14B8-4183-B73C-8E9D4C15CDA3}">
      <dgm:prSet/>
      <dgm:spPr/>
      <dgm:t>
        <a:bodyPr/>
        <a:lstStyle/>
        <a:p>
          <a:endParaRPr lang="en-CA"/>
        </a:p>
      </dgm:t>
    </dgm:pt>
    <dgm:pt modelId="{D86842DB-A256-4EF0-B55D-68BD53908575}">
      <dgm:prSet custT="1"/>
      <dgm:spPr/>
      <dgm:t>
        <a:bodyPr/>
        <a:lstStyle/>
        <a:p>
          <a:r>
            <a:rPr lang="en-CA" sz="1400" dirty="0"/>
            <a:t>Healthy Aging in Place</a:t>
          </a:r>
        </a:p>
      </dgm:t>
    </dgm:pt>
    <dgm:pt modelId="{3AFA99A4-04A6-4D90-9B1D-9EBB5A72BAE6}" type="parTrans" cxnId="{560003F9-6201-46CA-BF2D-D4A5703C68D4}">
      <dgm:prSet/>
      <dgm:spPr/>
      <dgm:t>
        <a:bodyPr/>
        <a:lstStyle/>
        <a:p>
          <a:endParaRPr lang="en-CA"/>
        </a:p>
      </dgm:t>
    </dgm:pt>
    <dgm:pt modelId="{3DB48173-24EC-4F0C-AAB3-7212AB9FC3AF}" type="sibTrans" cxnId="{560003F9-6201-46CA-BF2D-D4A5703C68D4}">
      <dgm:prSet/>
      <dgm:spPr/>
      <dgm:t>
        <a:bodyPr/>
        <a:lstStyle/>
        <a:p>
          <a:endParaRPr lang="en-CA"/>
        </a:p>
      </dgm:t>
    </dgm:pt>
    <dgm:pt modelId="{13649A3B-36A0-4FBD-BE40-2AA4F21D4DEA}" type="pres">
      <dgm:prSet presAssocID="{4EA0D6E5-939B-4560-8E3A-C9428714B306}" presName="linearFlow" presStyleCnt="0">
        <dgm:presLayoutVars>
          <dgm:dir/>
          <dgm:animLvl val="lvl"/>
          <dgm:resizeHandles val="exact"/>
        </dgm:presLayoutVars>
      </dgm:prSet>
      <dgm:spPr/>
    </dgm:pt>
    <dgm:pt modelId="{AD812F04-4FB8-465F-A61E-E9C1FC299450}" type="pres">
      <dgm:prSet presAssocID="{C1BBA5E0-4D33-4C3A-9274-4EBEE42A4857}" presName="composite" presStyleCnt="0"/>
      <dgm:spPr/>
    </dgm:pt>
    <dgm:pt modelId="{397D16F4-1F72-4056-92F4-93B8248F63B6}" type="pres">
      <dgm:prSet presAssocID="{C1BBA5E0-4D33-4C3A-9274-4EBEE42A4857}" presName="parTx" presStyleLbl="node1" presStyleIdx="0" presStyleCnt="5">
        <dgm:presLayoutVars>
          <dgm:chMax val="0"/>
          <dgm:chPref val="0"/>
          <dgm:bulletEnabled val="1"/>
        </dgm:presLayoutVars>
      </dgm:prSet>
      <dgm:spPr/>
    </dgm:pt>
    <dgm:pt modelId="{4AA79181-847B-4094-A689-7E0DBDF3F192}" type="pres">
      <dgm:prSet presAssocID="{C1BBA5E0-4D33-4C3A-9274-4EBEE42A4857}" presName="parSh" presStyleLbl="node1" presStyleIdx="0" presStyleCnt="5"/>
      <dgm:spPr/>
    </dgm:pt>
    <dgm:pt modelId="{57AEA2CD-0C7B-49F1-9433-B155DC0E4151}" type="pres">
      <dgm:prSet presAssocID="{C1BBA5E0-4D33-4C3A-9274-4EBEE42A4857}" presName="desTx" presStyleLbl="fgAcc1" presStyleIdx="0" presStyleCnt="5" custScaleX="123382">
        <dgm:presLayoutVars>
          <dgm:bulletEnabled val="1"/>
        </dgm:presLayoutVars>
      </dgm:prSet>
      <dgm:spPr/>
    </dgm:pt>
    <dgm:pt modelId="{BD3AFF06-C709-4B3C-9F48-1DCB33754A1A}" type="pres">
      <dgm:prSet presAssocID="{21D0E4AD-97DC-4545-9F72-A1CFD38200C2}" presName="sibTrans" presStyleLbl="sibTrans2D1" presStyleIdx="0" presStyleCnt="4"/>
      <dgm:spPr/>
    </dgm:pt>
    <dgm:pt modelId="{CB43A37C-F5CC-4C6E-BBA1-9717DF4BE097}" type="pres">
      <dgm:prSet presAssocID="{21D0E4AD-97DC-4545-9F72-A1CFD38200C2}" presName="connTx" presStyleLbl="sibTrans2D1" presStyleIdx="0" presStyleCnt="4"/>
      <dgm:spPr/>
    </dgm:pt>
    <dgm:pt modelId="{A5EDD573-DE90-4444-BCD8-D298F203429B}" type="pres">
      <dgm:prSet presAssocID="{FD80A698-4309-4E82-A446-F398057D5A41}" presName="composite" presStyleCnt="0"/>
      <dgm:spPr/>
    </dgm:pt>
    <dgm:pt modelId="{B728E498-2586-49A8-A767-C0B1FA1A6913}" type="pres">
      <dgm:prSet presAssocID="{FD80A698-4309-4E82-A446-F398057D5A41}" presName="parTx" presStyleLbl="node1" presStyleIdx="0" presStyleCnt="5">
        <dgm:presLayoutVars>
          <dgm:chMax val="0"/>
          <dgm:chPref val="0"/>
          <dgm:bulletEnabled val="1"/>
        </dgm:presLayoutVars>
      </dgm:prSet>
      <dgm:spPr/>
    </dgm:pt>
    <dgm:pt modelId="{2B098FC8-5D4D-4441-A030-1DE9B2C6FFA8}" type="pres">
      <dgm:prSet presAssocID="{FD80A698-4309-4E82-A446-F398057D5A41}" presName="parSh" presStyleLbl="node1" presStyleIdx="1" presStyleCnt="5"/>
      <dgm:spPr/>
    </dgm:pt>
    <dgm:pt modelId="{5C3BA3FB-192C-4600-AE39-B0CC32EB1613}" type="pres">
      <dgm:prSet presAssocID="{FD80A698-4309-4E82-A446-F398057D5A41}" presName="desTx" presStyleLbl="fgAcc1" presStyleIdx="1" presStyleCnt="5" custScaleX="124893">
        <dgm:presLayoutVars>
          <dgm:bulletEnabled val="1"/>
        </dgm:presLayoutVars>
      </dgm:prSet>
      <dgm:spPr/>
    </dgm:pt>
    <dgm:pt modelId="{5F5C7117-D739-4B6F-A6CA-B98C4363524D}" type="pres">
      <dgm:prSet presAssocID="{85BD8001-DE5E-491D-8420-86DB187DAEFE}" presName="sibTrans" presStyleLbl="sibTrans2D1" presStyleIdx="1" presStyleCnt="4"/>
      <dgm:spPr/>
    </dgm:pt>
    <dgm:pt modelId="{8B1E6BBB-4E25-4595-AFEA-20C523D2F540}" type="pres">
      <dgm:prSet presAssocID="{85BD8001-DE5E-491D-8420-86DB187DAEFE}" presName="connTx" presStyleLbl="sibTrans2D1" presStyleIdx="1" presStyleCnt="4"/>
      <dgm:spPr/>
    </dgm:pt>
    <dgm:pt modelId="{2DE91515-BEC4-4C28-8ADF-4370FE22295F}" type="pres">
      <dgm:prSet presAssocID="{0512438C-5DB7-437E-88E3-8E4BF9816BEE}" presName="composite" presStyleCnt="0"/>
      <dgm:spPr/>
    </dgm:pt>
    <dgm:pt modelId="{6036AC17-C329-4988-AB39-ADF1E7568B38}" type="pres">
      <dgm:prSet presAssocID="{0512438C-5DB7-437E-88E3-8E4BF9816BEE}" presName="parTx" presStyleLbl="node1" presStyleIdx="1" presStyleCnt="5">
        <dgm:presLayoutVars>
          <dgm:chMax val="0"/>
          <dgm:chPref val="0"/>
          <dgm:bulletEnabled val="1"/>
        </dgm:presLayoutVars>
      </dgm:prSet>
      <dgm:spPr/>
    </dgm:pt>
    <dgm:pt modelId="{241E214A-5F54-4E22-847A-3497C18F3D66}" type="pres">
      <dgm:prSet presAssocID="{0512438C-5DB7-437E-88E3-8E4BF9816BEE}" presName="parSh" presStyleLbl="node1" presStyleIdx="2" presStyleCnt="5"/>
      <dgm:spPr/>
    </dgm:pt>
    <dgm:pt modelId="{E75E9536-DFDE-451B-9895-A0E3793466E5}" type="pres">
      <dgm:prSet presAssocID="{0512438C-5DB7-437E-88E3-8E4BF9816BEE}" presName="desTx" presStyleLbl="fgAcc1" presStyleIdx="2" presStyleCnt="5" custScaleX="128470">
        <dgm:presLayoutVars>
          <dgm:bulletEnabled val="1"/>
        </dgm:presLayoutVars>
      </dgm:prSet>
      <dgm:spPr/>
    </dgm:pt>
    <dgm:pt modelId="{AAA87BDE-0C47-4E52-8783-1B2E0194FA65}" type="pres">
      <dgm:prSet presAssocID="{B9C6D5F6-4AA4-4EBE-BA2B-4060BAC14A37}" presName="sibTrans" presStyleLbl="sibTrans2D1" presStyleIdx="2" presStyleCnt="4"/>
      <dgm:spPr/>
    </dgm:pt>
    <dgm:pt modelId="{17FA40D0-D502-4EBC-AD5A-7679B8674FCB}" type="pres">
      <dgm:prSet presAssocID="{B9C6D5F6-4AA4-4EBE-BA2B-4060BAC14A37}" presName="connTx" presStyleLbl="sibTrans2D1" presStyleIdx="2" presStyleCnt="4"/>
      <dgm:spPr/>
    </dgm:pt>
    <dgm:pt modelId="{8BF80194-C599-4D1B-9B79-CE41E0EAEC99}" type="pres">
      <dgm:prSet presAssocID="{DEEBD3AE-C9B5-46CA-AF6E-D172C7F08C92}" presName="composite" presStyleCnt="0"/>
      <dgm:spPr/>
    </dgm:pt>
    <dgm:pt modelId="{F031E846-1DD8-41E2-8E46-1CEE9BA4E91A}" type="pres">
      <dgm:prSet presAssocID="{DEEBD3AE-C9B5-46CA-AF6E-D172C7F08C92}" presName="parTx" presStyleLbl="node1" presStyleIdx="2" presStyleCnt="5">
        <dgm:presLayoutVars>
          <dgm:chMax val="0"/>
          <dgm:chPref val="0"/>
          <dgm:bulletEnabled val="1"/>
        </dgm:presLayoutVars>
      </dgm:prSet>
      <dgm:spPr/>
    </dgm:pt>
    <dgm:pt modelId="{B5C3AF64-9A7B-416F-804F-BE8776396533}" type="pres">
      <dgm:prSet presAssocID="{DEEBD3AE-C9B5-46CA-AF6E-D172C7F08C92}" presName="parSh" presStyleLbl="node1" presStyleIdx="3" presStyleCnt="5"/>
      <dgm:spPr/>
    </dgm:pt>
    <dgm:pt modelId="{9802F406-27EF-4E0C-91A1-D6CA1C2CFCCD}" type="pres">
      <dgm:prSet presAssocID="{DEEBD3AE-C9B5-46CA-AF6E-D172C7F08C92}" presName="desTx" presStyleLbl="fgAcc1" presStyleIdx="3" presStyleCnt="5" custScaleX="129413">
        <dgm:presLayoutVars>
          <dgm:bulletEnabled val="1"/>
        </dgm:presLayoutVars>
      </dgm:prSet>
      <dgm:spPr/>
    </dgm:pt>
    <dgm:pt modelId="{A9663722-0EEF-48B9-B814-F9B3C82AD480}" type="pres">
      <dgm:prSet presAssocID="{55E65AD8-5EFF-4012-A182-33BC0EB45F55}" presName="sibTrans" presStyleLbl="sibTrans2D1" presStyleIdx="3" presStyleCnt="4"/>
      <dgm:spPr/>
    </dgm:pt>
    <dgm:pt modelId="{F766ED4C-8A86-47C0-86EA-AA36F0C94443}" type="pres">
      <dgm:prSet presAssocID="{55E65AD8-5EFF-4012-A182-33BC0EB45F55}" presName="connTx" presStyleLbl="sibTrans2D1" presStyleIdx="3" presStyleCnt="4"/>
      <dgm:spPr/>
    </dgm:pt>
    <dgm:pt modelId="{690C4395-B04B-4857-8B6C-A777513C447E}" type="pres">
      <dgm:prSet presAssocID="{0A289CB7-D2AA-4D46-BEFE-EE8979F3C7C6}" presName="composite" presStyleCnt="0"/>
      <dgm:spPr/>
    </dgm:pt>
    <dgm:pt modelId="{6B0EFAA7-0338-46CC-821B-0F1E74189F7C}" type="pres">
      <dgm:prSet presAssocID="{0A289CB7-D2AA-4D46-BEFE-EE8979F3C7C6}" presName="parTx" presStyleLbl="node1" presStyleIdx="3" presStyleCnt="5">
        <dgm:presLayoutVars>
          <dgm:chMax val="0"/>
          <dgm:chPref val="0"/>
          <dgm:bulletEnabled val="1"/>
        </dgm:presLayoutVars>
      </dgm:prSet>
      <dgm:spPr/>
    </dgm:pt>
    <dgm:pt modelId="{AB5756B5-D6D0-4D0E-9704-61F6BF9C2B88}" type="pres">
      <dgm:prSet presAssocID="{0A289CB7-D2AA-4D46-BEFE-EE8979F3C7C6}" presName="parSh" presStyleLbl="node1" presStyleIdx="4" presStyleCnt="5"/>
      <dgm:spPr/>
    </dgm:pt>
    <dgm:pt modelId="{F6306B96-459E-4FD7-8ECE-375B9DD6BC7A}" type="pres">
      <dgm:prSet presAssocID="{0A289CB7-D2AA-4D46-BEFE-EE8979F3C7C6}" presName="desTx" presStyleLbl="fgAcc1" presStyleIdx="4" presStyleCnt="5" custScaleX="120947">
        <dgm:presLayoutVars>
          <dgm:bulletEnabled val="1"/>
        </dgm:presLayoutVars>
      </dgm:prSet>
      <dgm:spPr/>
    </dgm:pt>
  </dgm:ptLst>
  <dgm:cxnLst>
    <dgm:cxn modelId="{96D30300-8617-4B00-BE7B-429F8FAD8120}" type="presOf" srcId="{383141CF-DBBD-4C39-83BA-DA17D2021C45}" destId="{5C3BA3FB-192C-4600-AE39-B0CC32EB1613}" srcOrd="0" destOrd="1" presId="urn:microsoft.com/office/officeart/2005/8/layout/process3"/>
    <dgm:cxn modelId="{357FDB09-D0B1-4367-88E8-7DCDA8F85FE7}" srcId="{4EA0D6E5-939B-4560-8E3A-C9428714B306}" destId="{0A289CB7-D2AA-4D46-BEFE-EE8979F3C7C6}" srcOrd="4" destOrd="0" parTransId="{A59E7A02-8B0B-4912-839E-488538F951DC}" sibTransId="{91B83472-F99E-4F37-9313-F516829D8391}"/>
    <dgm:cxn modelId="{76D3740C-A4D8-4CFE-BD6C-4D77DBF311B8}" type="presOf" srcId="{B9C6D5F6-4AA4-4EBE-BA2B-4060BAC14A37}" destId="{AAA87BDE-0C47-4E52-8783-1B2E0194FA65}" srcOrd="0" destOrd="0" presId="urn:microsoft.com/office/officeart/2005/8/layout/process3"/>
    <dgm:cxn modelId="{2A0A1A0D-DEBB-4BA5-A333-CC5868BCA323}" type="presOf" srcId="{55E65AD8-5EFF-4012-A182-33BC0EB45F55}" destId="{F766ED4C-8A86-47C0-86EA-AA36F0C94443}" srcOrd="1" destOrd="0" presId="urn:microsoft.com/office/officeart/2005/8/layout/process3"/>
    <dgm:cxn modelId="{AA07F30F-D662-4677-AD92-0D51285992E9}" srcId="{C1BBA5E0-4D33-4C3A-9274-4EBEE42A4857}" destId="{2A909901-BC77-4354-81F7-6688DD55E9DB}" srcOrd="0" destOrd="0" parTransId="{B36766B1-64DE-42CC-A637-00168DD76994}" sibTransId="{1C7CCB51-20BB-4FDC-A761-6DDAA56D6826}"/>
    <dgm:cxn modelId="{9B2F0512-E44B-498F-9752-5311B99F6620}" type="presOf" srcId="{B9C6D5F6-4AA4-4EBE-BA2B-4060BAC14A37}" destId="{17FA40D0-D502-4EBC-AD5A-7679B8674FCB}" srcOrd="1" destOrd="0" presId="urn:microsoft.com/office/officeart/2005/8/layout/process3"/>
    <dgm:cxn modelId="{02008612-9FFF-4DAE-A975-DD05DBBE9E09}" type="presOf" srcId="{C1BBA5E0-4D33-4C3A-9274-4EBEE42A4857}" destId="{397D16F4-1F72-4056-92F4-93B8248F63B6}" srcOrd="0" destOrd="0" presId="urn:microsoft.com/office/officeart/2005/8/layout/process3"/>
    <dgm:cxn modelId="{8FE6B11C-E241-42CB-8A1D-DA2A0395D327}" type="presOf" srcId="{FD80A698-4309-4E82-A446-F398057D5A41}" destId="{B728E498-2586-49A8-A767-C0B1FA1A6913}" srcOrd="0" destOrd="0" presId="urn:microsoft.com/office/officeart/2005/8/layout/process3"/>
    <dgm:cxn modelId="{FFF14623-2497-4E3B-BD10-9A6EA857FA58}" type="presOf" srcId="{21D0E4AD-97DC-4545-9F72-A1CFD38200C2}" destId="{CB43A37C-F5CC-4C6E-BBA1-9717DF4BE097}" srcOrd="1" destOrd="0" presId="urn:microsoft.com/office/officeart/2005/8/layout/process3"/>
    <dgm:cxn modelId="{33F8172A-4BAB-4439-84FC-8EED645E835C}" type="presOf" srcId="{5030EE6A-61B5-41F9-A06F-F410C3693B93}" destId="{57AEA2CD-0C7B-49F1-9433-B155DC0E4151}" srcOrd="0" destOrd="2" presId="urn:microsoft.com/office/officeart/2005/8/layout/process3"/>
    <dgm:cxn modelId="{558CE340-1525-4366-B96C-FE14712E4B8F}" srcId="{4EA0D6E5-939B-4560-8E3A-C9428714B306}" destId="{FD80A698-4309-4E82-A446-F398057D5A41}" srcOrd="1" destOrd="0" parTransId="{64BEE59E-B2C9-41C0-8DB8-8499CE865A6E}" sibTransId="{85BD8001-DE5E-491D-8420-86DB187DAEFE}"/>
    <dgm:cxn modelId="{207C865C-A1E7-4EC9-952E-3F925631E3EA}" type="presOf" srcId="{ACBE28DA-8156-4ABB-96C4-339B8B7E35C8}" destId="{9802F406-27EF-4E0C-91A1-D6CA1C2CFCCD}" srcOrd="0" destOrd="0" presId="urn:microsoft.com/office/officeart/2005/8/layout/process3"/>
    <dgm:cxn modelId="{32233C5E-2F5A-4CE7-AE20-5C52BA732C74}" type="presOf" srcId="{C1BBA5E0-4D33-4C3A-9274-4EBEE42A4857}" destId="{4AA79181-847B-4094-A689-7E0DBDF3F192}" srcOrd="1" destOrd="0" presId="urn:microsoft.com/office/officeart/2005/8/layout/process3"/>
    <dgm:cxn modelId="{CCA9765F-93A8-457D-B3F4-28DDF90E6985}" srcId="{4EA0D6E5-939B-4560-8E3A-C9428714B306}" destId="{C1BBA5E0-4D33-4C3A-9274-4EBEE42A4857}" srcOrd="0" destOrd="0" parTransId="{EBC2681A-180C-44EF-B874-3FB6DF9EFB46}" sibTransId="{21D0E4AD-97DC-4545-9F72-A1CFD38200C2}"/>
    <dgm:cxn modelId="{6F30CF61-AA31-482C-96C6-DDB4754FEA4F}" type="presOf" srcId="{A2BC2DDF-A381-4F93-9DA0-C76E00CECAF5}" destId="{5C3BA3FB-192C-4600-AE39-B0CC32EB1613}" srcOrd="0" destOrd="0" presId="urn:microsoft.com/office/officeart/2005/8/layout/process3"/>
    <dgm:cxn modelId="{0A2A6E48-2B00-4B5E-AC28-5F395D3CFE91}" type="presOf" srcId="{0A289CB7-D2AA-4D46-BEFE-EE8979F3C7C6}" destId="{AB5756B5-D6D0-4D0E-9704-61F6BF9C2B88}" srcOrd="1" destOrd="0" presId="urn:microsoft.com/office/officeart/2005/8/layout/process3"/>
    <dgm:cxn modelId="{8AA6A56F-FE24-4ADE-920E-C21B241436F5}" type="presOf" srcId="{55E65AD8-5EFF-4012-A182-33BC0EB45F55}" destId="{A9663722-0EEF-48B9-B814-F9B3C82AD480}" srcOrd="0" destOrd="0" presId="urn:microsoft.com/office/officeart/2005/8/layout/process3"/>
    <dgm:cxn modelId="{18AABD7E-EB3B-4E55-B42D-75E874BA1320}" type="presOf" srcId="{0512438C-5DB7-437E-88E3-8E4BF9816BEE}" destId="{241E214A-5F54-4E22-847A-3497C18F3D66}" srcOrd="1" destOrd="0" presId="urn:microsoft.com/office/officeart/2005/8/layout/process3"/>
    <dgm:cxn modelId="{F9B5DC7F-EBE7-4656-9FE3-2346AA5A29BC}" type="presOf" srcId="{4EA0D6E5-939B-4560-8E3A-C9428714B306}" destId="{13649A3B-36A0-4FBD-BE40-2AA4F21D4DEA}" srcOrd="0" destOrd="0" presId="urn:microsoft.com/office/officeart/2005/8/layout/process3"/>
    <dgm:cxn modelId="{AE96B08F-EBC9-45FA-A298-176292F21358}" type="presOf" srcId="{85BD8001-DE5E-491D-8420-86DB187DAEFE}" destId="{5F5C7117-D739-4B6F-A6CA-B98C4363524D}" srcOrd="0" destOrd="0" presId="urn:microsoft.com/office/officeart/2005/8/layout/process3"/>
    <dgm:cxn modelId="{460D6290-3CBF-42DC-841D-C68A53B99667}" type="presOf" srcId="{DEEBD3AE-C9B5-46CA-AF6E-D172C7F08C92}" destId="{F031E846-1DD8-41E2-8E46-1CEE9BA4E91A}" srcOrd="0" destOrd="0" presId="urn:microsoft.com/office/officeart/2005/8/layout/process3"/>
    <dgm:cxn modelId="{99C46A90-916A-47EF-B034-337823038FAB}" srcId="{FD80A698-4309-4E82-A446-F398057D5A41}" destId="{A2BC2DDF-A381-4F93-9DA0-C76E00CECAF5}" srcOrd="0" destOrd="0" parTransId="{D47740DD-338E-4A2B-BEB9-A10210AB5001}" sibTransId="{940B097F-7B55-4B5D-897C-99CC1DECB165}"/>
    <dgm:cxn modelId="{D1759FA2-14B8-4183-B73C-8E9D4C15CDA3}" srcId="{DEEBD3AE-C9B5-46CA-AF6E-D172C7F08C92}" destId="{ACBE28DA-8156-4ABB-96C4-339B8B7E35C8}" srcOrd="0" destOrd="0" parTransId="{37D42DA8-3B1C-40ED-9734-F7BAEB6CDFA2}" sibTransId="{A6334409-5F26-475E-B186-07E9E8B8AF5C}"/>
    <dgm:cxn modelId="{72AF2DAD-0D9F-45A9-854F-DBB7B9F71C7C}" type="presOf" srcId="{A5DCBB51-73B1-4BA9-9950-E492C62A0440}" destId="{E75E9536-DFDE-451B-9895-A0E3793466E5}" srcOrd="0" destOrd="0" presId="urn:microsoft.com/office/officeart/2005/8/layout/process3"/>
    <dgm:cxn modelId="{217055AF-1301-4C0A-86DC-F8662B710FE2}" type="presOf" srcId="{DEEBD3AE-C9B5-46CA-AF6E-D172C7F08C92}" destId="{B5C3AF64-9A7B-416F-804F-BE8776396533}" srcOrd="1" destOrd="0" presId="urn:microsoft.com/office/officeart/2005/8/layout/process3"/>
    <dgm:cxn modelId="{68187FB0-C351-4B34-BC9A-5568D081C2B5}" type="presOf" srcId="{85BD8001-DE5E-491D-8420-86DB187DAEFE}" destId="{8B1E6BBB-4E25-4595-AFEA-20C523D2F540}" srcOrd="1" destOrd="0" presId="urn:microsoft.com/office/officeart/2005/8/layout/process3"/>
    <dgm:cxn modelId="{81DF78B2-22FA-4D67-AF84-E081E8B54938}" type="presOf" srcId="{D86842DB-A256-4EF0-B55D-68BD53908575}" destId="{F6306B96-459E-4FD7-8ECE-375B9DD6BC7A}" srcOrd="0" destOrd="0" presId="urn:microsoft.com/office/officeart/2005/8/layout/process3"/>
    <dgm:cxn modelId="{BB9930B6-162E-40C9-9AA4-12B6BBC2367B}" type="presOf" srcId="{6A8FBB44-C0EF-40CA-A88D-0407E17358D2}" destId="{5C3BA3FB-192C-4600-AE39-B0CC32EB1613}" srcOrd="0" destOrd="2" presId="urn:microsoft.com/office/officeart/2005/8/layout/process3"/>
    <dgm:cxn modelId="{07B8E1C9-BDF8-4ADB-B796-FADDAB582B21}" type="presOf" srcId="{FD80A698-4309-4E82-A446-F398057D5A41}" destId="{2B098FC8-5D4D-4441-A030-1DE9B2C6FFA8}" srcOrd="1" destOrd="0" presId="urn:microsoft.com/office/officeart/2005/8/layout/process3"/>
    <dgm:cxn modelId="{2CDA5DCA-7D4D-4117-A15C-370A1090818D}" srcId="{4EA0D6E5-939B-4560-8E3A-C9428714B306}" destId="{DEEBD3AE-C9B5-46CA-AF6E-D172C7F08C92}" srcOrd="3" destOrd="0" parTransId="{8B7D7FF3-1AAC-409C-B63E-83C4539BEFCB}" sibTransId="{55E65AD8-5EFF-4012-A182-33BC0EB45F55}"/>
    <dgm:cxn modelId="{A10077D0-C6A3-4970-971E-0E9C0E61E841}" type="presOf" srcId="{B7E4B8B0-773A-4ADE-8C06-D17810E64AD0}" destId="{57AEA2CD-0C7B-49F1-9433-B155DC0E4151}" srcOrd="0" destOrd="1" presId="urn:microsoft.com/office/officeart/2005/8/layout/process3"/>
    <dgm:cxn modelId="{E4A4EDD4-CEB1-4CE0-AD2B-5C8A908A0E1D}" srcId="{0512438C-5DB7-437E-88E3-8E4BF9816BEE}" destId="{A5DCBB51-73B1-4BA9-9950-E492C62A0440}" srcOrd="0" destOrd="0" parTransId="{6E61A7C6-784C-4122-8951-5FE3F88D0A02}" sibTransId="{09963E1A-392A-4791-A59D-6A1D012CE106}"/>
    <dgm:cxn modelId="{5273A7D6-64C3-4BEC-9704-E9F82B9402E6}" srcId="{FD80A698-4309-4E82-A446-F398057D5A41}" destId="{6A8FBB44-C0EF-40CA-A88D-0407E17358D2}" srcOrd="2" destOrd="0" parTransId="{03541415-75AE-4A32-9B4E-1E31B4FDC49F}" sibTransId="{AC34CB8E-8F7D-462E-8572-C01BD56858AA}"/>
    <dgm:cxn modelId="{929243DD-8C9C-4AAA-8AE9-2267E237C9E9}" type="presOf" srcId="{2A909901-BC77-4354-81F7-6688DD55E9DB}" destId="{57AEA2CD-0C7B-49F1-9433-B155DC0E4151}" srcOrd="0" destOrd="0" presId="urn:microsoft.com/office/officeart/2005/8/layout/process3"/>
    <dgm:cxn modelId="{6CD04DE1-3E7B-41CA-880C-087C01BE84E7}" type="presOf" srcId="{0A289CB7-D2AA-4D46-BEFE-EE8979F3C7C6}" destId="{6B0EFAA7-0338-46CC-821B-0F1E74189F7C}" srcOrd="0" destOrd="0" presId="urn:microsoft.com/office/officeart/2005/8/layout/process3"/>
    <dgm:cxn modelId="{052F99E1-B8C7-4C9C-B4A0-DA1792F4C94E}" type="presOf" srcId="{0512438C-5DB7-437E-88E3-8E4BF9816BEE}" destId="{6036AC17-C329-4988-AB39-ADF1E7568B38}" srcOrd="0" destOrd="0" presId="urn:microsoft.com/office/officeart/2005/8/layout/process3"/>
    <dgm:cxn modelId="{2383EDE6-C4B1-4474-B1BA-2EF9C20393FE}" type="presOf" srcId="{21D0E4AD-97DC-4545-9F72-A1CFD38200C2}" destId="{BD3AFF06-C709-4B3C-9F48-1DCB33754A1A}" srcOrd="0" destOrd="0" presId="urn:microsoft.com/office/officeart/2005/8/layout/process3"/>
    <dgm:cxn modelId="{37DE5BEB-8697-4539-9779-85EB0BCC066D}" srcId="{FD80A698-4309-4E82-A446-F398057D5A41}" destId="{383141CF-DBBD-4C39-83BA-DA17D2021C45}" srcOrd="1" destOrd="0" parTransId="{D04CF155-0F2E-4312-B2A9-A8633FE986B6}" sibTransId="{F1150E9F-3BFE-4629-8729-D3E1BC2F44C0}"/>
    <dgm:cxn modelId="{3EC708EE-262B-4300-8FCD-5CB4C642F07D}" srcId="{C1BBA5E0-4D33-4C3A-9274-4EBEE42A4857}" destId="{B7E4B8B0-773A-4ADE-8C06-D17810E64AD0}" srcOrd="1" destOrd="0" parTransId="{BA86B9E9-EDC1-4121-9520-486BB7BA123A}" sibTransId="{125E9039-59CC-436D-AC51-31636EDC18C1}"/>
    <dgm:cxn modelId="{6ECCEDF6-D4C2-479C-A2C8-2EE134F78C88}" srcId="{4EA0D6E5-939B-4560-8E3A-C9428714B306}" destId="{0512438C-5DB7-437E-88E3-8E4BF9816BEE}" srcOrd="2" destOrd="0" parTransId="{7F877A0B-F55B-4372-99B0-3AEA1414A2FC}" sibTransId="{B9C6D5F6-4AA4-4EBE-BA2B-4060BAC14A37}"/>
    <dgm:cxn modelId="{560003F9-6201-46CA-BF2D-D4A5703C68D4}" srcId="{0A289CB7-D2AA-4D46-BEFE-EE8979F3C7C6}" destId="{D86842DB-A256-4EF0-B55D-68BD53908575}" srcOrd="0" destOrd="0" parTransId="{3AFA99A4-04A6-4D90-9B1D-9EBB5A72BAE6}" sibTransId="{3DB48173-24EC-4F0C-AAB3-7212AB9FC3AF}"/>
    <dgm:cxn modelId="{00446AFD-171B-45AC-A393-E4DBD3D53481}" srcId="{C1BBA5E0-4D33-4C3A-9274-4EBEE42A4857}" destId="{5030EE6A-61B5-41F9-A06F-F410C3693B93}" srcOrd="2" destOrd="0" parTransId="{9E213E5D-3168-40AA-8A9E-BEA26EA63068}" sibTransId="{13551335-A51B-41B2-AE44-AF197D3D4366}"/>
    <dgm:cxn modelId="{64AA3206-22EB-4AC6-84E6-A811C53E2A26}" type="presParOf" srcId="{13649A3B-36A0-4FBD-BE40-2AA4F21D4DEA}" destId="{AD812F04-4FB8-465F-A61E-E9C1FC299450}" srcOrd="0" destOrd="0" presId="urn:microsoft.com/office/officeart/2005/8/layout/process3"/>
    <dgm:cxn modelId="{458584C8-65CE-4D91-821E-EBB8055A5FF5}" type="presParOf" srcId="{AD812F04-4FB8-465F-A61E-E9C1FC299450}" destId="{397D16F4-1F72-4056-92F4-93B8248F63B6}" srcOrd="0" destOrd="0" presId="urn:microsoft.com/office/officeart/2005/8/layout/process3"/>
    <dgm:cxn modelId="{47AEC340-74CA-4125-872A-28FAC4183C22}" type="presParOf" srcId="{AD812F04-4FB8-465F-A61E-E9C1FC299450}" destId="{4AA79181-847B-4094-A689-7E0DBDF3F192}" srcOrd="1" destOrd="0" presId="urn:microsoft.com/office/officeart/2005/8/layout/process3"/>
    <dgm:cxn modelId="{7F0EE964-B5EA-4206-AA9D-75EC6A09B82C}" type="presParOf" srcId="{AD812F04-4FB8-465F-A61E-E9C1FC299450}" destId="{57AEA2CD-0C7B-49F1-9433-B155DC0E4151}" srcOrd="2" destOrd="0" presId="urn:microsoft.com/office/officeart/2005/8/layout/process3"/>
    <dgm:cxn modelId="{07FD9E6E-5EEC-42D7-8E70-6FB29078191F}" type="presParOf" srcId="{13649A3B-36A0-4FBD-BE40-2AA4F21D4DEA}" destId="{BD3AFF06-C709-4B3C-9F48-1DCB33754A1A}" srcOrd="1" destOrd="0" presId="urn:microsoft.com/office/officeart/2005/8/layout/process3"/>
    <dgm:cxn modelId="{2EB02EF4-CB7F-40DA-9F6D-42AF1EF5EBD0}" type="presParOf" srcId="{BD3AFF06-C709-4B3C-9F48-1DCB33754A1A}" destId="{CB43A37C-F5CC-4C6E-BBA1-9717DF4BE097}" srcOrd="0" destOrd="0" presId="urn:microsoft.com/office/officeart/2005/8/layout/process3"/>
    <dgm:cxn modelId="{D64DF78D-B4DE-4E86-B4FC-41C64296EBD5}" type="presParOf" srcId="{13649A3B-36A0-4FBD-BE40-2AA4F21D4DEA}" destId="{A5EDD573-DE90-4444-BCD8-D298F203429B}" srcOrd="2" destOrd="0" presId="urn:microsoft.com/office/officeart/2005/8/layout/process3"/>
    <dgm:cxn modelId="{4515C5E7-6429-4CD9-A559-16E3D1E30863}" type="presParOf" srcId="{A5EDD573-DE90-4444-BCD8-D298F203429B}" destId="{B728E498-2586-49A8-A767-C0B1FA1A6913}" srcOrd="0" destOrd="0" presId="urn:microsoft.com/office/officeart/2005/8/layout/process3"/>
    <dgm:cxn modelId="{16797C98-6766-4718-8E6E-5FDFB1E94D43}" type="presParOf" srcId="{A5EDD573-DE90-4444-BCD8-D298F203429B}" destId="{2B098FC8-5D4D-4441-A030-1DE9B2C6FFA8}" srcOrd="1" destOrd="0" presId="urn:microsoft.com/office/officeart/2005/8/layout/process3"/>
    <dgm:cxn modelId="{454B2F57-9EF8-4F8B-9A45-3E7AE026FBC3}" type="presParOf" srcId="{A5EDD573-DE90-4444-BCD8-D298F203429B}" destId="{5C3BA3FB-192C-4600-AE39-B0CC32EB1613}" srcOrd="2" destOrd="0" presId="urn:microsoft.com/office/officeart/2005/8/layout/process3"/>
    <dgm:cxn modelId="{C52A5617-E605-44CD-8035-B1770148CD02}" type="presParOf" srcId="{13649A3B-36A0-4FBD-BE40-2AA4F21D4DEA}" destId="{5F5C7117-D739-4B6F-A6CA-B98C4363524D}" srcOrd="3" destOrd="0" presId="urn:microsoft.com/office/officeart/2005/8/layout/process3"/>
    <dgm:cxn modelId="{9D2BB30C-FAEE-4E68-9844-CF9178ED93F1}" type="presParOf" srcId="{5F5C7117-D739-4B6F-A6CA-B98C4363524D}" destId="{8B1E6BBB-4E25-4595-AFEA-20C523D2F540}" srcOrd="0" destOrd="0" presId="urn:microsoft.com/office/officeart/2005/8/layout/process3"/>
    <dgm:cxn modelId="{CF154751-0AD3-4386-977F-7909A7DA5E22}" type="presParOf" srcId="{13649A3B-36A0-4FBD-BE40-2AA4F21D4DEA}" destId="{2DE91515-BEC4-4C28-8ADF-4370FE22295F}" srcOrd="4" destOrd="0" presId="urn:microsoft.com/office/officeart/2005/8/layout/process3"/>
    <dgm:cxn modelId="{C3FE2434-EBDE-4824-9AC3-EA614EF0CB72}" type="presParOf" srcId="{2DE91515-BEC4-4C28-8ADF-4370FE22295F}" destId="{6036AC17-C329-4988-AB39-ADF1E7568B38}" srcOrd="0" destOrd="0" presId="urn:microsoft.com/office/officeart/2005/8/layout/process3"/>
    <dgm:cxn modelId="{51AA1114-4966-4A6C-98D1-5651ECFE8178}" type="presParOf" srcId="{2DE91515-BEC4-4C28-8ADF-4370FE22295F}" destId="{241E214A-5F54-4E22-847A-3497C18F3D66}" srcOrd="1" destOrd="0" presId="urn:microsoft.com/office/officeart/2005/8/layout/process3"/>
    <dgm:cxn modelId="{CF47EB98-AA76-4A22-9947-66C62DEC6E0B}" type="presParOf" srcId="{2DE91515-BEC4-4C28-8ADF-4370FE22295F}" destId="{E75E9536-DFDE-451B-9895-A0E3793466E5}" srcOrd="2" destOrd="0" presId="urn:microsoft.com/office/officeart/2005/8/layout/process3"/>
    <dgm:cxn modelId="{95B3DBEE-0B42-403C-B25F-3E6A27B437CB}" type="presParOf" srcId="{13649A3B-36A0-4FBD-BE40-2AA4F21D4DEA}" destId="{AAA87BDE-0C47-4E52-8783-1B2E0194FA65}" srcOrd="5" destOrd="0" presId="urn:microsoft.com/office/officeart/2005/8/layout/process3"/>
    <dgm:cxn modelId="{53FC17A8-6CC6-4B93-80EA-D625638A78D6}" type="presParOf" srcId="{AAA87BDE-0C47-4E52-8783-1B2E0194FA65}" destId="{17FA40D0-D502-4EBC-AD5A-7679B8674FCB}" srcOrd="0" destOrd="0" presId="urn:microsoft.com/office/officeart/2005/8/layout/process3"/>
    <dgm:cxn modelId="{96DC706F-839D-4B6E-9A73-1F6B65145440}" type="presParOf" srcId="{13649A3B-36A0-4FBD-BE40-2AA4F21D4DEA}" destId="{8BF80194-C599-4D1B-9B79-CE41E0EAEC99}" srcOrd="6" destOrd="0" presId="urn:microsoft.com/office/officeart/2005/8/layout/process3"/>
    <dgm:cxn modelId="{04B60B6A-5501-4005-86EE-8AEF6BF52C8B}" type="presParOf" srcId="{8BF80194-C599-4D1B-9B79-CE41E0EAEC99}" destId="{F031E846-1DD8-41E2-8E46-1CEE9BA4E91A}" srcOrd="0" destOrd="0" presId="urn:microsoft.com/office/officeart/2005/8/layout/process3"/>
    <dgm:cxn modelId="{BE9333CA-E7C8-46D5-92EB-A57DC3CC797C}" type="presParOf" srcId="{8BF80194-C599-4D1B-9B79-CE41E0EAEC99}" destId="{B5C3AF64-9A7B-416F-804F-BE8776396533}" srcOrd="1" destOrd="0" presId="urn:microsoft.com/office/officeart/2005/8/layout/process3"/>
    <dgm:cxn modelId="{A2E9A80B-5DD9-4B02-A48E-C1A8904B44A1}" type="presParOf" srcId="{8BF80194-C599-4D1B-9B79-CE41E0EAEC99}" destId="{9802F406-27EF-4E0C-91A1-D6CA1C2CFCCD}" srcOrd="2" destOrd="0" presId="urn:microsoft.com/office/officeart/2005/8/layout/process3"/>
    <dgm:cxn modelId="{14443D3E-F393-4ED1-A848-D554478D2554}" type="presParOf" srcId="{13649A3B-36A0-4FBD-BE40-2AA4F21D4DEA}" destId="{A9663722-0EEF-48B9-B814-F9B3C82AD480}" srcOrd="7" destOrd="0" presId="urn:microsoft.com/office/officeart/2005/8/layout/process3"/>
    <dgm:cxn modelId="{87C3E77F-4B2D-4005-A09C-66D5B8BED535}" type="presParOf" srcId="{A9663722-0EEF-48B9-B814-F9B3C82AD480}" destId="{F766ED4C-8A86-47C0-86EA-AA36F0C94443}" srcOrd="0" destOrd="0" presId="urn:microsoft.com/office/officeart/2005/8/layout/process3"/>
    <dgm:cxn modelId="{C0365C12-2D72-41AE-9E82-A3AE934C0F35}" type="presParOf" srcId="{13649A3B-36A0-4FBD-BE40-2AA4F21D4DEA}" destId="{690C4395-B04B-4857-8B6C-A777513C447E}" srcOrd="8" destOrd="0" presId="urn:microsoft.com/office/officeart/2005/8/layout/process3"/>
    <dgm:cxn modelId="{108642A7-087D-4D5E-ADF1-0E98A89B0C88}" type="presParOf" srcId="{690C4395-B04B-4857-8B6C-A777513C447E}" destId="{6B0EFAA7-0338-46CC-821B-0F1E74189F7C}" srcOrd="0" destOrd="0" presId="urn:microsoft.com/office/officeart/2005/8/layout/process3"/>
    <dgm:cxn modelId="{E2B57EDB-3A82-4897-B8FB-F70AABEA249D}" type="presParOf" srcId="{690C4395-B04B-4857-8B6C-A777513C447E}" destId="{AB5756B5-D6D0-4D0E-9704-61F6BF9C2B88}" srcOrd="1" destOrd="0" presId="urn:microsoft.com/office/officeart/2005/8/layout/process3"/>
    <dgm:cxn modelId="{8274B867-5C3A-4928-9E9A-B310371DBD87}" type="presParOf" srcId="{690C4395-B04B-4857-8B6C-A777513C447E}" destId="{F6306B96-459E-4FD7-8ECE-375B9DD6BC7A}"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4CEA51-C1BB-4D6F-BF98-7C49A43E1047}" type="doc">
      <dgm:prSet loTypeId="urn:microsoft.com/office/officeart/2005/8/layout/pyramid2" loCatId="list" qsTypeId="urn:microsoft.com/office/officeart/2005/8/quickstyle/simple1" qsCatId="simple" csTypeId="urn:microsoft.com/office/officeart/2005/8/colors/accent1_2" csCatId="accent1" phldr="1"/>
      <dgm:spPr/>
    </dgm:pt>
    <dgm:pt modelId="{4384FD4E-77F6-48D9-97D7-1D08732B9FF6}">
      <dgm:prSet phldrT="[Text]"/>
      <dgm:spPr/>
      <dgm:t>
        <a:bodyPr/>
        <a:lstStyle/>
        <a:p>
          <a:r>
            <a:rPr lang="en-CA" b="0" dirty="0"/>
            <a:t>Sharing the Evaluation Results</a:t>
          </a:r>
          <a:endParaRPr lang="en-CA" dirty="0"/>
        </a:p>
      </dgm:t>
    </dgm:pt>
    <dgm:pt modelId="{C571A4B2-1F0B-4EE0-B6D5-45074B523F3F}" type="parTrans" cxnId="{CB3715AB-B1FE-42A0-814F-7DEAB1E58C74}">
      <dgm:prSet/>
      <dgm:spPr/>
      <dgm:t>
        <a:bodyPr/>
        <a:lstStyle/>
        <a:p>
          <a:endParaRPr lang="en-CA"/>
        </a:p>
      </dgm:t>
    </dgm:pt>
    <dgm:pt modelId="{7B561223-035E-4BC8-98CA-32432A8BB003}" type="sibTrans" cxnId="{CB3715AB-B1FE-42A0-814F-7DEAB1E58C74}">
      <dgm:prSet/>
      <dgm:spPr/>
      <dgm:t>
        <a:bodyPr/>
        <a:lstStyle/>
        <a:p>
          <a:endParaRPr lang="en-CA"/>
        </a:p>
      </dgm:t>
    </dgm:pt>
    <dgm:pt modelId="{0E27BF65-B9FD-4909-B925-301408145BFD}">
      <dgm:prSet phldrT="[Text]"/>
      <dgm:spPr/>
      <dgm:t>
        <a:bodyPr/>
        <a:lstStyle/>
        <a:p>
          <a:r>
            <a:rPr lang="en-CA" b="0" dirty="0"/>
            <a:t>Enacting the Evaluation Results</a:t>
          </a:r>
          <a:endParaRPr lang="en-CA" dirty="0"/>
        </a:p>
      </dgm:t>
    </dgm:pt>
    <dgm:pt modelId="{80A3E4D3-D78B-4E1C-B838-F3AC9F363236}" type="parTrans" cxnId="{45340BD9-0FE4-4214-8FC2-AAAB4DF11757}">
      <dgm:prSet/>
      <dgm:spPr/>
      <dgm:t>
        <a:bodyPr/>
        <a:lstStyle/>
        <a:p>
          <a:endParaRPr lang="en-CA"/>
        </a:p>
      </dgm:t>
    </dgm:pt>
    <dgm:pt modelId="{9DC90F34-EB0C-4DFE-A1E7-B4ADC6A70318}" type="sibTrans" cxnId="{45340BD9-0FE4-4214-8FC2-AAAB4DF11757}">
      <dgm:prSet/>
      <dgm:spPr/>
      <dgm:t>
        <a:bodyPr/>
        <a:lstStyle/>
        <a:p>
          <a:endParaRPr lang="en-CA"/>
        </a:p>
      </dgm:t>
    </dgm:pt>
    <dgm:pt modelId="{D2D34D6A-55AD-4321-A1E8-3BB6343B9EE3}">
      <dgm:prSet phldrT="[Text]"/>
      <dgm:spPr/>
      <dgm:t>
        <a:bodyPr/>
        <a:lstStyle/>
        <a:p>
          <a:r>
            <a:rPr lang="en-CA" b="0" dirty="0"/>
            <a:t>It is our collective responsibility</a:t>
          </a:r>
          <a:endParaRPr lang="en-CA" dirty="0"/>
        </a:p>
      </dgm:t>
    </dgm:pt>
    <dgm:pt modelId="{9C64D512-8EA7-4494-8BF6-D6FC025E3C0A}" type="parTrans" cxnId="{C8685CF1-A3D5-4499-A9CC-7ECD4BE3CC27}">
      <dgm:prSet/>
      <dgm:spPr/>
      <dgm:t>
        <a:bodyPr/>
        <a:lstStyle/>
        <a:p>
          <a:endParaRPr lang="en-CA"/>
        </a:p>
      </dgm:t>
    </dgm:pt>
    <dgm:pt modelId="{11885BC3-1207-44D4-9532-BA17C5BF51FE}" type="sibTrans" cxnId="{C8685CF1-A3D5-4499-A9CC-7ECD4BE3CC27}">
      <dgm:prSet/>
      <dgm:spPr/>
      <dgm:t>
        <a:bodyPr/>
        <a:lstStyle/>
        <a:p>
          <a:endParaRPr lang="en-CA"/>
        </a:p>
      </dgm:t>
    </dgm:pt>
    <dgm:pt modelId="{D05BC2AB-0A65-46CE-BF50-61C7EC4BF269}" type="pres">
      <dgm:prSet presAssocID="{594CEA51-C1BB-4D6F-BF98-7C49A43E1047}" presName="compositeShape" presStyleCnt="0">
        <dgm:presLayoutVars>
          <dgm:dir/>
          <dgm:resizeHandles/>
        </dgm:presLayoutVars>
      </dgm:prSet>
      <dgm:spPr/>
    </dgm:pt>
    <dgm:pt modelId="{6B56E302-990A-42F4-BE2E-65EFE7B55BB8}" type="pres">
      <dgm:prSet presAssocID="{594CEA51-C1BB-4D6F-BF98-7C49A43E1047}" presName="pyramid" presStyleLbl="node1" presStyleIdx="0" presStyleCnt="1"/>
      <dgm:spPr/>
    </dgm:pt>
    <dgm:pt modelId="{768A8D20-A995-43B4-A716-C513D57189C6}" type="pres">
      <dgm:prSet presAssocID="{594CEA51-C1BB-4D6F-BF98-7C49A43E1047}" presName="theList" presStyleCnt="0"/>
      <dgm:spPr/>
    </dgm:pt>
    <dgm:pt modelId="{D70EC658-568A-4E62-A08D-A1677ACDF213}" type="pres">
      <dgm:prSet presAssocID="{4384FD4E-77F6-48D9-97D7-1D08732B9FF6}" presName="aNode" presStyleLbl="fgAcc1" presStyleIdx="0" presStyleCnt="3">
        <dgm:presLayoutVars>
          <dgm:bulletEnabled val="1"/>
        </dgm:presLayoutVars>
      </dgm:prSet>
      <dgm:spPr/>
    </dgm:pt>
    <dgm:pt modelId="{6085BBCC-EE99-4FFA-B182-81D0372879EA}" type="pres">
      <dgm:prSet presAssocID="{4384FD4E-77F6-48D9-97D7-1D08732B9FF6}" presName="aSpace" presStyleCnt="0"/>
      <dgm:spPr/>
    </dgm:pt>
    <dgm:pt modelId="{5C5DF0E8-4992-402A-845F-29417D541B22}" type="pres">
      <dgm:prSet presAssocID="{0E27BF65-B9FD-4909-B925-301408145BFD}" presName="aNode" presStyleLbl="fgAcc1" presStyleIdx="1" presStyleCnt="3">
        <dgm:presLayoutVars>
          <dgm:bulletEnabled val="1"/>
        </dgm:presLayoutVars>
      </dgm:prSet>
      <dgm:spPr/>
    </dgm:pt>
    <dgm:pt modelId="{197CF26A-F732-4E53-8A71-C7C184C86A42}" type="pres">
      <dgm:prSet presAssocID="{0E27BF65-B9FD-4909-B925-301408145BFD}" presName="aSpace" presStyleCnt="0"/>
      <dgm:spPr/>
    </dgm:pt>
    <dgm:pt modelId="{091AD1DF-8C59-4AE4-8B11-6DB962AD0EEB}" type="pres">
      <dgm:prSet presAssocID="{D2D34D6A-55AD-4321-A1E8-3BB6343B9EE3}" presName="aNode" presStyleLbl="fgAcc1" presStyleIdx="2" presStyleCnt="3">
        <dgm:presLayoutVars>
          <dgm:bulletEnabled val="1"/>
        </dgm:presLayoutVars>
      </dgm:prSet>
      <dgm:spPr/>
    </dgm:pt>
    <dgm:pt modelId="{AB6C3792-3E9B-478D-81FF-30B1177A52BA}" type="pres">
      <dgm:prSet presAssocID="{D2D34D6A-55AD-4321-A1E8-3BB6343B9EE3}" presName="aSpace" presStyleCnt="0"/>
      <dgm:spPr/>
    </dgm:pt>
  </dgm:ptLst>
  <dgm:cxnLst>
    <dgm:cxn modelId="{D568A022-3F95-47B8-95CC-6550ABD55BA6}" type="presOf" srcId="{594CEA51-C1BB-4D6F-BF98-7C49A43E1047}" destId="{D05BC2AB-0A65-46CE-BF50-61C7EC4BF269}" srcOrd="0" destOrd="0" presId="urn:microsoft.com/office/officeart/2005/8/layout/pyramid2"/>
    <dgm:cxn modelId="{78F935A3-5550-438D-9894-1EC70B61641F}" type="presOf" srcId="{0E27BF65-B9FD-4909-B925-301408145BFD}" destId="{5C5DF0E8-4992-402A-845F-29417D541B22}" srcOrd="0" destOrd="0" presId="urn:microsoft.com/office/officeart/2005/8/layout/pyramid2"/>
    <dgm:cxn modelId="{CB3715AB-B1FE-42A0-814F-7DEAB1E58C74}" srcId="{594CEA51-C1BB-4D6F-BF98-7C49A43E1047}" destId="{4384FD4E-77F6-48D9-97D7-1D08732B9FF6}" srcOrd="0" destOrd="0" parTransId="{C571A4B2-1F0B-4EE0-B6D5-45074B523F3F}" sibTransId="{7B561223-035E-4BC8-98CA-32432A8BB003}"/>
    <dgm:cxn modelId="{907962C4-D254-48F4-A584-52DED8184B1E}" type="presOf" srcId="{D2D34D6A-55AD-4321-A1E8-3BB6343B9EE3}" destId="{091AD1DF-8C59-4AE4-8B11-6DB962AD0EEB}" srcOrd="0" destOrd="0" presId="urn:microsoft.com/office/officeart/2005/8/layout/pyramid2"/>
    <dgm:cxn modelId="{A1AA82D3-8D8C-4FBE-9355-DD428C3BDB2A}" type="presOf" srcId="{4384FD4E-77F6-48D9-97D7-1D08732B9FF6}" destId="{D70EC658-568A-4E62-A08D-A1677ACDF213}" srcOrd="0" destOrd="0" presId="urn:microsoft.com/office/officeart/2005/8/layout/pyramid2"/>
    <dgm:cxn modelId="{45340BD9-0FE4-4214-8FC2-AAAB4DF11757}" srcId="{594CEA51-C1BB-4D6F-BF98-7C49A43E1047}" destId="{0E27BF65-B9FD-4909-B925-301408145BFD}" srcOrd="1" destOrd="0" parTransId="{80A3E4D3-D78B-4E1C-B838-F3AC9F363236}" sibTransId="{9DC90F34-EB0C-4DFE-A1E7-B4ADC6A70318}"/>
    <dgm:cxn modelId="{C8685CF1-A3D5-4499-A9CC-7ECD4BE3CC27}" srcId="{594CEA51-C1BB-4D6F-BF98-7C49A43E1047}" destId="{D2D34D6A-55AD-4321-A1E8-3BB6343B9EE3}" srcOrd="2" destOrd="0" parTransId="{9C64D512-8EA7-4494-8BF6-D6FC025E3C0A}" sibTransId="{11885BC3-1207-44D4-9532-BA17C5BF51FE}"/>
    <dgm:cxn modelId="{FF1AC5FE-65B7-4BDB-9A46-08D69597C1CD}" type="presParOf" srcId="{D05BC2AB-0A65-46CE-BF50-61C7EC4BF269}" destId="{6B56E302-990A-42F4-BE2E-65EFE7B55BB8}" srcOrd="0" destOrd="0" presId="urn:microsoft.com/office/officeart/2005/8/layout/pyramid2"/>
    <dgm:cxn modelId="{BC125266-F7C3-4F04-97D8-4E583C51EB9C}" type="presParOf" srcId="{D05BC2AB-0A65-46CE-BF50-61C7EC4BF269}" destId="{768A8D20-A995-43B4-A716-C513D57189C6}" srcOrd="1" destOrd="0" presId="urn:microsoft.com/office/officeart/2005/8/layout/pyramid2"/>
    <dgm:cxn modelId="{B04D2A4F-971D-495C-9C0D-EACBCE2325E2}" type="presParOf" srcId="{768A8D20-A995-43B4-A716-C513D57189C6}" destId="{D70EC658-568A-4E62-A08D-A1677ACDF213}" srcOrd="0" destOrd="0" presId="urn:microsoft.com/office/officeart/2005/8/layout/pyramid2"/>
    <dgm:cxn modelId="{FA93ABBC-B416-41D9-90F0-2ECE323E7283}" type="presParOf" srcId="{768A8D20-A995-43B4-A716-C513D57189C6}" destId="{6085BBCC-EE99-4FFA-B182-81D0372879EA}" srcOrd="1" destOrd="0" presId="urn:microsoft.com/office/officeart/2005/8/layout/pyramid2"/>
    <dgm:cxn modelId="{385EADA3-0344-4131-9BA9-6EE786B3F57C}" type="presParOf" srcId="{768A8D20-A995-43B4-A716-C513D57189C6}" destId="{5C5DF0E8-4992-402A-845F-29417D541B22}" srcOrd="2" destOrd="0" presId="urn:microsoft.com/office/officeart/2005/8/layout/pyramid2"/>
    <dgm:cxn modelId="{5738EFF8-D2A8-46E5-975E-D620549C5C20}" type="presParOf" srcId="{768A8D20-A995-43B4-A716-C513D57189C6}" destId="{197CF26A-F732-4E53-8A71-C7C184C86A42}" srcOrd="3" destOrd="0" presId="urn:microsoft.com/office/officeart/2005/8/layout/pyramid2"/>
    <dgm:cxn modelId="{A9FBC7B0-6041-4F53-8759-1818F8FA583D}" type="presParOf" srcId="{768A8D20-A995-43B4-A716-C513D57189C6}" destId="{091AD1DF-8C59-4AE4-8B11-6DB962AD0EEB}" srcOrd="4" destOrd="0" presId="urn:microsoft.com/office/officeart/2005/8/layout/pyramid2"/>
    <dgm:cxn modelId="{B7803604-4D75-41F0-BB1D-B2CBD37AD81B}" type="presParOf" srcId="{768A8D20-A995-43B4-A716-C513D57189C6}" destId="{AB6C3792-3E9B-478D-81FF-30B1177A52BA}"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AC4611-73D2-45F5-8D6F-C6E942C16366}"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CA"/>
        </a:p>
      </dgm:t>
    </dgm:pt>
    <dgm:pt modelId="{FEE72FD9-FEEC-4C71-867E-3E48BF4AE11F}">
      <dgm:prSet phldrT="[Text]"/>
      <dgm:spPr/>
      <dgm:t>
        <a:bodyPr/>
        <a:lstStyle/>
        <a:p>
          <a:r>
            <a:rPr lang="en-CA" dirty="0"/>
            <a:t>8.6 Days</a:t>
          </a:r>
        </a:p>
      </dgm:t>
    </dgm:pt>
    <dgm:pt modelId="{9F369A9F-DB31-4E21-A7A9-81787A083CDA}" type="parTrans" cxnId="{0F1D0A2E-0901-44E8-B109-3760A963A2B5}">
      <dgm:prSet/>
      <dgm:spPr/>
      <dgm:t>
        <a:bodyPr/>
        <a:lstStyle/>
        <a:p>
          <a:endParaRPr lang="en-CA"/>
        </a:p>
      </dgm:t>
    </dgm:pt>
    <dgm:pt modelId="{B8A3A828-2D09-435B-B6BE-EB3B6BA6F66D}" type="sibTrans" cxnId="{0F1D0A2E-0901-44E8-B109-3760A963A2B5}">
      <dgm:prSet/>
      <dgm:spPr/>
      <dgm:t>
        <a:bodyPr/>
        <a:lstStyle/>
        <a:p>
          <a:endParaRPr lang="en-CA"/>
        </a:p>
      </dgm:t>
    </dgm:pt>
    <dgm:pt modelId="{57E9DD3B-ACF0-4847-90BC-21BB28459F76}">
      <dgm:prSet phldrT="[Text]"/>
      <dgm:spPr/>
      <dgm:t>
        <a:bodyPr/>
        <a:lstStyle/>
        <a:p>
          <a:r>
            <a:rPr lang="en-CA" dirty="0"/>
            <a:t>7.6 Days</a:t>
          </a:r>
        </a:p>
      </dgm:t>
    </dgm:pt>
    <dgm:pt modelId="{C62D9643-1687-4CA1-866D-FC46FA1EBE3D}" type="parTrans" cxnId="{05AFDE3F-161E-44D4-BB1A-EDB065A4DC36}">
      <dgm:prSet/>
      <dgm:spPr/>
      <dgm:t>
        <a:bodyPr/>
        <a:lstStyle/>
        <a:p>
          <a:endParaRPr lang="en-CA"/>
        </a:p>
      </dgm:t>
    </dgm:pt>
    <dgm:pt modelId="{692FC972-1AFA-4477-A2F0-6237D5717FD2}" type="sibTrans" cxnId="{05AFDE3F-161E-44D4-BB1A-EDB065A4DC36}">
      <dgm:prSet/>
      <dgm:spPr/>
      <dgm:t>
        <a:bodyPr/>
        <a:lstStyle/>
        <a:p>
          <a:endParaRPr lang="en-CA"/>
        </a:p>
      </dgm:t>
    </dgm:pt>
    <dgm:pt modelId="{75DC547D-EC7E-4E68-AD1C-A10F5B386CFC}" type="pres">
      <dgm:prSet presAssocID="{69AC4611-73D2-45F5-8D6F-C6E942C16366}" presName="compositeShape" presStyleCnt="0">
        <dgm:presLayoutVars>
          <dgm:chMax val="2"/>
          <dgm:dir/>
          <dgm:resizeHandles val="exact"/>
        </dgm:presLayoutVars>
      </dgm:prSet>
      <dgm:spPr/>
    </dgm:pt>
    <dgm:pt modelId="{C49FDFAE-DCFE-4651-B2E6-F08D8BB2895B}" type="pres">
      <dgm:prSet presAssocID="{FEE72FD9-FEEC-4C71-867E-3E48BF4AE11F}" presName="upArrow" presStyleLbl="node1" presStyleIdx="0" presStyleCnt="2"/>
      <dgm:spPr/>
    </dgm:pt>
    <dgm:pt modelId="{8EF302BA-1206-4563-BB53-FCBADD7C6635}" type="pres">
      <dgm:prSet presAssocID="{FEE72FD9-FEEC-4C71-867E-3E48BF4AE11F}" presName="upArrowText" presStyleLbl="revTx" presStyleIdx="0" presStyleCnt="2">
        <dgm:presLayoutVars>
          <dgm:chMax val="0"/>
          <dgm:bulletEnabled val="1"/>
        </dgm:presLayoutVars>
      </dgm:prSet>
      <dgm:spPr/>
    </dgm:pt>
    <dgm:pt modelId="{7FC8772E-8F2F-49E7-BD77-3B30F745DA61}" type="pres">
      <dgm:prSet presAssocID="{57E9DD3B-ACF0-4847-90BC-21BB28459F76}" presName="downArrow" presStyleLbl="node1" presStyleIdx="1" presStyleCnt="2"/>
      <dgm:spPr>
        <a:solidFill>
          <a:srgbClr val="FFC000"/>
        </a:solidFill>
      </dgm:spPr>
    </dgm:pt>
    <dgm:pt modelId="{EBCE2488-3316-4764-8147-C64A3F95A720}" type="pres">
      <dgm:prSet presAssocID="{57E9DD3B-ACF0-4847-90BC-21BB28459F76}" presName="downArrowText" presStyleLbl="revTx" presStyleIdx="1" presStyleCnt="2">
        <dgm:presLayoutVars>
          <dgm:chMax val="0"/>
          <dgm:bulletEnabled val="1"/>
        </dgm:presLayoutVars>
      </dgm:prSet>
      <dgm:spPr/>
    </dgm:pt>
  </dgm:ptLst>
  <dgm:cxnLst>
    <dgm:cxn modelId="{48204C08-1740-46EC-B071-B0CA7FF3A0B5}" type="presOf" srcId="{FEE72FD9-FEEC-4C71-867E-3E48BF4AE11F}" destId="{8EF302BA-1206-4563-BB53-FCBADD7C6635}" srcOrd="0" destOrd="0" presId="urn:microsoft.com/office/officeart/2005/8/layout/arrow4"/>
    <dgm:cxn modelId="{0F1D0A2E-0901-44E8-B109-3760A963A2B5}" srcId="{69AC4611-73D2-45F5-8D6F-C6E942C16366}" destId="{FEE72FD9-FEEC-4C71-867E-3E48BF4AE11F}" srcOrd="0" destOrd="0" parTransId="{9F369A9F-DB31-4E21-A7A9-81787A083CDA}" sibTransId="{B8A3A828-2D09-435B-B6BE-EB3B6BA6F66D}"/>
    <dgm:cxn modelId="{05AFDE3F-161E-44D4-BB1A-EDB065A4DC36}" srcId="{69AC4611-73D2-45F5-8D6F-C6E942C16366}" destId="{57E9DD3B-ACF0-4847-90BC-21BB28459F76}" srcOrd="1" destOrd="0" parTransId="{C62D9643-1687-4CA1-866D-FC46FA1EBE3D}" sibTransId="{692FC972-1AFA-4477-A2F0-6237D5717FD2}"/>
    <dgm:cxn modelId="{F124AE74-8594-4D59-BB00-342A48C74794}" type="presOf" srcId="{57E9DD3B-ACF0-4847-90BC-21BB28459F76}" destId="{EBCE2488-3316-4764-8147-C64A3F95A720}" srcOrd="0" destOrd="0" presId="urn:microsoft.com/office/officeart/2005/8/layout/arrow4"/>
    <dgm:cxn modelId="{303DC77D-4CA3-4C36-9FA0-52E95ABB7E36}" type="presOf" srcId="{69AC4611-73D2-45F5-8D6F-C6E942C16366}" destId="{75DC547D-EC7E-4E68-AD1C-A10F5B386CFC}" srcOrd="0" destOrd="0" presId="urn:microsoft.com/office/officeart/2005/8/layout/arrow4"/>
    <dgm:cxn modelId="{39D94C70-63BC-41B0-ADCC-E18525AE26AB}" type="presParOf" srcId="{75DC547D-EC7E-4E68-AD1C-A10F5B386CFC}" destId="{C49FDFAE-DCFE-4651-B2E6-F08D8BB2895B}" srcOrd="0" destOrd="0" presId="urn:microsoft.com/office/officeart/2005/8/layout/arrow4"/>
    <dgm:cxn modelId="{0B8769B5-B735-4215-9552-B4B8A9998FD4}" type="presParOf" srcId="{75DC547D-EC7E-4E68-AD1C-A10F5B386CFC}" destId="{8EF302BA-1206-4563-BB53-FCBADD7C6635}" srcOrd="1" destOrd="0" presId="urn:microsoft.com/office/officeart/2005/8/layout/arrow4"/>
    <dgm:cxn modelId="{3BC2AF82-B6A2-4532-98C4-7BE5F9C2A864}" type="presParOf" srcId="{75DC547D-EC7E-4E68-AD1C-A10F5B386CFC}" destId="{7FC8772E-8F2F-49E7-BD77-3B30F745DA61}" srcOrd="2" destOrd="0" presId="urn:microsoft.com/office/officeart/2005/8/layout/arrow4"/>
    <dgm:cxn modelId="{DB240B3D-3B84-4D55-999C-A8FE5957259D}" type="presParOf" srcId="{75DC547D-EC7E-4E68-AD1C-A10F5B386CFC}" destId="{EBCE2488-3316-4764-8147-C64A3F95A720}" srcOrd="3" destOrd="0" presId="urn:microsoft.com/office/officeart/2005/8/layout/arrow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CEC90-19BD-FE4C-A20D-7F9C2A5A0753}">
      <dsp:nvSpPr>
        <dsp:cNvPr id="0" name=""/>
        <dsp:cNvSpPr/>
      </dsp:nvSpPr>
      <dsp:spPr>
        <a:xfrm>
          <a:off x="3899278" y="2132835"/>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Cost containment</a:t>
          </a:r>
        </a:p>
      </dsp:txBody>
      <dsp:txXfrm>
        <a:off x="4386159" y="2405805"/>
        <a:ext cx="1040513" cy="708669"/>
      </dsp:txXfrm>
    </dsp:sp>
    <dsp:sp modelId="{CA75DFC9-DBCA-8545-9834-28801F641783}">
      <dsp:nvSpPr>
        <dsp:cNvPr id="0" name=""/>
        <dsp:cNvSpPr/>
      </dsp:nvSpPr>
      <dsp:spPr>
        <a:xfrm>
          <a:off x="1297472" y="2132835"/>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Providers feel supported to organize care for patients</a:t>
          </a:r>
        </a:p>
      </dsp:txBody>
      <dsp:txXfrm>
        <a:off x="1319520" y="2405805"/>
        <a:ext cx="1040513" cy="708669"/>
      </dsp:txXfrm>
    </dsp:sp>
    <dsp:sp modelId="{98DF9722-B7AF-5140-A3D9-2095094ED379}">
      <dsp:nvSpPr>
        <dsp:cNvPr id="0" name=""/>
        <dsp:cNvSpPr/>
      </dsp:nvSpPr>
      <dsp:spPr>
        <a:xfrm>
          <a:off x="3825509" y="0"/>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Better Patient and Population Health</a:t>
          </a:r>
        </a:p>
      </dsp:txBody>
      <dsp:txXfrm>
        <a:off x="4312390" y="22048"/>
        <a:ext cx="1040513" cy="708669"/>
      </dsp:txXfrm>
    </dsp:sp>
    <dsp:sp modelId="{5E95913B-508E-194F-B6F8-DED886CC7880}">
      <dsp:nvSpPr>
        <dsp:cNvPr id="0" name=""/>
        <dsp:cNvSpPr/>
      </dsp:nvSpPr>
      <dsp:spPr>
        <a:xfrm>
          <a:off x="1297472" y="0"/>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Organized care that is easy to access</a:t>
          </a:r>
        </a:p>
      </dsp:txBody>
      <dsp:txXfrm>
        <a:off x="1319520" y="22048"/>
        <a:ext cx="1040513" cy="708669"/>
      </dsp:txXfrm>
    </dsp:sp>
    <dsp:sp modelId="{4D54B44E-718A-4841-BB2A-61F447C290A2}">
      <dsp:nvSpPr>
        <dsp:cNvPr id="0" name=""/>
        <dsp:cNvSpPr/>
      </dsp:nvSpPr>
      <dsp:spPr>
        <a:xfrm>
          <a:off x="1946732" y="178781"/>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Patient Experience</a:t>
          </a:r>
        </a:p>
      </dsp:txBody>
      <dsp:txXfrm>
        <a:off x="2344514" y="576563"/>
        <a:ext cx="960332" cy="960332"/>
      </dsp:txXfrm>
    </dsp:sp>
    <dsp:sp modelId="{DEA59870-D6D1-B74F-A0AB-52B0CB57EA1A}">
      <dsp:nvSpPr>
        <dsp:cNvPr id="0" name=""/>
        <dsp:cNvSpPr/>
      </dsp:nvSpPr>
      <dsp:spPr>
        <a:xfrm rot="5400000">
          <a:off x="3367577" y="178781"/>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Health Outcomes</a:t>
          </a:r>
        </a:p>
      </dsp:txBody>
      <dsp:txXfrm rot="-5400000">
        <a:off x="3367577" y="576563"/>
        <a:ext cx="960332" cy="960332"/>
      </dsp:txXfrm>
    </dsp:sp>
    <dsp:sp modelId="{CC2B8C9A-E829-E043-AD8F-3850434A668F}">
      <dsp:nvSpPr>
        <dsp:cNvPr id="0" name=""/>
        <dsp:cNvSpPr/>
      </dsp:nvSpPr>
      <dsp:spPr>
        <a:xfrm rot="10800000">
          <a:off x="3367577" y="1599626"/>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Cost</a:t>
          </a:r>
        </a:p>
      </dsp:txBody>
      <dsp:txXfrm rot="10800000">
        <a:off x="3367577" y="1599626"/>
        <a:ext cx="960332" cy="960332"/>
      </dsp:txXfrm>
    </dsp:sp>
    <dsp:sp modelId="{AE2E1CB8-B73D-314E-BF73-49B0FD9F032F}">
      <dsp:nvSpPr>
        <dsp:cNvPr id="0" name=""/>
        <dsp:cNvSpPr/>
      </dsp:nvSpPr>
      <dsp:spPr>
        <a:xfrm rot="16200000">
          <a:off x="1946732" y="1599626"/>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Provider Experience</a:t>
          </a:r>
        </a:p>
      </dsp:txBody>
      <dsp:txXfrm rot="5400000">
        <a:off x="2344514" y="1599626"/>
        <a:ext cx="960332" cy="960332"/>
      </dsp:txXfrm>
    </dsp:sp>
    <dsp:sp modelId="{68FEBEDB-0F86-C74F-8A82-E131F330960A}">
      <dsp:nvSpPr>
        <dsp:cNvPr id="0" name=""/>
        <dsp:cNvSpPr/>
      </dsp:nvSpPr>
      <dsp:spPr>
        <a:xfrm>
          <a:off x="3101756" y="1285974"/>
          <a:ext cx="468910" cy="40774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D11F97-DA1E-1D40-9E6D-D1B0A8B9C6DF}">
      <dsp:nvSpPr>
        <dsp:cNvPr id="0" name=""/>
        <dsp:cNvSpPr/>
      </dsp:nvSpPr>
      <dsp:spPr>
        <a:xfrm rot="10800000">
          <a:off x="3101756" y="1442800"/>
          <a:ext cx="468910" cy="40774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CEC90-19BD-FE4C-A20D-7F9C2A5A0753}">
      <dsp:nvSpPr>
        <dsp:cNvPr id="0" name=""/>
        <dsp:cNvSpPr/>
      </dsp:nvSpPr>
      <dsp:spPr>
        <a:xfrm>
          <a:off x="3899278" y="2132835"/>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Cost containment</a:t>
          </a:r>
        </a:p>
      </dsp:txBody>
      <dsp:txXfrm>
        <a:off x="4386159" y="2405805"/>
        <a:ext cx="1040513" cy="708669"/>
      </dsp:txXfrm>
    </dsp:sp>
    <dsp:sp modelId="{CA75DFC9-DBCA-8545-9834-28801F641783}">
      <dsp:nvSpPr>
        <dsp:cNvPr id="0" name=""/>
        <dsp:cNvSpPr/>
      </dsp:nvSpPr>
      <dsp:spPr>
        <a:xfrm>
          <a:off x="1297472" y="2132835"/>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Providers feel supported to organize care for patients</a:t>
          </a:r>
        </a:p>
      </dsp:txBody>
      <dsp:txXfrm>
        <a:off x="1319520" y="2405805"/>
        <a:ext cx="1040513" cy="708669"/>
      </dsp:txXfrm>
    </dsp:sp>
    <dsp:sp modelId="{98DF9722-B7AF-5140-A3D9-2095094ED379}">
      <dsp:nvSpPr>
        <dsp:cNvPr id="0" name=""/>
        <dsp:cNvSpPr/>
      </dsp:nvSpPr>
      <dsp:spPr>
        <a:xfrm>
          <a:off x="3825509" y="0"/>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Better Patient and Population Health</a:t>
          </a:r>
        </a:p>
      </dsp:txBody>
      <dsp:txXfrm>
        <a:off x="4312390" y="22048"/>
        <a:ext cx="1040513" cy="708669"/>
      </dsp:txXfrm>
    </dsp:sp>
    <dsp:sp modelId="{5E95913B-508E-194F-B6F8-DED886CC7880}">
      <dsp:nvSpPr>
        <dsp:cNvPr id="0" name=""/>
        <dsp:cNvSpPr/>
      </dsp:nvSpPr>
      <dsp:spPr>
        <a:xfrm>
          <a:off x="1297472" y="0"/>
          <a:ext cx="1549442" cy="10036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a:latin typeface="Helevetica"/>
            </a:rPr>
            <a:t>Organized care that is easy to access</a:t>
          </a:r>
        </a:p>
      </dsp:txBody>
      <dsp:txXfrm>
        <a:off x="1319520" y="22048"/>
        <a:ext cx="1040513" cy="708669"/>
      </dsp:txXfrm>
    </dsp:sp>
    <dsp:sp modelId="{4D54B44E-718A-4841-BB2A-61F447C290A2}">
      <dsp:nvSpPr>
        <dsp:cNvPr id="0" name=""/>
        <dsp:cNvSpPr/>
      </dsp:nvSpPr>
      <dsp:spPr>
        <a:xfrm>
          <a:off x="1946732" y="178781"/>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Patient Experience</a:t>
          </a:r>
        </a:p>
      </dsp:txBody>
      <dsp:txXfrm>
        <a:off x="2344514" y="576563"/>
        <a:ext cx="960332" cy="960332"/>
      </dsp:txXfrm>
    </dsp:sp>
    <dsp:sp modelId="{DEA59870-D6D1-B74F-A0AB-52B0CB57EA1A}">
      <dsp:nvSpPr>
        <dsp:cNvPr id="0" name=""/>
        <dsp:cNvSpPr/>
      </dsp:nvSpPr>
      <dsp:spPr>
        <a:xfrm rot="5400000">
          <a:off x="3367577" y="178781"/>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Health Outcomes</a:t>
          </a:r>
        </a:p>
      </dsp:txBody>
      <dsp:txXfrm rot="-5400000">
        <a:off x="3367577" y="576563"/>
        <a:ext cx="960332" cy="960332"/>
      </dsp:txXfrm>
    </dsp:sp>
    <dsp:sp modelId="{CC2B8C9A-E829-E043-AD8F-3850434A668F}">
      <dsp:nvSpPr>
        <dsp:cNvPr id="0" name=""/>
        <dsp:cNvSpPr/>
      </dsp:nvSpPr>
      <dsp:spPr>
        <a:xfrm rot="10800000">
          <a:off x="3367577" y="1599626"/>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Cost</a:t>
          </a:r>
        </a:p>
      </dsp:txBody>
      <dsp:txXfrm rot="10800000">
        <a:off x="3367577" y="1599626"/>
        <a:ext cx="960332" cy="960332"/>
      </dsp:txXfrm>
    </dsp:sp>
    <dsp:sp modelId="{AE2E1CB8-B73D-314E-BF73-49B0FD9F032F}">
      <dsp:nvSpPr>
        <dsp:cNvPr id="0" name=""/>
        <dsp:cNvSpPr/>
      </dsp:nvSpPr>
      <dsp:spPr>
        <a:xfrm rot="16200000">
          <a:off x="1946732" y="1599626"/>
          <a:ext cx="1358114" cy="135811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evetica"/>
            </a:rPr>
            <a:t>Provider Experience</a:t>
          </a:r>
        </a:p>
      </dsp:txBody>
      <dsp:txXfrm rot="5400000">
        <a:off x="2344514" y="1599626"/>
        <a:ext cx="960332" cy="960332"/>
      </dsp:txXfrm>
    </dsp:sp>
    <dsp:sp modelId="{68FEBEDB-0F86-C74F-8A82-E131F330960A}">
      <dsp:nvSpPr>
        <dsp:cNvPr id="0" name=""/>
        <dsp:cNvSpPr/>
      </dsp:nvSpPr>
      <dsp:spPr>
        <a:xfrm>
          <a:off x="3101756" y="1285974"/>
          <a:ext cx="468910" cy="40774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D11F97-DA1E-1D40-9E6D-D1B0A8B9C6DF}">
      <dsp:nvSpPr>
        <dsp:cNvPr id="0" name=""/>
        <dsp:cNvSpPr/>
      </dsp:nvSpPr>
      <dsp:spPr>
        <a:xfrm rot="10800000">
          <a:off x="3101756" y="1442800"/>
          <a:ext cx="468910" cy="40774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19CC4-B230-4B98-A65D-6ABCADFD8EBA}">
      <dsp:nvSpPr>
        <dsp:cNvPr id="0" name=""/>
        <dsp:cNvSpPr/>
      </dsp:nvSpPr>
      <dsp:spPr>
        <a:xfrm>
          <a:off x="0" y="531927"/>
          <a:ext cx="3302000" cy="831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86F75C-15C9-447B-B849-7780307E1856}">
      <dsp:nvSpPr>
        <dsp:cNvPr id="0" name=""/>
        <dsp:cNvSpPr/>
      </dsp:nvSpPr>
      <dsp:spPr>
        <a:xfrm>
          <a:off x="165100" y="44847"/>
          <a:ext cx="2311400" cy="9741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365" tIns="0" rIns="87365" bIns="0" numCol="1" spcCol="1270" anchor="ctr" anchorCtr="0">
          <a:noAutofit/>
        </a:bodyPr>
        <a:lstStyle/>
        <a:p>
          <a:pPr marL="0" lvl="0" indent="0" algn="l" defTabSz="711200">
            <a:lnSpc>
              <a:spcPct val="90000"/>
            </a:lnSpc>
            <a:spcBef>
              <a:spcPct val="0"/>
            </a:spcBef>
            <a:spcAft>
              <a:spcPct val="35000"/>
            </a:spcAft>
            <a:buNone/>
          </a:pPr>
          <a:r>
            <a:rPr lang="en-CA" sz="1600" kern="1200" dirty="0"/>
            <a:t>Plan &amp; Engage</a:t>
          </a:r>
        </a:p>
      </dsp:txBody>
      <dsp:txXfrm>
        <a:off x="212655" y="92402"/>
        <a:ext cx="2216290" cy="879050"/>
      </dsp:txXfrm>
    </dsp:sp>
    <dsp:sp modelId="{82F1B4AA-A403-43E8-BD58-C9551386207D}">
      <dsp:nvSpPr>
        <dsp:cNvPr id="0" name=""/>
        <dsp:cNvSpPr/>
      </dsp:nvSpPr>
      <dsp:spPr>
        <a:xfrm>
          <a:off x="0" y="2028807"/>
          <a:ext cx="3302000" cy="831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DDC7E3-3798-4159-A764-7EE588B1E90B}">
      <dsp:nvSpPr>
        <dsp:cNvPr id="0" name=""/>
        <dsp:cNvSpPr/>
      </dsp:nvSpPr>
      <dsp:spPr>
        <a:xfrm>
          <a:off x="165100" y="1541727"/>
          <a:ext cx="2311400" cy="9741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365" tIns="0" rIns="87365" bIns="0" numCol="1" spcCol="1270" anchor="ctr" anchorCtr="0">
          <a:noAutofit/>
        </a:bodyPr>
        <a:lstStyle/>
        <a:p>
          <a:pPr marL="0" lvl="0" indent="0" algn="l" defTabSz="711200">
            <a:lnSpc>
              <a:spcPct val="90000"/>
            </a:lnSpc>
            <a:spcBef>
              <a:spcPct val="0"/>
            </a:spcBef>
            <a:spcAft>
              <a:spcPct val="35000"/>
            </a:spcAft>
            <a:buNone/>
          </a:pPr>
          <a:r>
            <a:rPr lang="en-CA" sz="1600" kern="1200" dirty="0"/>
            <a:t>Monitor and improve</a:t>
          </a:r>
        </a:p>
      </dsp:txBody>
      <dsp:txXfrm>
        <a:off x="212655" y="1589282"/>
        <a:ext cx="2216290" cy="879050"/>
      </dsp:txXfrm>
    </dsp:sp>
    <dsp:sp modelId="{E07570AC-FE07-4EB4-AB8F-10430226640D}">
      <dsp:nvSpPr>
        <dsp:cNvPr id="0" name=""/>
        <dsp:cNvSpPr/>
      </dsp:nvSpPr>
      <dsp:spPr>
        <a:xfrm>
          <a:off x="0" y="3525687"/>
          <a:ext cx="3302000" cy="831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ABAE58-C503-4C49-97D7-5C29FADA30FA}">
      <dsp:nvSpPr>
        <dsp:cNvPr id="0" name=""/>
        <dsp:cNvSpPr/>
      </dsp:nvSpPr>
      <dsp:spPr>
        <a:xfrm>
          <a:off x="165100" y="3038607"/>
          <a:ext cx="2311400" cy="9741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365" tIns="0" rIns="87365" bIns="0" numCol="1" spcCol="1270" anchor="ctr" anchorCtr="0">
          <a:noAutofit/>
        </a:bodyPr>
        <a:lstStyle/>
        <a:p>
          <a:pPr marL="0" lvl="0" indent="0" algn="l" defTabSz="711200">
            <a:lnSpc>
              <a:spcPct val="90000"/>
            </a:lnSpc>
            <a:spcBef>
              <a:spcPct val="0"/>
            </a:spcBef>
            <a:spcAft>
              <a:spcPct val="35000"/>
            </a:spcAft>
            <a:buNone/>
          </a:pPr>
          <a:r>
            <a:rPr lang="en-CA" sz="1600" kern="1200" dirty="0"/>
            <a:t>Asses impact, scale or re-design</a:t>
          </a:r>
        </a:p>
      </dsp:txBody>
      <dsp:txXfrm>
        <a:off x="212655" y="3086162"/>
        <a:ext cx="2216290" cy="87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7EB9C-02EF-4BD7-AF69-8588F5180E81}">
      <dsp:nvSpPr>
        <dsp:cNvPr id="0" name=""/>
        <dsp:cNvSpPr/>
      </dsp:nvSpPr>
      <dsp:spPr>
        <a:xfrm>
          <a:off x="1651371" y="950288"/>
          <a:ext cx="2031257" cy="2031257"/>
        </a:xfrm>
        <a:prstGeom prst="ellipse">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b="1" kern="1200">
            <a:effectLst/>
            <a:latin typeface="Avenir Book" panose="02000503020000020003" pitchFamily="2" charset="0"/>
          </a:endParaRPr>
        </a:p>
      </dsp:txBody>
      <dsp:txXfrm>
        <a:off x="1948842" y="1247759"/>
        <a:ext cx="1436315" cy="1436315"/>
      </dsp:txXfrm>
    </dsp:sp>
    <dsp:sp modelId="{739E9C3B-6D2B-40D2-B686-7C039BD48E16}">
      <dsp:nvSpPr>
        <dsp:cNvPr id="0" name=""/>
        <dsp:cNvSpPr/>
      </dsp:nvSpPr>
      <dsp:spPr>
        <a:xfrm>
          <a:off x="2159185" y="15156"/>
          <a:ext cx="1015628" cy="1015628"/>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Community Connector</a:t>
          </a:r>
        </a:p>
      </dsp:txBody>
      <dsp:txXfrm>
        <a:off x="2307920" y="163891"/>
        <a:ext cx="718158" cy="718158"/>
      </dsp:txXfrm>
    </dsp:sp>
    <dsp:sp modelId="{B9F5B1DC-0A02-4864-BC18-28CEC4FEFCBD}">
      <dsp:nvSpPr>
        <dsp:cNvPr id="0" name=""/>
        <dsp:cNvSpPr/>
      </dsp:nvSpPr>
      <dsp:spPr>
        <a:xfrm>
          <a:off x="2939301" y="244218"/>
          <a:ext cx="1015628" cy="1015628"/>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Community Paramedic</a:t>
          </a:r>
        </a:p>
      </dsp:txBody>
      <dsp:txXfrm>
        <a:off x="3088036" y="392953"/>
        <a:ext cx="718158" cy="718158"/>
      </dsp:txXfrm>
    </dsp:sp>
    <dsp:sp modelId="{EC623146-3C46-429E-836B-A668D1D341AD}">
      <dsp:nvSpPr>
        <dsp:cNvPr id="0" name=""/>
        <dsp:cNvSpPr/>
      </dsp:nvSpPr>
      <dsp:spPr>
        <a:xfrm>
          <a:off x="3471736" y="858681"/>
          <a:ext cx="1015628" cy="1015628"/>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Book" panose="02000503020000020003" pitchFamily="2" charset="0"/>
            </a:rPr>
            <a:t>Psycho-therapist</a:t>
          </a:r>
        </a:p>
      </dsp:txBody>
      <dsp:txXfrm>
        <a:off x="3620471" y="1007416"/>
        <a:ext cx="718158" cy="718158"/>
      </dsp:txXfrm>
    </dsp:sp>
    <dsp:sp modelId="{7DEC6553-AAC6-4B9F-9916-EE2B2145FEED}">
      <dsp:nvSpPr>
        <dsp:cNvPr id="0" name=""/>
        <dsp:cNvSpPr/>
      </dsp:nvSpPr>
      <dsp:spPr>
        <a:xfrm>
          <a:off x="3587445" y="1663455"/>
          <a:ext cx="1015628" cy="1015628"/>
        </a:xfrm>
        <a:prstGeom prst="ellipse">
          <a:avLst/>
        </a:prstGeom>
        <a:solidFill>
          <a:schemeClr val="accent6">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Exercise Therapist</a:t>
          </a:r>
        </a:p>
      </dsp:txBody>
      <dsp:txXfrm>
        <a:off x="3736180" y="1812190"/>
        <a:ext cx="718158" cy="718158"/>
      </dsp:txXfrm>
    </dsp:sp>
    <dsp:sp modelId="{92DA6687-E219-4B92-A02D-CB9F178FA2BB}">
      <dsp:nvSpPr>
        <dsp:cNvPr id="0" name=""/>
        <dsp:cNvSpPr/>
      </dsp:nvSpPr>
      <dsp:spPr>
        <a:xfrm>
          <a:off x="3249692" y="2403032"/>
          <a:ext cx="1015628" cy="1015628"/>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Physio-therapist</a:t>
          </a:r>
        </a:p>
      </dsp:txBody>
      <dsp:txXfrm>
        <a:off x="3398427" y="2551767"/>
        <a:ext cx="718158" cy="718158"/>
      </dsp:txXfrm>
    </dsp:sp>
    <dsp:sp modelId="{98011CF6-7F07-4271-9FC0-A72B78DB0665}">
      <dsp:nvSpPr>
        <dsp:cNvPr id="0" name=""/>
        <dsp:cNvSpPr/>
      </dsp:nvSpPr>
      <dsp:spPr>
        <a:xfrm>
          <a:off x="2565710" y="2842600"/>
          <a:ext cx="1015628" cy="1015628"/>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Occupational Therapist</a:t>
          </a:r>
        </a:p>
      </dsp:txBody>
      <dsp:txXfrm>
        <a:off x="2714445" y="2991335"/>
        <a:ext cx="718158" cy="718158"/>
      </dsp:txXfrm>
    </dsp:sp>
    <dsp:sp modelId="{A5AF8333-E3AC-4403-88F2-91C655AA5948}">
      <dsp:nvSpPr>
        <dsp:cNvPr id="0" name=""/>
        <dsp:cNvSpPr/>
      </dsp:nvSpPr>
      <dsp:spPr>
        <a:xfrm>
          <a:off x="1752660" y="2842600"/>
          <a:ext cx="1015628" cy="1015628"/>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Wellness Staff</a:t>
          </a:r>
        </a:p>
      </dsp:txBody>
      <dsp:txXfrm>
        <a:off x="1901395" y="2991335"/>
        <a:ext cx="718158" cy="718158"/>
      </dsp:txXfrm>
    </dsp:sp>
    <dsp:sp modelId="{47CBB026-6F59-4E7B-B77F-78CDE5464892}">
      <dsp:nvSpPr>
        <dsp:cNvPr id="0" name=""/>
        <dsp:cNvSpPr/>
      </dsp:nvSpPr>
      <dsp:spPr>
        <a:xfrm>
          <a:off x="1068679" y="2403032"/>
          <a:ext cx="1015628" cy="1015628"/>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Housing Community Support Specialist</a:t>
          </a:r>
        </a:p>
      </dsp:txBody>
      <dsp:txXfrm>
        <a:off x="1217414" y="2551767"/>
        <a:ext cx="718158" cy="718158"/>
      </dsp:txXfrm>
    </dsp:sp>
    <dsp:sp modelId="{FC5F6682-B1A7-4CEB-8727-E6B42FEC789D}">
      <dsp:nvSpPr>
        <dsp:cNvPr id="0" name=""/>
        <dsp:cNvSpPr/>
      </dsp:nvSpPr>
      <dsp:spPr>
        <a:xfrm>
          <a:off x="730925" y="1663455"/>
          <a:ext cx="1015628" cy="1015628"/>
        </a:xfrm>
        <a:prstGeom prst="ellipse">
          <a:avLst/>
        </a:prstGeom>
        <a:solidFill>
          <a:schemeClr val="accent6">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Avenir Book" panose="02000503020000020003" pitchFamily="2" charset="0"/>
            </a:rPr>
            <a:t>HCCSS Care Coordinator</a:t>
          </a:r>
        </a:p>
      </dsp:txBody>
      <dsp:txXfrm>
        <a:off x="879660" y="1812190"/>
        <a:ext cx="718158" cy="718158"/>
      </dsp:txXfrm>
    </dsp:sp>
    <dsp:sp modelId="{56A8E3DB-A4D6-417A-9F1F-16ECD5B1D9C6}">
      <dsp:nvSpPr>
        <dsp:cNvPr id="0" name=""/>
        <dsp:cNvSpPr/>
      </dsp:nvSpPr>
      <dsp:spPr>
        <a:xfrm>
          <a:off x="846635" y="858681"/>
          <a:ext cx="1015628" cy="1015628"/>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Book" panose="02000503020000020003" pitchFamily="2" charset="0"/>
            </a:rPr>
            <a:t>Assisted Living Services Coordinator</a:t>
          </a:r>
        </a:p>
      </dsp:txBody>
      <dsp:txXfrm>
        <a:off x="995370" y="1007416"/>
        <a:ext cx="718158" cy="718158"/>
      </dsp:txXfrm>
    </dsp:sp>
    <dsp:sp modelId="{AAFBD6E3-0F3B-4505-B876-C8C5C2F8A475}">
      <dsp:nvSpPr>
        <dsp:cNvPr id="0" name=""/>
        <dsp:cNvSpPr/>
      </dsp:nvSpPr>
      <dsp:spPr>
        <a:xfrm>
          <a:off x="1379069" y="244218"/>
          <a:ext cx="1015628" cy="1015628"/>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Avenir Book" panose="02000503020000020003" pitchFamily="2" charset="0"/>
            </a:rPr>
            <a:t>Dementia Support System Navigator</a:t>
          </a:r>
        </a:p>
      </dsp:txBody>
      <dsp:txXfrm>
        <a:off x="1527804" y="392953"/>
        <a:ext cx="718158" cy="718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79181-847B-4094-A689-7E0DBDF3F192}">
      <dsp:nvSpPr>
        <dsp:cNvPr id="0" name=""/>
        <dsp:cNvSpPr/>
      </dsp:nvSpPr>
      <dsp:spPr>
        <a:xfrm>
          <a:off x="4616" y="747222"/>
          <a:ext cx="1095897" cy="533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CA" sz="1400" kern="1200" dirty="0"/>
            <a:t>Inputs</a:t>
          </a:r>
        </a:p>
      </dsp:txBody>
      <dsp:txXfrm>
        <a:off x="4616" y="747222"/>
        <a:ext cx="1095897" cy="355878"/>
      </dsp:txXfrm>
    </dsp:sp>
    <dsp:sp modelId="{57AEA2CD-0C7B-49F1-9433-B155DC0E4151}">
      <dsp:nvSpPr>
        <dsp:cNvPr id="0" name=""/>
        <dsp:cNvSpPr/>
      </dsp:nvSpPr>
      <dsp:spPr>
        <a:xfrm>
          <a:off x="100955" y="1103101"/>
          <a:ext cx="1352140" cy="15120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People</a:t>
          </a:r>
        </a:p>
        <a:p>
          <a:pPr marL="114300" lvl="1" indent="-114300" algn="l" defTabSz="622300">
            <a:lnSpc>
              <a:spcPct val="90000"/>
            </a:lnSpc>
            <a:spcBef>
              <a:spcPct val="0"/>
            </a:spcBef>
            <a:spcAft>
              <a:spcPct val="15000"/>
            </a:spcAft>
            <a:buChar char="•"/>
          </a:pPr>
          <a:r>
            <a:rPr lang="en-CA" sz="1400" kern="1200" dirty="0"/>
            <a:t>Resources</a:t>
          </a:r>
        </a:p>
        <a:p>
          <a:pPr marL="114300" lvl="1" indent="-114300" algn="l" defTabSz="622300">
            <a:lnSpc>
              <a:spcPct val="90000"/>
            </a:lnSpc>
            <a:spcBef>
              <a:spcPct val="0"/>
            </a:spcBef>
            <a:spcAft>
              <a:spcPct val="15000"/>
            </a:spcAft>
            <a:buChar char="•"/>
          </a:pPr>
          <a:r>
            <a:rPr lang="en-CA" sz="1400" kern="1200" dirty="0"/>
            <a:t>Culture and Vision</a:t>
          </a:r>
        </a:p>
      </dsp:txBody>
      <dsp:txXfrm>
        <a:off x="140558" y="1142704"/>
        <a:ext cx="1272934" cy="1432794"/>
      </dsp:txXfrm>
    </dsp:sp>
    <dsp:sp modelId="{BD3AFF06-C709-4B3C-9F48-1DCB33754A1A}">
      <dsp:nvSpPr>
        <dsp:cNvPr id="0" name=""/>
        <dsp:cNvSpPr/>
      </dsp:nvSpPr>
      <dsp:spPr>
        <a:xfrm>
          <a:off x="1298678" y="788738"/>
          <a:ext cx="420108" cy="2728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CA" sz="400" kern="1200"/>
        </a:p>
      </dsp:txBody>
      <dsp:txXfrm>
        <a:off x="1298678" y="843307"/>
        <a:ext cx="338254" cy="163708"/>
      </dsp:txXfrm>
    </dsp:sp>
    <dsp:sp modelId="{2B098FC8-5D4D-4441-A030-1DE9B2C6FFA8}">
      <dsp:nvSpPr>
        <dsp:cNvPr id="0" name=""/>
        <dsp:cNvSpPr/>
      </dsp:nvSpPr>
      <dsp:spPr>
        <a:xfrm>
          <a:off x="1893172" y="747222"/>
          <a:ext cx="1095897" cy="533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CA" sz="1400" kern="1200" dirty="0"/>
            <a:t>Activities</a:t>
          </a:r>
        </a:p>
      </dsp:txBody>
      <dsp:txXfrm>
        <a:off x="1893172" y="747222"/>
        <a:ext cx="1095897" cy="355878"/>
      </dsp:txXfrm>
    </dsp:sp>
    <dsp:sp modelId="{5C3BA3FB-192C-4600-AE39-B0CC32EB1613}">
      <dsp:nvSpPr>
        <dsp:cNvPr id="0" name=""/>
        <dsp:cNvSpPr/>
      </dsp:nvSpPr>
      <dsp:spPr>
        <a:xfrm>
          <a:off x="1981232" y="1103101"/>
          <a:ext cx="1368699" cy="15120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Intervention components</a:t>
          </a:r>
        </a:p>
        <a:p>
          <a:pPr marL="114300" lvl="1" indent="-114300" algn="l" defTabSz="622300">
            <a:lnSpc>
              <a:spcPct val="90000"/>
            </a:lnSpc>
            <a:spcBef>
              <a:spcPct val="0"/>
            </a:spcBef>
            <a:spcAft>
              <a:spcPct val="15000"/>
            </a:spcAft>
            <a:buChar char="•"/>
          </a:pPr>
          <a:endParaRPr lang="en-CA" sz="1400" kern="1200" dirty="0"/>
        </a:p>
        <a:p>
          <a:pPr marL="114300" lvl="1" indent="-114300" algn="l" defTabSz="622300">
            <a:lnSpc>
              <a:spcPct val="90000"/>
            </a:lnSpc>
            <a:spcBef>
              <a:spcPct val="0"/>
            </a:spcBef>
            <a:spcAft>
              <a:spcPct val="15000"/>
            </a:spcAft>
            <a:buChar char="•"/>
          </a:pPr>
          <a:endParaRPr lang="en-CA" sz="1400" kern="1200" dirty="0"/>
        </a:p>
      </dsp:txBody>
      <dsp:txXfrm>
        <a:off x="2021320" y="1143189"/>
        <a:ext cx="1288523" cy="1431824"/>
      </dsp:txXfrm>
    </dsp:sp>
    <dsp:sp modelId="{5F5C7117-D739-4B6F-A6CA-B98C4363524D}">
      <dsp:nvSpPr>
        <dsp:cNvPr id="0" name=""/>
        <dsp:cNvSpPr/>
      </dsp:nvSpPr>
      <dsp:spPr>
        <a:xfrm>
          <a:off x="3189304" y="788738"/>
          <a:ext cx="424496" cy="2728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CA" sz="400" kern="1200"/>
        </a:p>
      </dsp:txBody>
      <dsp:txXfrm>
        <a:off x="3189304" y="843307"/>
        <a:ext cx="342642" cy="163708"/>
      </dsp:txXfrm>
    </dsp:sp>
    <dsp:sp modelId="{241E214A-5F54-4E22-847A-3497C18F3D66}">
      <dsp:nvSpPr>
        <dsp:cNvPr id="0" name=""/>
        <dsp:cNvSpPr/>
      </dsp:nvSpPr>
      <dsp:spPr>
        <a:xfrm>
          <a:off x="3790007" y="747222"/>
          <a:ext cx="1095897" cy="533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CA" sz="1400" kern="1200" dirty="0"/>
            <a:t>Outputs</a:t>
          </a:r>
        </a:p>
      </dsp:txBody>
      <dsp:txXfrm>
        <a:off x="3790007" y="747222"/>
        <a:ext cx="1095897" cy="355878"/>
      </dsp:txXfrm>
    </dsp:sp>
    <dsp:sp modelId="{E75E9536-DFDE-451B-9895-A0E3793466E5}">
      <dsp:nvSpPr>
        <dsp:cNvPr id="0" name=""/>
        <dsp:cNvSpPr/>
      </dsp:nvSpPr>
      <dsp:spPr>
        <a:xfrm>
          <a:off x="3858467" y="1103101"/>
          <a:ext cx="1407900" cy="15120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Operational metrics</a:t>
          </a:r>
        </a:p>
      </dsp:txBody>
      <dsp:txXfrm>
        <a:off x="3899703" y="1144337"/>
        <a:ext cx="1325428" cy="1429528"/>
      </dsp:txXfrm>
    </dsp:sp>
    <dsp:sp modelId="{AAA87BDE-0C47-4E52-8783-1B2E0194FA65}">
      <dsp:nvSpPr>
        <dsp:cNvPr id="0" name=""/>
        <dsp:cNvSpPr/>
      </dsp:nvSpPr>
      <dsp:spPr>
        <a:xfrm>
          <a:off x="5091039" y="788738"/>
          <a:ext cx="434884" cy="2728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CA" sz="400" kern="1200"/>
        </a:p>
      </dsp:txBody>
      <dsp:txXfrm>
        <a:off x="5091039" y="843307"/>
        <a:ext cx="353030" cy="163708"/>
      </dsp:txXfrm>
    </dsp:sp>
    <dsp:sp modelId="{B5C3AF64-9A7B-416F-804F-BE8776396533}">
      <dsp:nvSpPr>
        <dsp:cNvPr id="0" name=""/>
        <dsp:cNvSpPr/>
      </dsp:nvSpPr>
      <dsp:spPr>
        <a:xfrm>
          <a:off x="5706443" y="747222"/>
          <a:ext cx="1095897" cy="533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CA" sz="1400" kern="1200" dirty="0"/>
            <a:t>Outcomes</a:t>
          </a:r>
        </a:p>
      </dsp:txBody>
      <dsp:txXfrm>
        <a:off x="5706443" y="747222"/>
        <a:ext cx="1095897" cy="355878"/>
      </dsp:txXfrm>
    </dsp:sp>
    <dsp:sp modelId="{9802F406-27EF-4E0C-91A1-D6CA1C2CFCCD}">
      <dsp:nvSpPr>
        <dsp:cNvPr id="0" name=""/>
        <dsp:cNvSpPr/>
      </dsp:nvSpPr>
      <dsp:spPr>
        <a:xfrm>
          <a:off x="5769736" y="1103101"/>
          <a:ext cx="1418234" cy="15120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Quadruple aim framework</a:t>
          </a:r>
        </a:p>
      </dsp:txBody>
      <dsp:txXfrm>
        <a:off x="5811275" y="1144640"/>
        <a:ext cx="1335156" cy="1428922"/>
      </dsp:txXfrm>
    </dsp:sp>
    <dsp:sp modelId="{A9663722-0EEF-48B9-B814-F9B3C82AD480}">
      <dsp:nvSpPr>
        <dsp:cNvPr id="0" name=""/>
        <dsp:cNvSpPr/>
      </dsp:nvSpPr>
      <dsp:spPr>
        <a:xfrm>
          <a:off x="7008767" y="788738"/>
          <a:ext cx="437623" cy="2728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CA" sz="400" kern="1200"/>
        </a:p>
      </dsp:txBody>
      <dsp:txXfrm>
        <a:off x="7008767" y="843307"/>
        <a:ext cx="355769" cy="163708"/>
      </dsp:txXfrm>
    </dsp:sp>
    <dsp:sp modelId="{AB5756B5-D6D0-4D0E-9704-61F6BF9C2B88}">
      <dsp:nvSpPr>
        <dsp:cNvPr id="0" name=""/>
        <dsp:cNvSpPr/>
      </dsp:nvSpPr>
      <dsp:spPr>
        <a:xfrm>
          <a:off x="7628045" y="747222"/>
          <a:ext cx="1095897" cy="533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CA" sz="1400" kern="1200" dirty="0"/>
            <a:t>Impact</a:t>
          </a:r>
        </a:p>
      </dsp:txBody>
      <dsp:txXfrm>
        <a:off x="7628045" y="747222"/>
        <a:ext cx="1095897" cy="355878"/>
      </dsp:txXfrm>
    </dsp:sp>
    <dsp:sp modelId="{F6306B96-459E-4FD7-8ECE-375B9DD6BC7A}">
      <dsp:nvSpPr>
        <dsp:cNvPr id="0" name=""/>
        <dsp:cNvSpPr/>
      </dsp:nvSpPr>
      <dsp:spPr>
        <a:xfrm>
          <a:off x="7737728" y="1103101"/>
          <a:ext cx="1325455" cy="151200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Healthy Aging in Place</a:t>
          </a:r>
        </a:p>
      </dsp:txBody>
      <dsp:txXfrm>
        <a:off x="7776549" y="1141922"/>
        <a:ext cx="1247813" cy="14343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6E302-990A-42F4-BE2E-65EFE7B55BB8}">
      <dsp:nvSpPr>
        <dsp:cNvPr id="0" name=""/>
        <dsp:cNvSpPr/>
      </dsp:nvSpPr>
      <dsp:spPr>
        <a:xfrm>
          <a:off x="948266" y="0"/>
          <a:ext cx="5418667" cy="5418667"/>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0EC658-568A-4E62-A08D-A1677ACDF213}">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b="0" kern="1200" dirty="0"/>
            <a:t>Sharing the Evaluation Results</a:t>
          </a:r>
          <a:endParaRPr lang="en-CA" sz="3200" kern="1200" dirty="0"/>
        </a:p>
      </dsp:txBody>
      <dsp:txXfrm>
        <a:off x="3720215" y="607393"/>
        <a:ext cx="3396901" cy="1157468"/>
      </dsp:txXfrm>
    </dsp:sp>
    <dsp:sp modelId="{5C5DF0E8-4992-402A-845F-29417D541B22}">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b="0" kern="1200" dirty="0"/>
            <a:t>Enacting the Evaluation Results</a:t>
          </a:r>
          <a:endParaRPr lang="en-CA" sz="3200" kern="1200" dirty="0"/>
        </a:p>
      </dsp:txBody>
      <dsp:txXfrm>
        <a:off x="3720215" y="2050430"/>
        <a:ext cx="3396901" cy="1157468"/>
      </dsp:txXfrm>
    </dsp:sp>
    <dsp:sp modelId="{091AD1DF-8C59-4AE4-8B11-6DB962AD0EEB}">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b="0" kern="1200" dirty="0"/>
            <a:t>It is our collective responsibility</a:t>
          </a:r>
          <a:endParaRPr lang="en-CA" sz="3200" kern="1200" dirty="0"/>
        </a:p>
      </dsp:txBody>
      <dsp:txXfrm>
        <a:off x="3720215" y="3493468"/>
        <a:ext cx="3396901" cy="1157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FDFAE-DCFE-4651-B2E6-F08D8BB2895B}">
      <dsp:nvSpPr>
        <dsp:cNvPr id="0" name=""/>
        <dsp:cNvSpPr/>
      </dsp:nvSpPr>
      <dsp:spPr>
        <a:xfrm>
          <a:off x="928" y="0"/>
          <a:ext cx="557061" cy="589638"/>
        </a:xfrm>
        <a:prstGeom prst="upArrow">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F302BA-1206-4563-BB53-FCBADD7C6635}">
      <dsp:nvSpPr>
        <dsp:cNvPr id="0" name=""/>
        <dsp:cNvSpPr/>
      </dsp:nvSpPr>
      <dsp:spPr>
        <a:xfrm>
          <a:off x="574701" y="0"/>
          <a:ext cx="945315" cy="58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8.6 Days</a:t>
          </a:r>
        </a:p>
      </dsp:txBody>
      <dsp:txXfrm>
        <a:off x="574701" y="0"/>
        <a:ext cx="945315" cy="589638"/>
      </dsp:txXfrm>
    </dsp:sp>
    <dsp:sp modelId="{7FC8772E-8F2F-49E7-BD77-3B30F745DA61}">
      <dsp:nvSpPr>
        <dsp:cNvPr id="0" name=""/>
        <dsp:cNvSpPr/>
      </dsp:nvSpPr>
      <dsp:spPr>
        <a:xfrm>
          <a:off x="168046" y="638774"/>
          <a:ext cx="557061" cy="589638"/>
        </a:xfrm>
        <a:prstGeom prst="downArrow">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E2488-3316-4764-8147-C64A3F95A720}">
      <dsp:nvSpPr>
        <dsp:cNvPr id="0" name=""/>
        <dsp:cNvSpPr/>
      </dsp:nvSpPr>
      <dsp:spPr>
        <a:xfrm>
          <a:off x="741819" y="638774"/>
          <a:ext cx="945315" cy="58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marL="0" lvl="0" indent="0" algn="l" defTabSz="711200">
            <a:lnSpc>
              <a:spcPct val="90000"/>
            </a:lnSpc>
            <a:spcBef>
              <a:spcPct val="0"/>
            </a:spcBef>
            <a:spcAft>
              <a:spcPct val="35000"/>
            </a:spcAft>
            <a:buNone/>
          </a:pPr>
          <a:r>
            <a:rPr lang="en-CA" sz="1600" kern="1200" dirty="0"/>
            <a:t>7.6 Days</a:t>
          </a:r>
        </a:p>
      </dsp:txBody>
      <dsp:txXfrm>
        <a:off x="741819" y="638774"/>
        <a:ext cx="945315" cy="589638"/>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9:15:38.633"/>
    </inkml:context>
    <inkml:brush xml:id="br0">
      <inkml:brushProperty name="width" value="0.2" units="cm"/>
      <inkml:brushProperty name="height" value="0.2" units="cm"/>
      <inkml:brushProperty name="color" value="#FED752"/>
    </inkml:brush>
  </inkml:definitions>
  <inkml:trace contextRef="#ctx0" brushRef="#br0">321 3 24575,'-41'-1'0,"16"-1"0,-50 5 0,70-3 0,0 1 0,-1 0 0,1 0 0,0 0 0,-1 1 0,1-1 0,0 1 0,0 1 0,0-1 0,1 1 0,-1 0 0,0 0 0,1 0 0,-7 7 0,5-2 0,0 1 0,0 0 0,1 1 0,-7 17 0,7-16 0,0 0 0,0-1 0,-1 1 0,-8 10 0,10-15 0,1 1 0,-1-1 0,1 1 0,0 0 0,0 0 0,1 1 0,0-1 0,1 1 0,-1-1 0,1 1 0,1-1 0,-1 9 0,2 17 0,4 43 0,-5-74 0,5 21 0,1-1 0,1 0 0,1 0 0,0-1 0,2 0 0,0 0 0,2-1 0,18 26 0,-9-13 0,25 53 0,-2 25 0,-42-109 0,0 0 0,0 1 0,0-1 0,0 0 0,1 0 0,-1 0 0,0-1 0,1 1 0,0 0 0,-1-1 0,1 0 0,0 1 0,-1-1 0,1 0 0,0-1 0,0 1 0,0 0 0,0-1 0,0 1 0,4-1 0,72-2 0,-49 0 0,-27 2 0,-1 0 0,0 1 0,0-1 0,0 0 0,0 0 0,0-1 0,0 1 0,1 0 0,-1-1 0,0 1 0,0-1 0,0 0 0,0 0 0,0 0 0,0 0 0,-1 0 0,4-2 0,-5 1 0,1 0 0,-1 0 0,0 0 0,0 0 0,0-1 0,0 1 0,0 0 0,0 0 0,-1 0 0,1 0 0,-1 0 0,0-1 0,1 1 0,-1 0 0,0 0 0,-2-2 0,-3-21 0,1 0 0,1 0 0,1 0 0,1 0 0,1-1 0,2 1 0,3-27 0,-1-29 0,-4 79 0,1 0 0,0 0 0,0-1 0,0 1 0,0 0 0,1-1 0,-1 1 0,1 0 0,-1 0 0,1 0 0,0-1 0,-1 1 0,1 0 0,0 0 0,1 0 0,-1 0 0,0 0 0,1 1 0,-1-1 0,1 0 0,-1 0 0,1 1 0,0-1 0,-1 1 0,1 0 0,0-1 0,0 1 0,0 0 0,0 0 0,0 0 0,1 1 0,2-2 0,8-4 0,-10 4 0,1-1 0,-1 0 0,0 1 0,0-1 0,0 0 0,0-1 0,0 1 0,-1 0 0,1-1 0,-1 0 0,0 1 0,0-1 0,0 0 0,-1 0 0,1 0 0,-1 0 0,0-1 0,0 1 0,0-6 0,1-5 0,-1 0 0,0-1 0,-1 1 0,-3-17 0,3 30 0,-1-1 0,0 1 0,1 0 0,-1 0 0,0-1 0,0 1 0,0 0 0,-1 0 0,1 0 0,0 0 0,-1 0 0,1 1 0,-1-1 0,0 0 0,1 1 0,-1-1 0,0 1 0,0 0 0,0-1 0,0 1 0,0 0 0,-1 0 0,1 0 0,0 1 0,0-1 0,-1 0 0,1 1 0,0 0 0,-1-1 0,-3 1 0,-11-1 0,0 0 0,-1 1 0,-21 4 0,6-2 0,11-1 0,12-2 0,-1 1 0,0 1 0,1 0 0,-1 0 0,-17 5 0,25-4 0,0-1 0,0 1 0,0-1 0,0 1 0,0 0 0,0 0 0,0 0 0,1 1 0,-1-1 0,1 1 0,0-1 0,-1 1 0,1 0 0,1 0 0,-1 0 0,0 0 0,1 0 0,-1 0 0,1 0 0,0 0 0,-1 7 0,-1-2 0,2 0 0,-1 0 0,1 0 0,1 0 0,-1 0 0,1 1 0,1-1 0,-1 0 0,1 0 0,1 0 0,2 10 0,-3-15 0,0-1 0,1 1 0,-1-1 0,0 0 0,1 1 0,-1-1 0,1 0 0,-1 0 0,1 0 0,0 0 0,0 0 0,0 0 0,0-1 0,0 1 0,1-1 0,-1 0 0,0 1 0,1-1 0,-1 0 0,1 0 0,-1 0 0,1-1 0,-1 1 0,1-1 0,0 1 0,-1-1 0,1 0 0,0 0 0,-1 0 0,1 0 0,0-1 0,-1 1 0,1-1 0,0 1 0,-1-1 0,1 0 0,2-1 0,25-7 0,1 1 0,0 1 0,0 2 0,1 2 0,39-1 0,-49 5 0,-15 0 0,1-1 0,0 0 0,-1 0 0,1-1 0,0 0 0,14-3 0,-20 3 0,-1 0 0,1 0 0,0 0 0,-1 0 0,1 0 0,-1 0 0,1-1 0,-1 1 0,0 0 0,1-1 0,-1 1 0,0-1 0,0 1 0,0-1 0,0 0 0,0 0 0,-1 1 0,1-1 0,0 0 0,-1 0 0,1 0 0,-1 0 0,0 1 0,0-1 0,0 0 0,0 0 0,0 0 0,0 0 0,0 0 0,0 0 0,-1 0 0,1 0 0,-2-2 0,-3-14 0,0 0 0,-2 1 0,0 0 0,-1 0 0,-10-16 0,-6-14 0,20 40 0,0 0 0,0 0 0,0 1 0,-1-1 0,0 1 0,0 0 0,-1 1 0,1-1 0,-1 1 0,0 0 0,-1 1 0,1-1 0,-1 1 0,0 1 0,0-1 0,-10-3 0,-8 0 0,0 0 0,0 2 0,-43-4 0,61 8-195,0 1 0,0 0 0,0 0 0,0 1 0,0-1 0,-10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B0E6-84E1-C960-EFF1-7A0D5B8F9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E109C-3B05-A3F9-ED59-B4DCFC245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F2D2D-05AE-71DE-4058-1DD25BD76C8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41F71FD-6385-CD93-E152-85E37E381531}"/>
              </a:ext>
            </a:extLst>
          </p:cNvPr>
          <p:cNvSpPr>
            <a:spLocks noGrp="1"/>
          </p:cNvSpPr>
          <p:nvPr>
            <p:ph type="sldNum" sz="quarter" idx="10"/>
          </p:nvPr>
        </p:nvSpPr>
        <p:spPr/>
        <p:txBody>
          <a:bodyPr/>
          <a:lstStyle/>
          <a:p>
            <a:fld id="{AFC02105-FDFF-414C-B72F-7DE5BC512B38}" type="slidenum">
              <a:rPr lang="en-CA" smtClean="0"/>
              <a:t>5</a:t>
            </a:fld>
            <a:endParaRPr lang="en-CA"/>
          </a:p>
        </p:txBody>
      </p:sp>
    </p:spTree>
    <p:extLst>
      <p:ext uri="{BB962C8B-B14F-4D97-AF65-F5344CB8AC3E}">
        <p14:creationId xmlns:p14="http://schemas.microsoft.com/office/powerpoint/2010/main" val="3001470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D15BC9-66A8-4673-ADC4-894F9CC672E5}" type="slidenum">
              <a:rPr lang="en-US" altLang="en-US" sz="1200">
                <a:latin typeface="Calibri" panose="020F0502020204030204" pitchFamily="34" charset="0"/>
              </a:rPr>
              <a:pPr/>
              <a:t>19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42218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D15BC9-66A8-4673-ADC4-894F9CC672E5}" type="slidenum">
              <a:rPr lang="en-US" altLang="en-US" sz="1200">
                <a:latin typeface="Calibri" panose="020F0502020204030204" pitchFamily="34" charset="0"/>
              </a:rPr>
              <a:pPr/>
              <a:t>20</a:t>
            </a:fld>
            <a:endParaRPr lang="en-US" altLang="en-US" sz="1200">
              <a:latin typeface="Calibri" panose="020F0502020204030204" pitchFamily="34" charset="0"/>
            </a:endParaRPr>
          </a:p>
        </p:txBody>
      </p:sp>
    </p:spTree>
    <p:extLst>
      <p:ext uri="{BB962C8B-B14F-4D97-AF65-F5344CB8AC3E}">
        <p14:creationId xmlns:p14="http://schemas.microsoft.com/office/powerpoint/2010/main" val="91269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8D8C5-2A68-7AAF-6933-CF8F7B3D1A88}"/>
            </a:ext>
          </a:extLst>
        </p:cNvPr>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36D2062C-0AE8-FFDF-17A2-60630382B5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B467B2FB-153A-AE50-F4C7-5781B09761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5843" name="Slide Number Placeholder 3">
            <a:extLst>
              <a:ext uri="{FF2B5EF4-FFF2-40B4-BE49-F238E27FC236}">
                <a16:creationId xmlns:a16="http://schemas.microsoft.com/office/drawing/2014/main" id="{A42582D8-1A21-B99A-9843-EE867DAD90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D15BC9-66A8-4673-ADC4-894F9CC672E5}" type="slidenum">
              <a:rPr lang="en-US" altLang="en-US" sz="1200">
                <a:latin typeface="Calibri" panose="020F0502020204030204" pitchFamily="34" charset="0"/>
              </a:rPr>
              <a:pPr/>
              <a:t>21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68746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94231-8935-9AA5-A7F3-D3FE78788291}"/>
            </a:ext>
          </a:extLst>
        </p:cNvPr>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D8DF520-1E5D-4731-EFDC-06263D4CA4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77A0239D-FD1A-0F14-29AC-2E84368481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altLang="en-US"/>
              <a:t>Collaborative </a:t>
            </a:r>
            <a:r>
              <a:rPr lang="en-US" altLang="en-US" dirty="0"/>
              <a:t>website link: https://quorum.hqontario.ca/oht-collaboratives</a:t>
            </a:r>
          </a:p>
          <a:p>
            <a:pPr marL="0" indent="0">
              <a:buNone/>
            </a:pPr>
            <a:endParaRPr lang="en-US" altLang="en-US" dirty="0"/>
          </a:p>
        </p:txBody>
      </p:sp>
      <p:sp>
        <p:nvSpPr>
          <p:cNvPr id="35843" name="Slide Number Placeholder 3">
            <a:extLst>
              <a:ext uri="{FF2B5EF4-FFF2-40B4-BE49-F238E27FC236}">
                <a16:creationId xmlns:a16="http://schemas.microsoft.com/office/drawing/2014/main" id="{5C8372DC-8D23-589E-AE27-42856F77A5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D15BC9-66A8-4673-ADC4-894F9CC672E5}" type="slidenum">
              <a:rPr lang="en-US" altLang="en-US" sz="1200">
                <a:latin typeface="Calibri" panose="020F0502020204030204" pitchFamily="34" charset="0"/>
              </a:rPr>
              <a:pPr/>
              <a:t>23</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144418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37A4-951D-C7E5-5344-3DE618B11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ABF5D-B52F-6716-67B4-C48E478DD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42B72-38FF-B1F0-10D5-3D675D71D62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756AF12-1926-3B05-B29C-14FF0F9E1D50}"/>
              </a:ext>
            </a:extLst>
          </p:cNvPr>
          <p:cNvSpPr>
            <a:spLocks noGrp="1"/>
          </p:cNvSpPr>
          <p:nvPr>
            <p:ph type="sldNum" sz="quarter" idx="10"/>
          </p:nvPr>
        </p:nvSpPr>
        <p:spPr/>
        <p:txBody>
          <a:bodyPr/>
          <a:lstStyle/>
          <a:p>
            <a:fld id="{AFC02105-FDFF-414C-B72F-7DE5BC512B38}" type="slidenum">
              <a:rPr lang="en-CA" smtClean="0"/>
              <a:t>24</a:t>
            </a:fld>
            <a:endParaRPr lang="en-CA"/>
          </a:p>
        </p:txBody>
      </p:sp>
    </p:spTree>
    <p:extLst>
      <p:ext uri="{BB962C8B-B14F-4D97-AF65-F5344CB8AC3E}">
        <p14:creationId xmlns:p14="http://schemas.microsoft.com/office/powerpoint/2010/main" val="224026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4D6FF-E85B-FF4F-B2E6-59386CDF9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203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64D6FF-E85B-FF4F-B2E6-59386CDF9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092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0D3E-AA99-0F44-B9AB-4C387D0D71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537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98274-049B-BECC-A31F-EEDCF2876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8630F-7D70-CEC7-F6C1-8DDEA66AE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392B0-B33C-9BA8-DD2C-2D5D418FE2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8A6121-915F-FD08-1E38-948AD3961F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0D3E-AA99-0F44-B9AB-4C387D0D71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10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30D3E-AA99-0F44-B9AB-4C387D0D71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03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a:t>
            </a:r>
            <a:r>
              <a:rPr lang="en-CA" baseline="0" dirty="0"/>
              <a:t> is the </a:t>
            </a:r>
            <a:r>
              <a:rPr lang="en-CA" b="1" baseline="0" dirty="0"/>
              <a:t>LHS Action Framework </a:t>
            </a:r>
            <a:r>
              <a:rPr lang="en-CA" baseline="0" dirty="0"/>
              <a:t>that we have been building and refining at IBH with the help of leaders, patients and community members across Ontario.  </a:t>
            </a:r>
            <a:r>
              <a:rPr lang="en-CA" b="1" baseline="0" dirty="0"/>
              <a:t>This is the framework we are now consistently using at IBH and THP</a:t>
            </a:r>
            <a:r>
              <a:rPr lang="en-CA" baseline="0" dirty="0"/>
              <a:t>.</a:t>
            </a:r>
          </a:p>
          <a:p>
            <a:endParaRPr lang="en-CA" baseline="0" dirty="0"/>
          </a:p>
          <a:p>
            <a:r>
              <a:rPr lang="en-CA" baseline="0" dirty="0"/>
              <a:t>The framework is presented as a </a:t>
            </a:r>
            <a:r>
              <a:rPr lang="en-CA" b="1" baseline="0" dirty="0"/>
              <a:t>learning</a:t>
            </a:r>
            <a:r>
              <a:rPr lang="en-CA" baseline="0" dirty="0"/>
              <a:t> </a:t>
            </a:r>
            <a:r>
              <a:rPr lang="en-CA" b="1" baseline="0" dirty="0"/>
              <a:t>engine</a:t>
            </a:r>
            <a:r>
              <a:rPr lang="en-CA" baseline="0" dirty="0"/>
              <a:t> (a clean engine of course!) </a:t>
            </a:r>
            <a:r>
              <a:rPr lang="en-CA" b="1" baseline="0" dirty="0"/>
              <a:t>that creates motion in a production line</a:t>
            </a:r>
            <a:r>
              <a:rPr lang="en-CA" baseline="0" dirty="0"/>
              <a:t>.  </a:t>
            </a:r>
            <a:r>
              <a:rPr lang="en-CA" b="1" baseline="0" dirty="0"/>
              <a:t>For this engine, the products are the quintuple aim</a:t>
            </a:r>
            <a:r>
              <a:rPr lang="en-CA" baseline="0" dirty="0"/>
              <a:t> – population health, good health care experiences for patients and caregivers, a sustainable work life for health care providers, affordability, and of course, equity across our communities.  </a:t>
            </a:r>
          </a:p>
          <a:p>
            <a:endParaRPr lang="en-CA" baseline="0" dirty="0"/>
          </a:p>
          <a:p>
            <a:r>
              <a:rPr lang="en-CA" baseline="0" dirty="0"/>
              <a:t>The engine has</a:t>
            </a:r>
            <a:r>
              <a:rPr lang="en-CA" b="1" baseline="0" dirty="0"/>
              <a:t> 5 learning gears</a:t>
            </a:r>
            <a:r>
              <a:rPr lang="en-CA" baseline="0" dirty="0"/>
              <a:t> and </a:t>
            </a:r>
            <a:r>
              <a:rPr lang="en-CA" b="1" baseline="0" dirty="0"/>
              <a:t>3</a:t>
            </a:r>
            <a:r>
              <a:rPr lang="en-CA" baseline="0" dirty="0"/>
              <a:t> </a:t>
            </a:r>
            <a:r>
              <a:rPr lang="en-CA" b="1" baseline="0" dirty="0"/>
              <a:t>health system gears </a:t>
            </a:r>
            <a:r>
              <a:rPr lang="en-CA" baseline="0" dirty="0"/>
              <a:t>that describe the </a:t>
            </a:r>
            <a:r>
              <a:rPr lang="en-CA" b="1" baseline="0" dirty="0"/>
              <a:t>intersections of research and care delivery</a:t>
            </a:r>
            <a:r>
              <a:rPr lang="en-CA" baseline="0" dirty="0"/>
              <a:t>. These </a:t>
            </a:r>
            <a:r>
              <a:rPr lang="en-CA" b="1" baseline="0" dirty="0"/>
              <a:t>gears intersect with each other and result in sustained motion. </a:t>
            </a:r>
          </a:p>
          <a:p>
            <a:endParaRPr lang="en-CA" b="1" baseline="0" dirty="0"/>
          </a:p>
          <a:p>
            <a:r>
              <a:rPr lang="en-CA" baseline="0" dirty="0"/>
              <a:t>Like any engine, </a:t>
            </a:r>
            <a:r>
              <a:rPr lang="en-CA" b="1" baseline="0" dirty="0"/>
              <a:t>the LHS engine requires a constant infusion of fuel and accelerants.</a:t>
            </a:r>
          </a:p>
          <a:p>
            <a:endParaRPr lang="en-CA" b="1" baseline="0" dirty="0"/>
          </a:p>
          <a:p>
            <a:r>
              <a:rPr lang="en-CA" baseline="0" dirty="0"/>
              <a:t>And of course it </a:t>
            </a:r>
            <a:r>
              <a:rPr lang="en-CA" b="1" baseline="0" dirty="0"/>
              <a:t>has brakes and moderators that keep it on course and safe</a:t>
            </a:r>
            <a:r>
              <a:rPr lang="en-CA" baseline="0" dirty="0"/>
              <a:t>.  </a:t>
            </a:r>
          </a:p>
          <a:p>
            <a:endParaRPr lang="en-CA" baseline="0" dirty="0"/>
          </a:p>
          <a:p>
            <a:r>
              <a:rPr lang="en-CA" baseline="0" dirty="0"/>
              <a:t>The next slides focus on the gears and outputs, as well as the fuels, accelerants, brakes and moderators.   	</a:t>
            </a:r>
            <a:endParaRPr lang="en-CA" dirty="0"/>
          </a:p>
        </p:txBody>
      </p:sp>
      <p:sp>
        <p:nvSpPr>
          <p:cNvPr id="4" name="Slide Number Placeholder 3"/>
          <p:cNvSpPr>
            <a:spLocks noGrp="1"/>
          </p:cNvSpPr>
          <p:nvPr>
            <p:ph type="sldNum" sz="quarter" idx="10"/>
          </p:nvPr>
        </p:nvSpPr>
        <p:spPr/>
        <p:txBody>
          <a:bodyPr/>
          <a:lstStyle/>
          <a:p>
            <a:fld id="{98782DDE-D567-4EBA-A339-84AB885B746A}" type="slidenum">
              <a:rPr lang="en-CA" smtClean="0"/>
              <a:t>6</a:t>
            </a:fld>
            <a:endParaRPr lang="en-CA" dirty="0"/>
          </a:p>
        </p:txBody>
      </p:sp>
    </p:spTree>
    <p:extLst>
      <p:ext uri="{BB962C8B-B14F-4D97-AF65-F5344CB8AC3E}">
        <p14:creationId xmlns:p14="http://schemas.microsoft.com/office/powerpoint/2010/main" val="1400515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5BB1A-02A4-3B81-9645-5518096C7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8D808-11C6-D269-5837-BDAA4B03562A}"/>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B60B3097-6228-7EE5-865A-C75C6A8FBA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8568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u="sng" dirty="0">
              <a:ea typeface="Calibri"/>
              <a:cs typeface="Calibri"/>
            </a:endParaRPr>
          </a:p>
        </p:txBody>
      </p:sp>
    </p:spTree>
    <p:extLst>
      <p:ext uri="{BB962C8B-B14F-4D97-AF65-F5344CB8AC3E}">
        <p14:creationId xmlns:p14="http://schemas.microsoft.com/office/powerpoint/2010/main" val="926933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885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549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8657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966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CA" sz="1200" dirty="0">
                <a:solidFill>
                  <a:schemeClr val="tx1"/>
                </a:solidFill>
              </a:rPr>
              <a:t>Recreated</a:t>
            </a:r>
            <a:r>
              <a:rPr lang="en-CA" sz="1200" b="0" dirty="0">
                <a:solidFill>
                  <a:schemeClr val="tx1"/>
                </a:solidFill>
              </a:rPr>
              <a:t> the vision, mission, values, building blocks of the Hub via a </a:t>
            </a:r>
            <a:r>
              <a:rPr lang="en-CA" sz="1200" dirty="0">
                <a:solidFill>
                  <a:schemeClr val="tx1"/>
                </a:solidFill>
              </a:rPr>
              <a:t>co-design approach </a:t>
            </a:r>
            <a:r>
              <a:rPr lang="en-CA" sz="1200" b="0" dirty="0">
                <a:solidFill>
                  <a:schemeClr val="tx1"/>
                </a:solidFill>
              </a:rPr>
              <a:t>that included leaders and providers representing all the partner organizations</a:t>
            </a:r>
          </a:p>
          <a:p>
            <a:pPr marL="285750" indent="-285750">
              <a:buFont typeface="Wingdings" panose="05000000000000000000" pitchFamily="2" charset="2"/>
              <a:buChar char="Ø"/>
            </a:pPr>
            <a:r>
              <a:rPr lang="en-CA" sz="1200" b="0" dirty="0">
                <a:solidFill>
                  <a:schemeClr val="tx1"/>
                </a:solidFill>
              </a:rPr>
              <a:t>Created the Community Wellness Hub brand</a:t>
            </a:r>
          </a:p>
          <a:p>
            <a:pPr marL="285750" indent="-285750">
              <a:buFont typeface="Wingdings" panose="05000000000000000000" pitchFamily="2" charset="2"/>
              <a:buChar char="Ø"/>
            </a:pPr>
            <a:r>
              <a:rPr lang="en-CA" sz="1200" b="0" dirty="0">
                <a:solidFill>
                  <a:schemeClr val="tx1"/>
                </a:solidFill>
              </a:rPr>
              <a:t>Shared </a:t>
            </a:r>
            <a:r>
              <a:rPr lang="en-CA" sz="1200" dirty="0">
                <a:solidFill>
                  <a:schemeClr val="tx1"/>
                </a:solidFill>
              </a:rPr>
              <a:t>branding &amp; templates </a:t>
            </a:r>
            <a:r>
              <a:rPr lang="en-CA" sz="1200" b="0" dirty="0">
                <a:solidFill>
                  <a:schemeClr val="tx1"/>
                </a:solidFill>
              </a:rPr>
              <a:t>widely across partner organizations and using change management principles </a:t>
            </a:r>
          </a:p>
          <a:p>
            <a:pPr marL="285750" indent="-285750">
              <a:buFont typeface="Wingdings" panose="05000000000000000000" pitchFamily="2" charset="2"/>
              <a:buChar char="Ø"/>
            </a:pPr>
            <a:r>
              <a:rPr lang="en-CA" sz="1200" b="0" dirty="0">
                <a:solidFill>
                  <a:schemeClr val="tx1"/>
                </a:solidFill>
              </a:rPr>
              <a:t>Adopted the motto, vision and mission statements, and building blocks in our </a:t>
            </a:r>
            <a:r>
              <a:rPr lang="en-CA" sz="1200" dirty="0">
                <a:solidFill>
                  <a:schemeClr val="tx1"/>
                </a:solidFill>
              </a:rPr>
              <a:t>everyday operations</a:t>
            </a:r>
            <a:r>
              <a:rPr lang="en-CA" sz="1200" b="0" dirty="0">
                <a:solidFill>
                  <a:schemeClr val="tx1"/>
                </a:solidFill>
              </a:rPr>
              <a:t> (e.g., meetings, 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Updated care plan</a:t>
            </a:r>
            <a:endParaRPr lang="en-CA" dirty="0">
              <a:solidFill>
                <a:schemeClr val="bg1"/>
              </a:solidFill>
            </a:endParaRPr>
          </a:p>
          <a:p>
            <a:r>
              <a:rPr lang="en-US" dirty="0"/>
              <a:t>Umbrella consent</a:t>
            </a:r>
          </a:p>
          <a:p>
            <a:r>
              <a:rPr lang="en-US" dirty="0"/>
              <a:t>Streamlined intake process</a:t>
            </a:r>
          </a:p>
          <a:p>
            <a:r>
              <a:rPr lang="en-US" dirty="0"/>
              <a:t>One digital integrated care record</a:t>
            </a:r>
          </a:p>
          <a:p>
            <a:r>
              <a:rPr lang="en-US" dirty="0"/>
              <a:t>New evaluation matrix</a:t>
            </a:r>
          </a:p>
        </p:txBody>
      </p:sp>
    </p:spTree>
    <p:extLst>
      <p:ext uri="{BB962C8B-B14F-4D97-AF65-F5344CB8AC3E}">
        <p14:creationId xmlns:p14="http://schemas.microsoft.com/office/powerpoint/2010/main" val="3942284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ED84-AA06-94D3-D902-018784D1E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8DDEE-BE3E-F23B-37FA-C0D29B59CA39}"/>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3BE96138-805E-3B50-A760-ABC6908B744A}"/>
              </a:ext>
            </a:extLst>
          </p:cNvPr>
          <p:cNvSpPr>
            <a:spLocks noGrp="1"/>
          </p:cNvSpPr>
          <p:nvPr>
            <p:ph type="body" idx="1"/>
          </p:nvPr>
        </p:nvSpPr>
        <p:spPr/>
        <p:txBody>
          <a:bodyPr/>
          <a:lstStyle/>
          <a:p>
            <a:pPr marL="171450" indent="-171450">
              <a:buFontTx/>
              <a:buChar char="-"/>
              <a:defRPr/>
            </a:pPr>
            <a:endParaRPr lang="en-US" b="1" u="sng" dirty="0">
              <a:solidFill>
                <a:srgbClr val="FF0000"/>
              </a:solidFill>
              <a:ea typeface="Calibri"/>
              <a:cs typeface="Calibri"/>
            </a:endParaRPr>
          </a:p>
        </p:txBody>
      </p:sp>
    </p:spTree>
    <p:extLst>
      <p:ext uri="{BB962C8B-B14F-4D97-AF65-F5344CB8AC3E}">
        <p14:creationId xmlns:p14="http://schemas.microsoft.com/office/powerpoint/2010/main" val="1780115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D22C-BB1C-D11A-9D0C-298F8C3CD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2CE39-5DE6-E8BF-5A34-3D8290948F19}"/>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F41E7025-9111-E10B-9435-CFE22C37A5C9}"/>
              </a:ext>
            </a:extLst>
          </p:cNvPr>
          <p:cNvSpPr>
            <a:spLocks noGrp="1"/>
          </p:cNvSpPr>
          <p:nvPr>
            <p:ph type="body" idx="1"/>
          </p:nvPr>
        </p:nvSpPr>
        <p:spPr/>
        <p:txBody>
          <a:bodyPr/>
          <a:lstStyle/>
          <a:p>
            <a:endParaRPr lang="en-US" b="0" u="none" baseline="0" dirty="0">
              <a:solidFill>
                <a:srgbClr val="FF0000"/>
              </a:solidFill>
              <a:ea typeface="Calibri"/>
              <a:cs typeface="Calibri"/>
            </a:endParaRPr>
          </a:p>
        </p:txBody>
      </p:sp>
    </p:spTree>
    <p:extLst>
      <p:ext uri="{BB962C8B-B14F-4D97-AF65-F5344CB8AC3E}">
        <p14:creationId xmlns:p14="http://schemas.microsoft.com/office/powerpoint/2010/main" val="2406822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38272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last LHS</a:t>
            </a:r>
            <a:r>
              <a:rPr lang="en-CA" baseline="0" dirty="0"/>
              <a:t> learning gear is </a:t>
            </a:r>
            <a:r>
              <a:rPr lang="en-CA" b="1" baseline="0" dirty="0"/>
              <a:t>rapid cycle evaluation, feedback and adaptation</a:t>
            </a:r>
            <a:r>
              <a:rPr lang="en-CA" baseline="0" dirty="0"/>
              <a:t>.  LHS evaluators r</a:t>
            </a:r>
            <a:r>
              <a:rPr lang="en-CA" dirty="0"/>
              <a:t>ely heavily on </a:t>
            </a:r>
            <a:r>
              <a:rPr lang="en-CA" b="1" dirty="0"/>
              <a:t>realist evaluation methods</a:t>
            </a:r>
            <a:r>
              <a:rPr lang="en-CA" dirty="0"/>
              <a:t>, using a combination of qualitative, quantitative, and hybrid approaches, staged at the </a:t>
            </a:r>
            <a:r>
              <a:rPr lang="en-CA" b="1" dirty="0"/>
              <a:t>developmental, formative, and summative stages </a:t>
            </a:r>
            <a:r>
              <a:rPr lang="en-CA" dirty="0"/>
              <a:t>of implementation. </a:t>
            </a:r>
          </a:p>
          <a:p>
            <a:endParaRPr lang="en-CA" dirty="0"/>
          </a:p>
          <a:p>
            <a:r>
              <a:rPr lang="en-CA" dirty="0"/>
              <a:t>A central focus is to measure </a:t>
            </a:r>
            <a:r>
              <a:rPr lang="en-CA" b="1" dirty="0"/>
              <a:t>how well a multicomponent invention is working for what patient population, and under what conditions</a:t>
            </a:r>
            <a:r>
              <a:rPr lang="en-CA" dirty="0"/>
              <a:t>. To enable rapid cycle change, </a:t>
            </a:r>
            <a:r>
              <a:rPr lang="en-CA" b="1" dirty="0"/>
              <a:t>early feedback of preliminary data to implementation teams is key </a:t>
            </a:r>
            <a:r>
              <a:rPr lang="en-CA" b="0" dirty="0"/>
              <a:t>so that early changes can</a:t>
            </a:r>
            <a:r>
              <a:rPr lang="en-CA" b="0" baseline="0" dirty="0"/>
              <a:t> be made to the intervention and or implementation strategy.  </a:t>
            </a:r>
            <a:endParaRPr lang="en-CA" b="0" dirty="0"/>
          </a:p>
        </p:txBody>
      </p:sp>
      <p:sp>
        <p:nvSpPr>
          <p:cNvPr id="4" name="Slide Number Placeholder 3"/>
          <p:cNvSpPr>
            <a:spLocks noGrp="1"/>
          </p:cNvSpPr>
          <p:nvPr>
            <p:ph type="sldNum" sz="quarter" idx="10"/>
          </p:nvPr>
        </p:nvSpPr>
        <p:spPr/>
        <p:txBody>
          <a:bodyPr/>
          <a:lstStyle/>
          <a:p>
            <a:fld id="{98782DDE-D567-4EBA-A339-84AB885B746A}" type="slidenum">
              <a:rPr lang="en-CA" smtClean="0"/>
              <a:t>7</a:t>
            </a:fld>
            <a:endParaRPr lang="en-CA" dirty="0"/>
          </a:p>
        </p:txBody>
      </p:sp>
    </p:spTree>
    <p:extLst>
      <p:ext uri="{BB962C8B-B14F-4D97-AF65-F5344CB8AC3E}">
        <p14:creationId xmlns:p14="http://schemas.microsoft.com/office/powerpoint/2010/main" val="4281664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1ED22-B14D-CD7A-3ED4-4808CD2AF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8197D-7DE5-C132-4536-0EB5BC71842B}"/>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E9D468C4-C6AB-EEC8-1C1F-A35D82AF2E76}"/>
              </a:ext>
            </a:extLst>
          </p:cNvPr>
          <p:cNvSpPr>
            <a:spLocks noGrp="1"/>
          </p:cNvSpPr>
          <p:nvPr>
            <p:ph type="body" idx="1"/>
          </p:nvPr>
        </p:nvSpPr>
        <p:spPr/>
        <p:txBody>
          <a:bodyPr/>
          <a:lstStyle/>
          <a:p>
            <a:endParaRPr lang="en-US" b="1" u="sng" baseline="0" dirty="0">
              <a:solidFill>
                <a:srgbClr val="FF0000"/>
              </a:solidFill>
              <a:ea typeface="Calibri"/>
              <a:cs typeface="Calibri"/>
            </a:endParaRPr>
          </a:p>
        </p:txBody>
      </p:sp>
    </p:spTree>
    <p:extLst>
      <p:ext uri="{BB962C8B-B14F-4D97-AF65-F5344CB8AC3E}">
        <p14:creationId xmlns:p14="http://schemas.microsoft.com/office/powerpoint/2010/main" val="857686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2BC139-D9AC-469B-884B-9680A5892A0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4572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CA" sz="1800" b="0" i="0" u="none" strike="noStrike" baseline="0" dirty="0">
                <a:solidFill>
                  <a:srgbClr val="000000"/>
                </a:solidFill>
                <a:latin typeface="Arial" panose="020B0604020202020204" pitchFamily="34" charset="0"/>
              </a:rPr>
              <a:t>Northern as a structural determinant of health</a:t>
            </a:r>
          </a:p>
          <a:p>
            <a:endParaRPr lang="en-CA"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Population size &gt; 250,000 (significantly underrepresented for Indigenous population)</a:t>
            </a:r>
          </a:p>
          <a:p>
            <a:r>
              <a:rPr lang="en-US" sz="1800" b="0" i="0" u="none" strike="noStrike" baseline="0" dirty="0">
                <a:latin typeface="Arial" panose="020B0604020202020204" pitchFamily="34" charset="0"/>
              </a:rPr>
              <a:t>•Geographic landmass equivalent to 47% of Ontario</a:t>
            </a:r>
          </a:p>
          <a:p>
            <a:r>
              <a:rPr lang="en-US" sz="1800" b="0" i="0" u="none" strike="noStrike" baseline="0" dirty="0">
                <a:latin typeface="Arial" panose="020B0604020202020204" pitchFamily="34" charset="0"/>
              </a:rPr>
              <a:t>•Population has poorest health status and greatest health needs compared to all other Ontario regions</a:t>
            </a:r>
          </a:p>
          <a:p>
            <a:r>
              <a:rPr lang="en-US" sz="1800" b="0" i="0" u="none" strike="noStrike" baseline="0" dirty="0">
                <a:latin typeface="Arial" panose="020B0604020202020204" pitchFamily="34" charset="0"/>
              </a:rPr>
              <a:t>•Significantly lower life expectancy and higher rates of avoidable deaths </a:t>
            </a:r>
          </a:p>
          <a:p>
            <a:r>
              <a:rPr lang="en-US" sz="1800" b="0" i="0" u="none" strike="noStrike" baseline="0" dirty="0">
                <a:latin typeface="Arial" panose="020B0604020202020204" pitchFamily="34" charset="0"/>
              </a:rPr>
              <a:t>•Health human resource challenges; requiring collaboration over competition to ensure equitable care close to home</a:t>
            </a:r>
          </a:p>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CBA3D6D6-F158-B606-4625-EF420694F9BA}"/>
            </a:ext>
          </a:extLst>
        </p:cNvPr>
        <p:cNvGrpSpPr/>
        <p:nvPr/>
      </p:nvGrpSpPr>
      <p:grpSpPr>
        <a:xfrm>
          <a:off x="0" y="0"/>
          <a:ext cx="0" cy="0"/>
          <a:chOff x="0" y="0"/>
          <a:chExt cx="0" cy="0"/>
        </a:xfrm>
      </p:grpSpPr>
      <p:sp>
        <p:nvSpPr>
          <p:cNvPr id="123" name="Google Shape;123;p3:notes">
            <a:extLst>
              <a:ext uri="{FF2B5EF4-FFF2-40B4-BE49-F238E27FC236}">
                <a16:creationId xmlns:a16="http://schemas.microsoft.com/office/drawing/2014/main" id="{FFA8665D-CB74-8791-47C6-0B6D0153CC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3:notes">
            <a:extLst>
              <a:ext uri="{FF2B5EF4-FFF2-40B4-BE49-F238E27FC236}">
                <a16:creationId xmlns:a16="http://schemas.microsoft.com/office/drawing/2014/main" id="{7204D2A5-AA51-3B60-EB7A-8F525B9C29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737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lot of the time (we even do it too, look at the last couple of slides), we try to centralize activities like data collection, analysis, reporting, because it helps to standardize which is important for comparability, consistency, </a:t>
            </a:r>
            <a:r>
              <a:rPr lang="en-US" dirty="0" err="1"/>
              <a:t>rigour</a:t>
            </a:r>
            <a:r>
              <a:rPr lang="en-US" dirty="0"/>
              <a:t>, transparency. Particularly in the OHT space, and other </a:t>
            </a:r>
            <a:endParaRPr lang="en-CA" dirty="0"/>
          </a:p>
        </p:txBody>
      </p:sp>
    </p:spTree>
    <p:extLst>
      <p:ext uri="{BB962C8B-B14F-4D97-AF65-F5344CB8AC3E}">
        <p14:creationId xmlns:p14="http://schemas.microsoft.com/office/powerpoint/2010/main" val="3090357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B39E38A0-05C3-BCE0-773A-A7086980D44A}"/>
            </a:ext>
          </a:extLst>
        </p:cNvPr>
        <p:cNvGrpSpPr/>
        <p:nvPr/>
      </p:nvGrpSpPr>
      <p:grpSpPr>
        <a:xfrm>
          <a:off x="0" y="0"/>
          <a:ext cx="0" cy="0"/>
          <a:chOff x="0" y="0"/>
          <a:chExt cx="0" cy="0"/>
        </a:xfrm>
      </p:grpSpPr>
      <p:sp>
        <p:nvSpPr>
          <p:cNvPr id="155" name="Google Shape;155;p5:notes">
            <a:extLst>
              <a:ext uri="{FF2B5EF4-FFF2-40B4-BE49-F238E27FC236}">
                <a16:creationId xmlns:a16="http://schemas.microsoft.com/office/drawing/2014/main" id="{6F553E3F-1E61-6F6A-F1E0-EE238BD6C0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1A255834-9E28-673D-CF7B-7AF5757322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211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B4CF-4ED5-83C0-A618-9F673A187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50633-C0A8-C95A-47AB-BD7FC1641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BC11A-5704-1D1F-BFDB-829F3252D342}"/>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E1C2DBD4-F14C-5EC4-6C93-E20F65AC739C}"/>
              </a:ext>
            </a:extLst>
          </p:cNvPr>
          <p:cNvSpPr>
            <a:spLocks noGrp="1"/>
          </p:cNvSpPr>
          <p:nvPr>
            <p:ph type="sldNum" sz="quarter" idx="5"/>
          </p:nvPr>
        </p:nvSpPr>
        <p:spPr/>
        <p:txBody>
          <a:bodyPr/>
          <a:lstStyle/>
          <a:p>
            <a:fld id="{B68F046E-0F66-4503-A5E8-6085D929A71D}" type="slidenum">
              <a:rPr lang="en-US"/>
              <a:t>9</a:t>
            </a:fld>
            <a:endParaRPr lang="en-US"/>
          </a:p>
        </p:txBody>
      </p:sp>
    </p:spTree>
    <p:extLst>
      <p:ext uri="{BB962C8B-B14F-4D97-AF65-F5344CB8AC3E}">
        <p14:creationId xmlns:p14="http://schemas.microsoft.com/office/powerpoint/2010/main" val="3091773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FC02105-FDFF-414C-B72F-7DE5BC512B38}" type="slidenum">
              <a:rPr lang="en-CA" smtClean="0"/>
              <a:t>86</a:t>
            </a:fld>
            <a:endParaRPr lang="en-CA"/>
          </a:p>
        </p:txBody>
      </p:sp>
    </p:spTree>
    <p:extLst>
      <p:ext uri="{BB962C8B-B14F-4D97-AF65-F5344CB8AC3E}">
        <p14:creationId xmlns:p14="http://schemas.microsoft.com/office/powerpoint/2010/main" val="287588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68F046E-0F66-4503-A5E8-6085D929A71D}" type="slidenum">
              <a:rPr lang="en-US"/>
              <a:t>12</a:t>
            </a:fld>
            <a:endParaRPr lang="en-US"/>
          </a:p>
        </p:txBody>
      </p:sp>
    </p:spTree>
    <p:extLst>
      <p:ext uri="{BB962C8B-B14F-4D97-AF65-F5344CB8AC3E}">
        <p14:creationId xmlns:p14="http://schemas.microsoft.com/office/powerpoint/2010/main" val="44981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R="0" lvl="0" algn="l" defTabSz="914400" rtl="0" eaLnBrk="1" fontAlgn="auto" latinLnBrk="0" hangingPunct="1">
              <a:lnSpc>
                <a:spcPct val="100000"/>
              </a:lnSpc>
              <a:spcBef>
                <a:spcPts val="800"/>
              </a:spcBef>
              <a:spcAft>
                <a:spcPts val="0"/>
              </a:spcAft>
              <a:buClrTx/>
              <a:buSzTx/>
              <a:tabLst/>
              <a:defRP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A4C6E-E004-CD4F-B879-494C7DB99023}" type="datetime1">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89992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84DF5-4B4A-5953-573E-85297C4FB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0E465-1290-CC7F-CB31-45C3987FB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65F87-9CDB-5A74-395F-A4A45C5A4AFF}"/>
              </a:ext>
            </a:extLst>
          </p:cNvPr>
          <p:cNvSpPr>
            <a:spLocks noGrp="1"/>
          </p:cNvSpPr>
          <p:nvPr>
            <p:ph type="body" idx="1"/>
          </p:nvPr>
        </p:nvSpPr>
        <p:spPr/>
        <p:txBody>
          <a:bodyPr/>
          <a:lstStyle/>
          <a:p>
            <a:endParaRPr lang="en-US" dirty="0"/>
          </a:p>
          <a:p>
            <a:pPr marR="0" lvl="0" algn="l" defTabSz="914400" rtl="0" eaLnBrk="1" fontAlgn="auto" latinLnBrk="0" hangingPunct="1">
              <a:lnSpc>
                <a:spcPct val="100000"/>
              </a:lnSpc>
              <a:spcBef>
                <a:spcPts val="800"/>
              </a:spcBef>
              <a:spcAft>
                <a:spcPts val="0"/>
              </a:spcAft>
              <a:buClrTx/>
              <a:buSzTx/>
              <a:tabLst/>
              <a:defRPr/>
            </a:pPr>
            <a:endParaRPr lang="en-US" dirty="0"/>
          </a:p>
        </p:txBody>
      </p:sp>
      <p:sp>
        <p:nvSpPr>
          <p:cNvPr id="4" name="Header Placeholder 3">
            <a:extLst>
              <a:ext uri="{FF2B5EF4-FFF2-40B4-BE49-F238E27FC236}">
                <a16:creationId xmlns:a16="http://schemas.microsoft.com/office/drawing/2014/main" id="{AB631C37-29B8-9115-F82E-F35C2EE469B2}"/>
              </a:ext>
            </a:extLst>
          </p:cNvPr>
          <p:cNvSpPr>
            <a:spLocks noGrp="1"/>
          </p:cNvSpPr>
          <p:nvPr>
            <p:ph type="hdr" sz="quarter"/>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5D9EACFA-AFB1-BF96-6542-092F7A50C32B}"/>
              </a:ext>
            </a:extLst>
          </p:cNvPr>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A4C6E-E004-CD4F-B879-494C7DB99023}" type="datetime1">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F7FB22D8-04F8-02EA-8377-0301249C371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1980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800" b="1" u="sng" dirty="0">
                <a:effectLst/>
                <a:latin typeface="Calibri" panose="020F0502020204030204" pitchFamily="34" charset="0"/>
                <a:ea typeface="Calibri" panose="020F0502020204030204" pitchFamily="34" charset="0"/>
                <a:cs typeface="Times New Roman" panose="02020603050405020304" pitchFamily="18" charset="0"/>
              </a:rPr>
              <a:t>Using the Table</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Along the top of the table are the components of the logic model.  This table is not intended to direct you to have one measure for each component.  You may choose that approach; however, you might not have a measure for one component and have multiple for another.  The table can be adapted by adding columns or rows to align with your measurement plan.  For example, having multiple short-term outcomes may be appropriate for answering an evaluation question, such as ‘Did the coordinated care initiative improve patient experience?’.  Additional rows can also be added; examples of additional considerations of the table can be found below. Table 2 below provides example measures are corresponding information.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Description of Logic Model component: </a:t>
            </a:r>
            <a:r>
              <a:rPr lang="en-CA" sz="1800" dirty="0">
                <a:effectLst/>
                <a:latin typeface="Calibri" panose="020F0502020204030204" pitchFamily="34" charset="0"/>
                <a:ea typeface="Calibri" panose="020F0502020204030204" pitchFamily="34" charset="0"/>
                <a:cs typeface="Times New Roman" panose="02020603050405020304" pitchFamily="18" charset="0"/>
              </a:rPr>
              <a:t>This will help define what you are actually trying to measure and remind you how it connects to your OHT’s logic model or strategy.  It also allows this table to be used in tandem with the logic model.  </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Measures (Definition): </a:t>
            </a:r>
            <a:r>
              <a:rPr lang="en-CA" sz="1800" dirty="0">
                <a:effectLst/>
                <a:latin typeface="Calibri" panose="020F0502020204030204" pitchFamily="34" charset="0"/>
                <a:ea typeface="Calibri" panose="020F0502020204030204" pitchFamily="34" charset="0"/>
                <a:cs typeface="Times New Roman" panose="02020603050405020304" pitchFamily="18" charset="0"/>
              </a:rPr>
              <a:t>Here, you should clearly state your measure and how it is defined.  In many cases, the definition may be too detailed to fit in this table. If that is the case, provide an overview within this table and additional information in a technical appendix (e.g., numerator and denominator, detailed description of the population or condition included). </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Data source:  </a:t>
            </a:r>
            <a:r>
              <a:rPr lang="en-CA" sz="1800" dirty="0">
                <a:effectLst/>
                <a:latin typeface="Calibri" panose="020F0502020204030204" pitchFamily="34" charset="0"/>
                <a:ea typeface="Calibri" panose="020F0502020204030204" pitchFamily="34" charset="0"/>
                <a:cs typeface="Times New Roman" panose="02020603050405020304" pitchFamily="18" charset="0"/>
              </a:rPr>
              <a:t>Indicate the source of the data.  Ideally, the data collection is integrated into your program delivery process and leverages exciting sources. Some measures may require primary data collection (e.g., measures of provider experience you collect through a survey).</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Extraction/ Approach to data capture: </a:t>
            </a:r>
            <a:r>
              <a:rPr lang="en-CA" sz="1800" dirty="0">
                <a:effectLst/>
                <a:latin typeface="Calibri" panose="020F0502020204030204" pitchFamily="34" charset="0"/>
                <a:ea typeface="Calibri" panose="020F0502020204030204" pitchFamily="34" charset="0"/>
                <a:cs typeface="Times New Roman" panose="02020603050405020304" pitchFamily="18" charset="0"/>
              </a:rPr>
              <a:t>In this row, you can answer pertinent information related to how you will gather and track data, the processes involved, and alignment with existing processes?</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Frequency of reporting audience: </a:t>
            </a:r>
            <a:r>
              <a:rPr lang="en-CA" sz="1800" dirty="0">
                <a:effectLst/>
                <a:latin typeface="Calibri" panose="020F0502020204030204" pitchFamily="34" charset="0"/>
                <a:ea typeface="Calibri" panose="020F0502020204030204" pitchFamily="34" charset="0"/>
                <a:cs typeface="Times New Roman" panose="02020603050405020304" pitchFamily="18" charset="0"/>
              </a:rPr>
              <a:t>How often will the data be reviewed? Consider how often it is collected and when you would expect to see a change in the data.  There may be multiple audiences for reporting. In this row, you should indicate the primary audience. Think about who will use the information to make decisions based on the data and who will need to support the interpretation. </a:t>
            </a:r>
          </a:p>
          <a:p>
            <a:endParaRPr lang="en-US" b="0" i="0" dirty="0">
              <a:solidFill>
                <a:srgbClr val="222222"/>
              </a:solidFill>
              <a:effectLst/>
              <a:latin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AF9198-A960-4FC5-A25E-58514374D7B3}" type="datetime1">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5063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D15BC9-66A8-4673-ADC4-894F9CC672E5}" type="slidenum">
              <a:rPr lang="en-US" altLang="en-US" sz="1200">
                <a:latin typeface="Calibri" panose="020F0502020204030204" pitchFamily="34" charset="0"/>
              </a:rPr>
              <a:pPr/>
              <a:t>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197628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xml"/><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emf"/><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_Zodiac Strip Slide" type="blank">
  <p:cSld name="BLANK">
    <p:spTree>
      <p:nvGrpSpPr>
        <p:cNvPr id="1" name="Shape 31"/>
        <p:cNvGrpSpPr/>
        <p:nvPr/>
      </p:nvGrpSpPr>
      <p:grpSpPr>
        <a:xfrm>
          <a:off x="0" y="0"/>
          <a:ext cx="0" cy="0"/>
          <a:chOff x="0" y="0"/>
          <a:chExt cx="0" cy="0"/>
        </a:xfrm>
      </p:grpSpPr>
      <p:sp>
        <p:nvSpPr>
          <p:cNvPr id="32" name="Google Shape;32;p75"/>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 name="Google Shape;33;p7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34" name="Google Shape;3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a:t>Click to edit Master title style</a:t>
            </a:r>
            <a:endParaRPr lang="fr-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4F81F6-E686-4BCF-BA3C-EFC8F861DBA0}" type="slidenum">
              <a:rPr lang="fr-CA" smtClean="0"/>
              <a:pPr/>
              <a:t>‹#›</a:t>
            </a:fld>
            <a:endParaRPr lang="fr-CA"/>
          </a:p>
        </p:txBody>
      </p:sp>
      <p:pic>
        <p:nvPicPr>
          <p:cNvPr id="7"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8871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iddle Graphic with Text">
    <p:spTree>
      <p:nvGrpSpPr>
        <p:cNvPr id="1" name=""/>
        <p:cNvGrpSpPr/>
        <p:nvPr/>
      </p:nvGrpSpPr>
      <p:grpSpPr>
        <a:xfrm>
          <a:off x="0" y="0"/>
          <a:ext cx="0" cy="0"/>
          <a:chOff x="0" y="0"/>
          <a:chExt cx="0" cy="0"/>
        </a:xfrm>
      </p:grpSpPr>
      <p:sp>
        <p:nvSpPr>
          <p:cNvPr id="26" name="Picture Placeholder 5">
            <a:extLst>
              <a:ext uri="{FF2B5EF4-FFF2-40B4-BE49-F238E27FC236}">
                <a16:creationId xmlns:a16="http://schemas.microsoft.com/office/drawing/2014/main" id="{2DAA5B71-9551-D240-B263-34FA7D85DEAE}"/>
              </a:ext>
            </a:extLst>
          </p:cNvPr>
          <p:cNvSpPr>
            <a:spLocks noGrp="1"/>
          </p:cNvSpPr>
          <p:nvPr>
            <p:ph type="pic" sz="quarter" idx="28" hasCustomPrompt="1"/>
          </p:nvPr>
        </p:nvSpPr>
        <p:spPr>
          <a:xfrm>
            <a:off x="4343400" y="1981200"/>
            <a:ext cx="3505200" cy="3962400"/>
          </a:xfrm>
          <a:prstGeom prst="rect">
            <a:avLst/>
          </a:prstGeom>
        </p:spPr>
        <p:txBody>
          <a:bodyPr/>
          <a:lstStyle>
            <a:lvl1pPr marL="91440" marR="0" indent="-91440" algn="ctr"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Graphic Here</a:t>
            </a:r>
          </a:p>
          <a:p>
            <a:endParaRPr lang="en-US" dirty="0"/>
          </a:p>
        </p:txBody>
      </p:sp>
      <p:sp>
        <p:nvSpPr>
          <p:cNvPr id="30" name="Title 1">
            <a:extLst>
              <a:ext uri="{FF2B5EF4-FFF2-40B4-BE49-F238E27FC236}">
                <a16:creationId xmlns:a16="http://schemas.microsoft.com/office/drawing/2014/main" id="{03706469-2186-DA4A-B51F-E49AA84343A4}"/>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4" name="Text Placeholder 3">
            <a:extLst>
              <a:ext uri="{FF2B5EF4-FFF2-40B4-BE49-F238E27FC236}">
                <a16:creationId xmlns:a16="http://schemas.microsoft.com/office/drawing/2014/main" id="{8EEFD231-1B6F-2A42-A3BF-3D7A99083165}"/>
              </a:ext>
            </a:extLst>
          </p:cNvPr>
          <p:cNvSpPr>
            <a:spLocks noGrp="1"/>
          </p:cNvSpPr>
          <p:nvPr>
            <p:ph type="body" sz="quarter" idx="32"/>
          </p:nvPr>
        </p:nvSpPr>
        <p:spPr>
          <a:xfrm>
            <a:off x="1024128" y="1981200"/>
            <a:ext cx="3090672" cy="559127"/>
          </a:xfrm>
          <a:prstGeom prst="rect">
            <a:avLst/>
          </a:prstGeom>
        </p:spPr>
        <p:txBody>
          <a:bodyPr/>
          <a:lstStyle>
            <a:lvl1pPr algn="r">
              <a:defRPr sz="1600">
                <a:solidFill>
                  <a:schemeClr val="accent1"/>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2" name="Text Placeholder 3">
            <a:extLst>
              <a:ext uri="{FF2B5EF4-FFF2-40B4-BE49-F238E27FC236}">
                <a16:creationId xmlns:a16="http://schemas.microsoft.com/office/drawing/2014/main" id="{F855F9AE-B8BA-1F42-AE2F-66829D487761}"/>
              </a:ext>
            </a:extLst>
          </p:cNvPr>
          <p:cNvSpPr>
            <a:spLocks noGrp="1"/>
          </p:cNvSpPr>
          <p:nvPr>
            <p:ph type="body" sz="quarter" idx="33"/>
          </p:nvPr>
        </p:nvSpPr>
        <p:spPr>
          <a:xfrm>
            <a:off x="1024128" y="3123213"/>
            <a:ext cx="3090672" cy="559127"/>
          </a:xfrm>
          <a:prstGeom prst="rect">
            <a:avLst/>
          </a:prstGeom>
        </p:spPr>
        <p:txBody>
          <a:bodyPr/>
          <a:lstStyle>
            <a:lvl1pPr algn="r">
              <a:defRPr sz="1600">
                <a:solidFill>
                  <a:schemeClr val="accent2"/>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7" name="Text Placeholder 3">
            <a:extLst>
              <a:ext uri="{FF2B5EF4-FFF2-40B4-BE49-F238E27FC236}">
                <a16:creationId xmlns:a16="http://schemas.microsoft.com/office/drawing/2014/main" id="{841C7678-DDD9-BD4C-B2A6-E7B5606F51EF}"/>
              </a:ext>
            </a:extLst>
          </p:cNvPr>
          <p:cNvSpPr>
            <a:spLocks noGrp="1"/>
          </p:cNvSpPr>
          <p:nvPr>
            <p:ph type="body" sz="quarter" idx="34"/>
          </p:nvPr>
        </p:nvSpPr>
        <p:spPr>
          <a:xfrm>
            <a:off x="1024128" y="4265226"/>
            <a:ext cx="3090672" cy="559127"/>
          </a:xfrm>
          <a:prstGeom prst="rect">
            <a:avLst/>
          </a:prstGeom>
        </p:spPr>
        <p:txBody>
          <a:bodyPr/>
          <a:lstStyle>
            <a:lvl1pPr algn="r">
              <a:defRPr sz="1600">
                <a:solidFill>
                  <a:schemeClr val="accent3"/>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8" name="Text Placeholder 3">
            <a:extLst>
              <a:ext uri="{FF2B5EF4-FFF2-40B4-BE49-F238E27FC236}">
                <a16:creationId xmlns:a16="http://schemas.microsoft.com/office/drawing/2014/main" id="{2CD22BCB-C801-AE43-9439-ED0E2555403D}"/>
              </a:ext>
            </a:extLst>
          </p:cNvPr>
          <p:cNvSpPr>
            <a:spLocks noGrp="1"/>
          </p:cNvSpPr>
          <p:nvPr>
            <p:ph type="body" sz="quarter" idx="35"/>
          </p:nvPr>
        </p:nvSpPr>
        <p:spPr>
          <a:xfrm>
            <a:off x="8034528" y="1981200"/>
            <a:ext cx="3090672" cy="559127"/>
          </a:xfrm>
          <a:prstGeom prst="rect">
            <a:avLst/>
          </a:prstGeom>
        </p:spPr>
        <p:txBody>
          <a:bodyPr/>
          <a:lstStyle>
            <a:lvl1pPr algn="l">
              <a:defRPr sz="1600">
                <a:solidFill>
                  <a:schemeClr val="accent4"/>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9" name="Text Placeholder 3">
            <a:extLst>
              <a:ext uri="{FF2B5EF4-FFF2-40B4-BE49-F238E27FC236}">
                <a16:creationId xmlns:a16="http://schemas.microsoft.com/office/drawing/2014/main" id="{53CF0037-0050-C94A-BC8F-8A4A0DEFCA4F}"/>
              </a:ext>
            </a:extLst>
          </p:cNvPr>
          <p:cNvSpPr>
            <a:spLocks noGrp="1"/>
          </p:cNvSpPr>
          <p:nvPr>
            <p:ph type="body" sz="quarter" idx="36"/>
          </p:nvPr>
        </p:nvSpPr>
        <p:spPr>
          <a:xfrm>
            <a:off x="8034528" y="3123213"/>
            <a:ext cx="3090672" cy="559127"/>
          </a:xfrm>
          <a:prstGeom prst="rect">
            <a:avLst/>
          </a:prstGeom>
        </p:spPr>
        <p:txBody>
          <a:bodyPr/>
          <a:lstStyle>
            <a:lvl1pPr algn="l">
              <a:defRPr sz="1600">
                <a:solidFill>
                  <a:schemeClr val="accent5"/>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31" name="Text Placeholder 3">
            <a:extLst>
              <a:ext uri="{FF2B5EF4-FFF2-40B4-BE49-F238E27FC236}">
                <a16:creationId xmlns:a16="http://schemas.microsoft.com/office/drawing/2014/main" id="{BC58430E-220C-AB43-9A37-914363E25652}"/>
              </a:ext>
            </a:extLst>
          </p:cNvPr>
          <p:cNvSpPr>
            <a:spLocks noGrp="1"/>
          </p:cNvSpPr>
          <p:nvPr>
            <p:ph type="body" sz="quarter" idx="37"/>
          </p:nvPr>
        </p:nvSpPr>
        <p:spPr>
          <a:xfrm>
            <a:off x="8034528" y="4265226"/>
            <a:ext cx="3090672" cy="559127"/>
          </a:xfrm>
          <a:prstGeom prst="rect">
            <a:avLst/>
          </a:prstGeom>
        </p:spPr>
        <p:txBody>
          <a:bodyPr/>
          <a:lstStyle>
            <a:lvl1pPr algn="l">
              <a:defRPr sz="1600">
                <a:solidFill>
                  <a:schemeClr val="accent6"/>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 name="Slide Number Placeholder 5">
            <a:extLst>
              <a:ext uri="{FF2B5EF4-FFF2-40B4-BE49-F238E27FC236}">
                <a16:creationId xmlns:a16="http://schemas.microsoft.com/office/drawing/2014/main" id="{D56E5A58-9FF5-2E05-F352-C0EADCD2B01D}"/>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2704174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Column with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34" name="Content Placeholder 25">
            <a:extLst>
              <a:ext uri="{FF2B5EF4-FFF2-40B4-BE49-F238E27FC236}">
                <a16:creationId xmlns:a16="http://schemas.microsoft.com/office/drawing/2014/main" id="{166A1B6A-56BF-4943-A6F1-EEEB242D30F1}"/>
              </a:ext>
            </a:extLst>
          </p:cNvPr>
          <p:cNvSpPr>
            <a:spLocks noGrp="1"/>
          </p:cNvSpPr>
          <p:nvPr>
            <p:ph sz="quarter" idx="12" hasCustomPrompt="1"/>
          </p:nvPr>
        </p:nvSpPr>
        <p:spPr>
          <a:xfrm>
            <a:off x="3700415" y="4267200"/>
            <a:ext cx="2328672" cy="286232"/>
          </a:xfrm>
          <a:prstGeom prst="rect">
            <a:avLst/>
          </a:prstGeom>
        </p:spPr>
        <p:txBody>
          <a:bodyPr/>
          <a:lstStyle>
            <a:lvl2pPr algn="ctr">
              <a:defRPr/>
            </a:lvl2pPr>
          </a:lstStyle>
          <a:p>
            <a:pPr lvl="1"/>
            <a:r>
              <a:rPr lang="en-US" dirty="0"/>
              <a:t>Copy Here</a:t>
            </a:r>
          </a:p>
        </p:txBody>
      </p:sp>
      <p:sp>
        <p:nvSpPr>
          <p:cNvPr id="35" name="Content Placeholder 25">
            <a:extLst>
              <a:ext uri="{FF2B5EF4-FFF2-40B4-BE49-F238E27FC236}">
                <a16:creationId xmlns:a16="http://schemas.microsoft.com/office/drawing/2014/main" id="{E632579E-05B4-6540-B158-BF7E96E05C88}"/>
              </a:ext>
            </a:extLst>
          </p:cNvPr>
          <p:cNvSpPr>
            <a:spLocks noGrp="1"/>
          </p:cNvSpPr>
          <p:nvPr>
            <p:ph sz="quarter" idx="13" hasCustomPrompt="1"/>
          </p:nvPr>
        </p:nvSpPr>
        <p:spPr>
          <a:xfrm>
            <a:off x="6197743" y="4267200"/>
            <a:ext cx="2328672" cy="286232"/>
          </a:xfrm>
          <a:prstGeom prst="rect">
            <a:avLst/>
          </a:prstGeom>
        </p:spPr>
        <p:txBody>
          <a:bodyPr/>
          <a:lstStyle>
            <a:lvl2pPr algn="ctr">
              <a:defRPr/>
            </a:lvl2pPr>
            <a:lvl5pPr>
              <a:buNone/>
              <a:defRPr/>
            </a:lvl5pPr>
          </a:lstStyle>
          <a:p>
            <a:pPr lvl="1"/>
            <a:r>
              <a:rPr lang="en-US" dirty="0"/>
              <a:t>Copy Here</a:t>
            </a:r>
          </a:p>
        </p:txBody>
      </p:sp>
      <p:sp>
        <p:nvSpPr>
          <p:cNvPr id="36" name="Content Placeholder 25">
            <a:extLst>
              <a:ext uri="{FF2B5EF4-FFF2-40B4-BE49-F238E27FC236}">
                <a16:creationId xmlns:a16="http://schemas.microsoft.com/office/drawing/2014/main" id="{530BBD6F-E701-8A42-8825-E0683ACF68FF}"/>
              </a:ext>
            </a:extLst>
          </p:cNvPr>
          <p:cNvSpPr>
            <a:spLocks noGrp="1"/>
          </p:cNvSpPr>
          <p:nvPr>
            <p:ph sz="quarter" idx="14" hasCustomPrompt="1"/>
          </p:nvPr>
        </p:nvSpPr>
        <p:spPr>
          <a:xfrm>
            <a:off x="8695071" y="4267200"/>
            <a:ext cx="2328672" cy="286232"/>
          </a:xfrm>
          <a:prstGeom prst="rect">
            <a:avLst/>
          </a:prstGeom>
        </p:spPr>
        <p:txBody>
          <a:bodyPr/>
          <a:lstStyle>
            <a:lvl2pPr algn="ctr">
              <a:defRPr/>
            </a:lvl2pPr>
          </a:lstStyle>
          <a:p>
            <a:pPr lvl="1"/>
            <a:r>
              <a:rPr lang="en-US" dirty="0"/>
              <a:t>Copy Here</a:t>
            </a:r>
          </a:p>
        </p:txBody>
      </p:sp>
      <p:sp>
        <p:nvSpPr>
          <p:cNvPr id="70" name="Text Placeholder 69">
            <a:extLst>
              <a:ext uri="{FF2B5EF4-FFF2-40B4-BE49-F238E27FC236}">
                <a16:creationId xmlns:a16="http://schemas.microsoft.com/office/drawing/2014/main" id="{B19A2A1C-5C43-8641-9D91-862F06D271ED}"/>
              </a:ext>
            </a:extLst>
          </p:cNvPr>
          <p:cNvSpPr>
            <a:spLocks noGrp="1"/>
          </p:cNvSpPr>
          <p:nvPr>
            <p:ph type="body" sz="quarter" idx="15" hasCustomPrompt="1"/>
          </p:nvPr>
        </p:nvSpPr>
        <p:spPr>
          <a:xfrm>
            <a:off x="1346343" y="3406024"/>
            <a:ext cx="2057400" cy="559127"/>
          </a:xfrm>
          <a:prstGeom prst="rect">
            <a:avLst/>
          </a:prstGeom>
        </p:spPr>
        <p:txBody>
          <a:bodyPr/>
          <a:lstStyle>
            <a:lvl1pPr algn="ctr">
              <a:defRPr sz="16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stStyle>
          <a:p>
            <a:pPr lvl="0"/>
            <a:r>
              <a:rPr lang="en-US" dirty="0"/>
              <a:t>Sub Title Here</a:t>
            </a:r>
          </a:p>
          <a:p>
            <a:pPr lvl="1"/>
            <a:r>
              <a:rPr lang="en-US" dirty="0"/>
              <a:t>Second level</a:t>
            </a:r>
          </a:p>
        </p:txBody>
      </p:sp>
      <p:sp>
        <p:nvSpPr>
          <p:cNvPr id="71" name="Text Placeholder 69">
            <a:extLst>
              <a:ext uri="{FF2B5EF4-FFF2-40B4-BE49-F238E27FC236}">
                <a16:creationId xmlns:a16="http://schemas.microsoft.com/office/drawing/2014/main" id="{F85492BE-3D1D-1345-97F3-DCAF2280F01B}"/>
              </a:ext>
            </a:extLst>
          </p:cNvPr>
          <p:cNvSpPr>
            <a:spLocks noGrp="1"/>
          </p:cNvSpPr>
          <p:nvPr>
            <p:ph type="body" sz="quarter" idx="16" hasCustomPrompt="1"/>
          </p:nvPr>
        </p:nvSpPr>
        <p:spPr>
          <a:xfrm>
            <a:off x="3836051" y="3419903"/>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stStyle>
          <a:p>
            <a:pPr lvl="0"/>
            <a:r>
              <a:rPr lang="en-US" dirty="0"/>
              <a:t>Sub Title Here</a:t>
            </a:r>
          </a:p>
          <a:p>
            <a:pPr lvl="1"/>
            <a:r>
              <a:rPr lang="en-US" dirty="0"/>
              <a:t>Second level</a:t>
            </a:r>
          </a:p>
        </p:txBody>
      </p:sp>
      <p:sp>
        <p:nvSpPr>
          <p:cNvPr id="72" name="Text Placeholder 69">
            <a:extLst>
              <a:ext uri="{FF2B5EF4-FFF2-40B4-BE49-F238E27FC236}">
                <a16:creationId xmlns:a16="http://schemas.microsoft.com/office/drawing/2014/main" id="{4C539F28-C197-A944-A4EF-DA6D45BD2C0E}"/>
              </a:ext>
            </a:extLst>
          </p:cNvPr>
          <p:cNvSpPr>
            <a:spLocks noGrp="1"/>
          </p:cNvSpPr>
          <p:nvPr>
            <p:ph type="body" sz="quarter" idx="17" hasCustomPrompt="1"/>
          </p:nvPr>
        </p:nvSpPr>
        <p:spPr>
          <a:xfrm>
            <a:off x="6324270" y="3419903"/>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buNone/>
              <a:defRPr/>
            </a:lvl5pPr>
          </a:lstStyle>
          <a:p>
            <a:pPr lvl="0"/>
            <a:r>
              <a:rPr lang="en-US" dirty="0"/>
              <a:t>Sub Title Here</a:t>
            </a:r>
          </a:p>
          <a:p>
            <a:pPr lvl="1"/>
            <a:r>
              <a:rPr lang="en-US" dirty="0"/>
              <a:t>Second level</a:t>
            </a:r>
          </a:p>
        </p:txBody>
      </p:sp>
      <p:sp>
        <p:nvSpPr>
          <p:cNvPr id="73" name="Text Placeholder 69">
            <a:extLst>
              <a:ext uri="{FF2B5EF4-FFF2-40B4-BE49-F238E27FC236}">
                <a16:creationId xmlns:a16="http://schemas.microsoft.com/office/drawing/2014/main" id="{72D5EB23-A8D2-474D-B4C7-8D5C54BE6A02}"/>
              </a:ext>
            </a:extLst>
          </p:cNvPr>
          <p:cNvSpPr>
            <a:spLocks noGrp="1"/>
          </p:cNvSpPr>
          <p:nvPr>
            <p:ph type="body" sz="quarter" idx="18" hasCustomPrompt="1"/>
          </p:nvPr>
        </p:nvSpPr>
        <p:spPr>
          <a:xfrm>
            <a:off x="8813978" y="3433782"/>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buNone/>
              <a:defRPr/>
            </a:lvl5pPr>
          </a:lstStyle>
          <a:p>
            <a:pPr lvl="0"/>
            <a:r>
              <a:rPr lang="en-US" dirty="0"/>
              <a:t>Sub Title Here</a:t>
            </a:r>
          </a:p>
          <a:p>
            <a:pPr lvl="1"/>
            <a:r>
              <a:rPr lang="en-US" dirty="0"/>
              <a:t>Second level</a:t>
            </a:r>
          </a:p>
        </p:txBody>
      </p:sp>
      <p:sp>
        <p:nvSpPr>
          <p:cNvPr id="74" name="Content Placeholder 25">
            <a:extLst>
              <a:ext uri="{FF2B5EF4-FFF2-40B4-BE49-F238E27FC236}">
                <a16:creationId xmlns:a16="http://schemas.microsoft.com/office/drawing/2014/main" id="{5D8834E7-CF9A-B143-8568-622D2855F07A}"/>
              </a:ext>
            </a:extLst>
          </p:cNvPr>
          <p:cNvSpPr>
            <a:spLocks noGrp="1"/>
          </p:cNvSpPr>
          <p:nvPr>
            <p:ph sz="quarter" idx="19" hasCustomPrompt="1"/>
          </p:nvPr>
        </p:nvSpPr>
        <p:spPr>
          <a:xfrm>
            <a:off x="1199395" y="4267200"/>
            <a:ext cx="2328672" cy="286232"/>
          </a:xfrm>
          <a:prstGeom prst="rect">
            <a:avLst/>
          </a:prstGeom>
        </p:spPr>
        <p:txBody>
          <a:bodyPr/>
          <a:lstStyle>
            <a:lvl2pPr algn="ctr">
              <a:defRPr/>
            </a:lvl2pPr>
          </a:lstStyle>
          <a:p>
            <a:pPr lvl="1"/>
            <a:r>
              <a:rPr lang="en-US" dirty="0"/>
              <a:t>Copy Here</a:t>
            </a:r>
          </a:p>
        </p:txBody>
      </p:sp>
      <p:sp>
        <p:nvSpPr>
          <p:cNvPr id="3" name="Slide Number Placeholder 5">
            <a:extLst>
              <a:ext uri="{FF2B5EF4-FFF2-40B4-BE49-F238E27FC236}">
                <a16:creationId xmlns:a16="http://schemas.microsoft.com/office/drawing/2014/main" id="{F1B31093-F43F-5E2D-95D0-096E38222127}"/>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1438414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with Two image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24128" y="3048000"/>
            <a:ext cx="3700272" cy="2590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5867400" y="1371600"/>
            <a:ext cx="5410200" cy="420371"/>
          </a:xfrm>
          <a:prstGeom prst="rect">
            <a:avLst/>
          </a:prstGeom>
        </p:spPr>
        <p:txBody>
          <a:bodyPr wrap="square">
            <a:spAutoFit/>
          </a:bodyPr>
          <a:lstStyle>
            <a:lvl1pPr>
              <a:defRPr sz="2600"/>
            </a:lvl1pPr>
          </a:lstStyle>
          <a:p>
            <a:r>
              <a:rPr lang="en-US" dirty="0"/>
              <a:t>Click To Edit Master Text Style</a:t>
            </a:r>
          </a:p>
        </p:txBody>
      </p:sp>
      <p:sp>
        <p:nvSpPr>
          <p:cNvPr id="3" name="Picture Placeholder 2">
            <a:extLst>
              <a:ext uri="{FF2B5EF4-FFF2-40B4-BE49-F238E27FC236}">
                <a16:creationId xmlns:a16="http://schemas.microsoft.com/office/drawing/2014/main" id="{BB076098-7C75-0949-9713-E4D5CFC8538C}"/>
              </a:ext>
            </a:extLst>
          </p:cNvPr>
          <p:cNvSpPr>
            <a:spLocks noGrp="1"/>
          </p:cNvSpPr>
          <p:nvPr>
            <p:ph type="pic" sz="quarter" idx="10"/>
          </p:nvPr>
        </p:nvSpPr>
        <p:spPr>
          <a:xfrm>
            <a:off x="8610600" y="3048000"/>
            <a:ext cx="3581400" cy="2895600"/>
          </a:xfrm>
          <a:prstGeom prst="rect">
            <a:avLst/>
          </a:prstGeom>
        </p:spPr>
        <p:txBody>
          <a:bodyPr/>
          <a:lstStyle/>
          <a:p>
            <a:endParaRPr lang="en-US"/>
          </a:p>
        </p:txBody>
      </p:sp>
      <p:sp>
        <p:nvSpPr>
          <p:cNvPr id="7" name="Picture Placeholder 2">
            <a:extLst>
              <a:ext uri="{FF2B5EF4-FFF2-40B4-BE49-F238E27FC236}">
                <a16:creationId xmlns:a16="http://schemas.microsoft.com/office/drawing/2014/main" id="{E287AEB5-AC17-DF44-B3A9-A0A71321CB5D}"/>
              </a:ext>
            </a:extLst>
          </p:cNvPr>
          <p:cNvSpPr>
            <a:spLocks noGrp="1"/>
          </p:cNvSpPr>
          <p:nvPr>
            <p:ph type="pic" sz="quarter" idx="11"/>
          </p:nvPr>
        </p:nvSpPr>
        <p:spPr>
          <a:xfrm>
            <a:off x="5029200" y="3048000"/>
            <a:ext cx="3581400" cy="2895600"/>
          </a:xfrm>
          <a:prstGeom prst="rect">
            <a:avLst/>
          </a:prstGeom>
        </p:spPr>
        <p:txBody>
          <a:bodyPr/>
          <a:lstStyle/>
          <a:p>
            <a:endParaRPr lang="en-US"/>
          </a:p>
        </p:txBody>
      </p:sp>
      <p:sp>
        <p:nvSpPr>
          <p:cNvPr id="2" name="Slide Number Placeholder 5">
            <a:extLst>
              <a:ext uri="{FF2B5EF4-FFF2-40B4-BE49-F238E27FC236}">
                <a16:creationId xmlns:a16="http://schemas.microsoft.com/office/drawing/2014/main" id="{0BC9BAF6-7539-A0EF-64A4-6CC4963C3F34}"/>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28528980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2 Column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76098-7C75-0949-9713-E4D5CFC8538C}"/>
              </a:ext>
            </a:extLst>
          </p:cNvPr>
          <p:cNvSpPr>
            <a:spLocks noGrp="1"/>
          </p:cNvSpPr>
          <p:nvPr>
            <p:ph type="pic" sz="quarter" idx="10"/>
          </p:nvPr>
        </p:nvSpPr>
        <p:spPr>
          <a:xfrm>
            <a:off x="5029200" y="0"/>
            <a:ext cx="7162800" cy="5943600"/>
          </a:xfrm>
          <a:prstGeom prst="rect">
            <a:avLst/>
          </a:prstGeom>
        </p:spPr>
        <p:txBody>
          <a:bodyPr/>
          <a:lstStyle/>
          <a:p>
            <a:endParaRPr lang="en-US" dirty="0"/>
          </a:p>
        </p:txBody>
      </p:sp>
      <p:sp>
        <p:nvSpPr>
          <p:cNvPr id="4" name="Content Placeholder 3"/>
          <p:cNvSpPr>
            <a:spLocks noGrp="1"/>
          </p:cNvSpPr>
          <p:nvPr>
            <p:ph sz="half" idx="2"/>
          </p:nvPr>
        </p:nvSpPr>
        <p:spPr>
          <a:xfrm>
            <a:off x="685800" y="3810000"/>
            <a:ext cx="3700272" cy="1752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5486400" y="1371600"/>
            <a:ext cx="2590800" cy="1060547"/>
          </a:xfrm>
          <a:prstGeom prst="rect">
            <a:avLst/>
          </a:prstGeom>
        </p:spPr>
        <p:txBody>
          <a:bodyPr wrap="square">
            <a:spAutoFit/>
          </a:bodyPr>
          <a:lstStyle>
            <a:lvl1pPr>
              <a:defRPr sz="2600">
                <a:solidFill>
                  <a:schemeClr val="bg1"/>
                </a:solidFill>
              </a:defRPr>
            </a:lvl1pPr>
          </a:lstStyle>
          <a:p>
            <a:r>
              <a:rPr lang="en-US" dirty="0"/>
              <a:t>Click To Edit Master Text Style</a:t>
            </a:r>
          </a:p>
        </p:txBody>
      </p:sp>
      <p:sp>
        <p:nvSpPr>
          <p:cNvPr id="6" name="Text Placeholder 5">
            <a:extLst>
              <a:ext uri="{FF2B5EF4-FFF2-40B4-BE49-F238E27FC236}">
                <a16:creationId xmlns:a16="http://schemas.microsoft.com/office/drawing/2014/main" id="{25B41E11-2370-CB4E-B0E6-971B79564302}"/>
              </a:ext>
            </a:extLst>
          </p:cNvPr>
          <p:cNvSpPr>
            <a:spLocks noGrp="1"/>
          </p:cNvSpPr>
          <p:nvPr>
            <p:ph type="body" sz="quarter" idx="11"/>
          </p:nvPr>
        </p:nvSpPr>
        <p:spPr>
          <a:xfrm>
            <a:off x="5486400" y="2590800"/>
            <a:ext cx="2590800" cy="164865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43588578-8D3C-3948-A4F7-6C5D1E991CFF}"/>
              </a:ext>
            </a:extLst>
          </p:cNvPr>
          <p:cNvSpPr>
            <a:spLocks noGrp="1"/>
          </p:cNvSpPr>
          <p:nvPr>
            <p:ph type="body" sz="quarter" idx="12"/>
          </p:nvPr>
        </p:nvSpPr>
        <p:spPr>
          <a:xfrm>
            <a:off x="685800" y="3033096"/>
            <a:ext cx="3700463" cy="369332"/>
          </a:xfrm>
          <a:prstGeom prst="rect">
            <a:avLst/>
          </a:prstGeom>
        </p:spPr>
        <p:txBody>
          <a:bodyPr/>
          <a:lstStyle/>
          <a:p>
            <a:pPr lvl="0"/>
            <a:r>
              <a:rPr lang="en-US" dirty="0"/>
              <a:t>Click to edit Master text styles</a:t>
            </a:r>
          </a:p>
        </p:txBody>
      </p:sp>
      <p:sp>
        <p:nvSpPr>
          <p:cNvPr id="2" name="Slide Number Placeholder 5">
            <a:extLst>
              <a:ext uri="{FF2B5EF4-FFF2-40B4-BE49-F238E27FC236}">
                <a16:creationId xmlns:a16="http://schemas.microsoft.com/office/drawing/2014/main" id="{5C586A99-5210-B9D4-1CD7-F620497F2C0E}"/>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23423269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2C301C-DC4B-0B4D-8FB1-8C2306E829D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 name="Slide Number Placeholder 5">
            <a:extLst>
              <a:ext uri="{FF2B5EF4-FFF2-40B4-BE49-F238E27FC236}">
                <a16:creationId xmlns:a16="http://schemas.microsoft.com/office/drawing/2014/main" id="{75FD3872-07D9-3143-040D-D696A1D31EA2}"/>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4633682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a:prstGeom prst="rect">
            <a:avLst/>
          </a:prstGeom>
        </p:spPr>
        <p:txBody>
          <a:bodyPr>
            <a:noAutofit/>
          </a:bodyPr>
          <a:lstStyle>
            <a:lvl1pPr>
              <a:lnSpc>
                <a:spcPct val="80000"/>
              </a:lnSpc>
              <a:defRPr sz="22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a:prstGeom prst="rect">
            <a:avLst/>
          </a:prstGeo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a:prstGeom prst="rect">
            <a:avLst/>
          </a:prstGeo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Slide Number Placeholder 5">
            <a:extLst>
              <a:ext uri="{FF2B5EF4-FFF2-40B4-BE49-F238E27FC236}">
                <a16:creationId xmlns:a16="http://schemas.microsoft.com/office/drawing/2014/main" id="{805AFADB-301C-8F33-D274-74BB8B615AC2}"/>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22749427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A8BA-91F6-634C-BB61-6C8FB5D75297}"/>
              </a:ext>
            </a:extLst>
          </p:cNvPr>
          <p:cNvSpPr>
            <a:spLocks noGrp="1"/>
          </p:cNvSpPr>
          <p:nvPr>
            <p:ph type="title"/>
          </p:nvPr>
        </p:nvSpPr>
        <p:spPr>
          <a:xfrm>
            <a:off x="1024128" y="1066800"/>
            <a:ext cx="9720072" cy="420371"/>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2FA8CD6-3040-D415-C4D6-81FF4935926B}"/>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15602981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338BB4E-214E-F141-9C5E-13AC3F40CCC6}"/>
              </a:ext>
            </a:extLst>
          </p:cNvPr>
          <p:cNvSpPr>
            <a:spLocks noGrp="1"/>
          </p:cNvSpPr>
          <p:nvPr>
            <p:ph idx="1" hasCustomPrompt="1"/>
          </p:nvPr>
        </p:nvSpPr>
        <p:spPr>
          <a:xfrm>
            <a:off x="1024129" y="2057400"/>
            <a:ext cx="5071872" cy="3505200"/>
          </a:xfrm>
          <a:prstGeom prst="rect">
            <a:avLst/>
          </a:prstGeom>
        </p:spPr>
        <p:txBody>
          <a:bodyPr vert="horz" lIns="45720" tIns="45720" rIns="4572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200" dirty="0">
                <a:solidFill>
                  <a:schemeClr val="tx1">
                    <a:lumMod val="85000"/>
                    <a:lumOff val="15000"/>
                  </a:schemeClr>
                </a:solidFill>
                <a:latin typeface="Lato Black" panose="020F0502020204030203" pitchFamily="34" charset="0"/>
                <a:ea typeface="Lato Black" panose="020F0502020204030203" pitchFamily="34" charset="0"/>
                <a:cs typeface="Lato Black" panose="020F0502020204030203" pitchFamily="34" charset="0"/>
              </a:rPr>
              <a:t>First Level</a:t>
            </a:r>
            <a:endParaRPr lang="en-US" dirty="0"/>
          </a:p>
          <a:p>
            <a:pPr marL="128016" marR="0" lvl="1" indent="0" algn="l" defTabSz="914400" rtl="0" eaLnBrk="1" fontAlgn="auto" latinLnBrk="0" hangingPunct="1">
              <a:lnSpc>
                <a:spcPct val="90000"/>
              </a:lnSpc>
              <a:spcBef>
                <a:spcPts val="200"/>
              </a:spcBef>
              <a:spcAft>
                <a:spcPts val="400"/>
              </a:spcAft>
              <a:buClr>
                <a:schemeClr val="accent2"/>
              </a:buClr>
              <a:buSzTx/>
              <a:buFont typeface="Wingdings 3" pitchFamily="18" charset="2"/>
              <a:buNone/>
              <a:tabLst/>
              <a:defRPr/>
            </a:pPr>
            <a:r>
              <a:rPr lang="en-CA" sz="1800" dirty="0">
                <a:latin typeface="Lato" panose="020F0502020204030203" pitchFamily="34" charset="0"/>
                <a:ea typeface="Lato" panose="020F0502020204030203" pitchFamily="34" charset="0"/>
                <a:cs typeface="Lato" panose="020F0502020204030203" pitchFamily="34" charset="0"/>
              </a:rPr>
              <a:t>Second level</a:t>
            </a:r>
            <a:endParaRPr lang="en-US" dirty="0"/>
          </a:p>
          <a:p>
            <a:pPr lvl="2"/>
            <a:r>
              <a:rPr lang="en-US" dirty="0"/>
              <a:t>Third level</a:t>
            </a:r>
          </a:p>
          <a:p>
            <a:pPr lvl="3"/>
            <a:r>
              <a:rPr lang="en-US" dirty="0"/>
              <a:t>Fourth level</a:t>
            </a:r>
          </a:p>
          <a:p>
            <a:pPr lvl="4"/>
            <a:r>
              <a:rPr lang="en-US" dirty="0"/>
              <a:t>Fifth level</a:t>
            </a:r>
          </a:p>
        </p:txBody>
      </p:sp>
      <p:sp>
        <p:nvSpPr>
          <p:cNvPr id="8" name="Title Placeholder 6">
            <a:extLst>
              <a:ext uri="{FF2B5EF4-FFF2-40B4-BE49-F238E27FC236}">
                <a16:creationId xmlns:a16="http://schemas.microsoft.com/office/drawing/2014/main" id="{35CC216E-0157-934D-8439-5C4F0868153E}"/>
              </a:ext>
            </a:extLst>
          </p:cNvPr>
          <p:cNvSpPr>
            <a:spLocks noGrp="1"/>
          </p:cNvSpPr>
          <p:nvPr>
            <p:ph type="title"/>
          </p:nvPr>
        </p:nvSpPr>
        <p:spPr>
          <a:xfrm>
            <a:off x="1024128" y="632619"/>
            <a:ext cx="10329671" cy="967582"/>
          </a:xfrm>
          <a:prstGeom prst="rect">
            <a:avLst/>
          </a:prstGeom>
        </p:spPr>
        <p:txBody>
          <a:bodyPr vert="horz" lIns="91440" tIns="45720" rIns="91440" bIns="45720" rtlCol="0" anchor="ctr">
            <a:normAutofit/>
          </a:bodyPr>
          <a:lstStyle/>
          <a:p>
            <a:r>
              <a:rPr lang="en-US" dirty="0"/>
              <a:t>Main Title</a:t>
            </a:r>
          </a:p>
        </p:txBody>
      </p:sp>
      <p:sp>
        <p:nvSpPr>
          <p:cNvPr id="2" name="Slide Number Placeholder 5">
            <a:extLst>
              <a:ext uri="{FF2B5EF4-FFF2-40B4-BE49-F238E27FC236}">
                <a16:creationId xmlns:a16="http://schemas.microsoft.com/office/drawing/2014/main" id="{861FB13F-D0CC-D6B9-D139-DE00835CED58}"/>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435825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C252389-832C-3A78-03E7-DDF2CB0842FC}"/>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16290686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22C951-416A-1442-8F3A-220C4BD0C557}"/>
              </a:ext>
            </a:extLst>
          </p:cNvPr>
          <p:cNvSpPr/>
          <p:nvPr userDrawn="1"/>
        </p:nvSpPr>
        <p:spPr>
          <a:xfrm>
            <a:off x="0" y="5715000"/>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908B9-9AF8-094E-B6F0-BA0132A3F2C7}"/>
              </a:ext>
            </a:extLst>
          </p:cNvPr>
          <p:cNvSpPr>
            <a:spLocks noGrp="1"/>
          </p:cNvSpPr>
          <p:nvPr>
            <p:ph type="ctrTitle"/>
          </p:nvPr>
        </p:nvSpPr>
        <p:spPr>
          <a:xfrm>
            <a:off x="590924" y="838200"/>
            <a:ext cx="10891875" cy="2284568"/>
          </a:xfrm>
          <a:prstGeom prst="rect">
            <a:avLst/>
          </a:prstGeom>
        </p:spPr>
        <p:txBody>
          <a:bodyPr anchor="b">
            <a:noAutofit/>
          </a:bodyPr>
          <a:lstStyle>
            <a:lvl1pPr algn="l">
              <a:defRPr sz="4400" b="1" i="0" spc="10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159C2B5-FD32-5E49-900B-B13AFC4BAF88}"/>
              </a:ext>
            </a:extLst>
          </p:cNvPr>
          <p:cNvSpPr>
            <a:spLocks noGrp="1"/>
          </p:cNvSpPr>
          <p:nvPr>
            <p:ph type="subTitle" idx="1"/>
          </p:nvPr>
        </p:nvSpPr>
        <p:spPr>
          <a:xfrm>
            <a:off x="590924" y="3238578"/>
            <a:ext cx="10891875" cy="538730"/>
          </a:xfrm>
          <a:prstGeom prst="rect">
            <a:avLst/>
          </a:prstGeom>
        </p:spPr>
        <p:txBody>
          <a:bodyPr anchor="t">
            <a:noAutofit/>
          </a:bodyPr>
          <a:lstStyle>
            <a:lvl1pPr marL="0" indent="0" algn="l">
              <a:buNone/>
              <a:defRPr sz="2000" b="1" i="0" spc="50" baseline="0">
                <a:solidFill>
                  <a:srgbClr val="FABD0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D794D79B-4955-544D-9341-1E1E443C4334}"/>
              </a:ext>
            </a:extLst>
          </p:cNvPr>
          <p:cNvSpPr>
            <a:spLocks noGrp="1"/>
          </p:cNvSpPr>
          <p:nvPr>
            <p:ph type="body" sz="quarter" idx="10" hasCustomPrompt="1"/>
          </p:nvPr>
        </p:nvSpPr>
        <p:spPr>
          <a:xfrm>
            <a:off x="604800" y="4728727"/>
            <a:ext cx="10891875" cy="389812"/>
          </a:xfrm>
        </p:spPr>
        <p:txBody>
          <a:bodyPr anchor="b" anchorCtr="0"/>
          <a:lstStyle>
            <a:lvl1pPr marL="0" indent="0">
              <a:buNone/>
              <a:defRPr sz="1400" b="0" i="0" spc="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MONTH XX, YEAR</a:t>
            </a:r>
          </a:p>
        </p:txBody>
      </p:sp>
      <p:pic>
        <p:nvPicPr>
          <p:cNvPr id="5" name="Picture 4">
            <a:extLst>
              <a:ext uri="{FF2B5EF4-FFF2-40B4-BE49-F238E27FC236}">
                <a16:creationId xmlns:a16="http://schemas.microsoft.com/office/drawing/2014/main" id="{5EC5DBD6-B755-CC4D-8D1E-AC4651E761C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pic>
        <p:nvPicPr>
          <p:cNvPr id="9" name="Picture 8">
            <a:extLst>
              <a:ext uri="{FF2B5EF4-FFF2-40B4-BE49-F238E27FC236}">
                <a16:creationId xmlns:a16="http://schemas.microsoft.com/office/drawing/2014/main" id="{7188B6BB-1D3C-A42A-C869-DE8183C552F4}"/>
              </a:ext>
            </a:extLst>
          </p:cNvPr>
          <p:cNvPicPr>
            <a:picLocks noChangeAspect="1"/>
          </p:cNvPicPr>
          <p:nvPr userDrawn="1"/>
        </p:nvPicPr>
        <p:blipFill>
          <a:blip r:embed="rId3"/>
          <a:stretch>
            <a:fillRect/>
          </a:stretch>
        </p:blipFill>
        <p:spPr>
          <a:xfrm>
            <a:off x="9553575" y="6057900"/>
            <a:ext cx="1943100" cy="457200"/>
          </a:xfrm>
          <a:prstGeom prst="rect">
            <a:avLst/>
          </a:prstGeom>
        </p:spPr>
      </p:pic>
    </p:spTree>
    <p:extLst>
      <p:ext uri="{BB962C8B-B14F-4D97-AF65-F5344CB8AC3E}">
        <p14:creationId xmlns:p14="http://schemas.microsoft.com/office/powerpoint/2010/main" val="40035915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With Lin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44B61B3-FFF7-9A4C-9A3E-1231FB06FC44}" type="slidenum">
              <a:rPr lang="en-US" smtClean="0"/>
              <a:pPr/>
              <a:t>‹#›</a:t>
            </a:fld>
            <a:endParaRPr lang="en-US" dirty="0"/>
          </a:p>
        </p:txBody>
      </p:sp>
      <p:sp>
        <p:nvSpPr>
          <p:cNvPr id="6" name="Text Placeholder 8"/>
          <p:cNvSpPr>
            <a:spLocks noGrp="1"/>
          </p:cNvSpPr>
          <p:nvPr>
            <p:ph type="body" sz="quarter" idx="13" hasCustomPrompt="1"/>
          </p:nvPr>
        </p:nvSpPr>
        <p:spPr>
          <a:xfrm>
            <a:off x="357717" y="1477217"/>
            <a:ext cx="11495616" cy="4983374"/>
          </a:xfrm>
          <a:prstGeom prst="rect">
            <a:avLst/>
          </a:prstGeom>
        </p:spPr>
        <p:txBody>
          <a:bodyPr vert="horz"/>
          <a:lstStyle>
            <a:lvl1pPr marL="285750" indent="-285750">
              <a:buClr>
                <a:srgbClr val="25A3DE"/>
              </a:buClr>
              <a:buFont typeface="Wingdings" charset="2"/>
              <a:buChar char="§"/>
              <a:defRPr sz="1600">
                <a:solidFill>
                  <a:schemeClr val="tx1">
                    <a:lumMod val="65000"/>
                    <a:lumOff val="35000"/>
                  </a:schemeClr>
                </a:solidFill>
              </a:defRPr>
            </a:lvl1pPr>
            <a:lvl2pPr marL="742950" indent="-285750">
              <a:buFont typeface="Wingdings" charset="2"/>
              <a:buChar char="§"/>
              <a:defRPr sz="1600">
                <a:solidFill>
                  <a:srgbClr val="595959"/>
                </a:solidFill>
              </a:defRPr>
            </a:lvl2pPr>
            <a:lvl3pPr marL="1143000" indent="-228600">
              <a:buFont typeface="Courier New"/>
              <a:buChar char="o"/>
              <a:defRPr sz="1600">
                <a:solidFill>
                  <a:srgbClr val="595959"/>
                </a:solidFill>
              </a:defRPr>
            </a:lvl3pPr>
          </a:lstStyle>
          <a:p>
            <a:pPr lvl="0"/>
            <a:r>
              <a:rPr lang="en-US" dirty="0"/>
              <a:t>Text</a:t>
            </a:r>
          </a:p>
          <a:p>
            <a:pPr lvl="1"/>
            <a:r>
              <a:rPr lang="en-US" dirty="0"/>
              <a:t>Text</a:t>
            </a:r>
          </a:p>
          <a:p>
            <a:pPr lvl="2"/>
            <a:r>
              <a:rPr lang="en-US" dirty="0"/>
              <a:t>Text</a:t>
            </a:r>
          </a:p>
          <a:p>
            <a:pPr lvl="0"/>
            <a:endParaRPr lang="en-US" dirty="0"/>
          </a:p>
        </p:txBody>
      </p:sp>
      <p:sp>
        <p:nvSpPr>
          <p:cNvPr id="7" name="Text Placeholder 3"/>
          <p:cNvSpPr>
            <a:spLocks noGrp="1"/>
          </p:cNvSpPr>
          <p:nvPr>
            <p:ph type="body" sz="quarter" idx="14" hasCustomPrompt="1"/>
          </p:nvPr>
        </p:nvSpPr>
        <p:spPr>
          <a:xfrm>
            <a:off x="357717" y="1118655"/>
            <a:ext cx="11495616" cy="358563"/>
          </a:xfrm>
          <a:prstGeom prst="rect">
            <a:avLst/>
          </a:prstGeom>
        </p:spPr>
        <p:txBody>
          <a:bodyPr vert="horz"/>
          <a:lstStyle>
            <a:lvl1pPr marL="0" indent="0">
              <a:buFontTx/>
              <a:buNone/>
              <a:defRPr sz="1600" b="1">
                <a:solidFill>
                  <a:srgbClr val="595959"/>
                </a:solidFill>
              </a:defRPr>
            </a:lvl1pPr>
            <a:lvl2pPr marL="457200" indent="0">
              <a:buFontTx/>
              <a:buNone/>
              <a:defRPr sz="1600">
                <a:solidFill>
                  <a:schemeClr val="tx1">
                    <a:lumMod val="65000"/>
                    <a:lumOff val="35000"/>
                  </a:schemeClr>
                </a:solidFill>
              </a:defRPr>
            </a:lvl2pPr>
            <a:lvl3pPr marL="914400" indent="0">
              <a:buFontTx/>
              <a:buNone/>
              <a:defRPr sz="1600">
                <a:solidFill>
                  <a:schemeClr val="tx1">
                    <a:lumMod val="65000"/>
                    <a:lumOff val="35000"/>
                  </a:schemeClr>
                </a:solidFill>
              </a:defRPr>
            </a:lvl3pPr>
            <a:lvl4pPr marL="1371600" indent="0">
              <a:buFontTx/>
              <a:buNone/>
              <a:defRPr sz="1600">
                <a:solidFill>
                  <a:schemeClr val="tx1">
                    <a:lumMod val="65000"/>
                    <a:lumOff val="35000"/>
                  </a:schemeClr>
                </a:solidFill>
              </a:defRPr>
            </a:lvl4pPr>
            <a:lvl5pPr marL="1828800" indent="0">
              <a:buFontTx/>
              <a:buNone/>
              <a:defRPr sz="1600">
                <a:solidFill>
                  <a:schemeClr val="tx1">
                    <a:lumMod val="65000"/>
                    <a:lumOff val="35000"/>
                  </a:schemeClr>
                </a:solidFill>
              </a:defRPr>
            </a:lvl5pPr>
          </a:lstStyle>
          <a:p>
            <a:pPr lvl="0"/>
            <a:r>
              <a:rPr lang="en-CA" dirty="0"/>
              <a:t>Subtitle</a:t>
            </a:r>
            <a:endParaRPr lang="en-US" dirty="0"/>
          </a:p>
        </p:txBody>
      </p:sp>
      <p:sp>
        <p:nvSpPr>
          <p:cNvPr id="8" name="Text Placeholder 7"/>
          <p:cNvSpPr>
            <a:spLocks noGrp="1"/>
          </p:cNvSpPr>
          <p:nvPr>
            <p:ph type="body" sz="quarter" idx="15" hasCustomPrompt="1"/>
          </p:nvPr>
        </p:nvSpPr>
        <p:spPr>
          <a:xfrm>
            <a:off x="357717" y="566738"/>
            <a:ext cx="11495616" cy="400050"/>
          </a:xfrm>
          <a:prstGeom prst="rect">
            <a:avLst/>
          </a:prstGeom>
        </p:spPr>
        <p:txBody>
          <a:bodyPr vert="horz"/>
          <a:lstStyle>
            <a:lvl1pPr marL="0" indent="0">
              <a:buFontTx/>
              <a:buNone/>
              <a:defRPr sz="2000" b="1">
                <a:solidFill>
                  <a:srgbClr val="25A3DE"/>
                </a:solidFill>
              </a:defRPr>
            </a:lvl1pPr>
            <a:lvl2pPr marL="457200" indent="0">
              <a:buFontTx/>
              <a:buNone/>
              <a:defRPr sz="2000" b="1">
                <a:solidFill>
                  <a:srgbClr val="86C146"/>
                </a:solidFill>
              </a:defRPr>
            </a:lvl2pPr>
            <a:lvl3pPr marL="914400" indent="0">
              <a:buFontTx/>
              <a:buNone/>
              <a:defRPr sz="2000" b="1">
                <a:solidFill>
                  <a:srgbClr val="86C146"/>
                </a:solidFill>
              </a:defRPr>
            </a:lvl3pPr>
            <a:lvl4pPr marL="1371600" indent="0">
              <a:buFontTx/>
              <a:buNone/>
              <a:defRPr sz="2000" b="1">
                <a:solidFill>
                  <a:srgbClr val="86C146"/>
                </a:solidFill>
              </a:defRPr>
            </a:lvl4pPr>
            <a:lvl5pPr marL="1828800" indent="0">
              <a:buFontTx/>
              <a:buNone/>
              <a:defRPr sz="2000" b="1">
                <a:solidFill>
                  <a:srgbClr val="86C146"/>
                </a:solidFill>
              </a:defRPr>
            </a:lvl5pPr>
          </a:lstStyle>
          <a:p>
            <a:pPr lvl="0"/>
            <a:r>
              <a:rPr lang="en-CA" dirty="0"/>
              <a:t>TITLE</a:t>
            </a:r>
            <a:endParaRPr lang="en-US" dirty="0"/>
          </a:p>
        </p:txBody>
      </p:sp>
    </p:spTree>
    <p:extLst>
      <p:ext uri="{BB962C8B-B14F-4D97-AF65-F5344CB8AC3E}">
        <p14:creationId xmlns:p14="http://schemas.microsoft.com/office/powerpoint/2010/main" val="14093080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ubsection title page – re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702637-AA50-8B42-A91A-9134A912646D}"/>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 name="Picture 2">
            <a:extLst>
              <a:ext uri="{FF2B5EF4-FFF2-40B4-BE49-F238E27FC236}">
                <a16:creationId xmlns:a16="http://schemas.microsoft.com/office/drawing/2014/main" id="{5EAD217B-C783-2542-B203-819ED621AC9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pic>
        <p:nvPicPr>
          <p:cNvPr id="10" name="Picture 9">
            <a:extLst>
              <a:ext uri="{FF2B5EF4-FFF2-40B4-BE49-F238E27FC236}">
                <a16:creationId xmlns:a16="http://schemas.microsoft.com/office/drawing/2014/main" id="{85C0222A-F395-745C-770E-16FAEACF4A39}"/>
              </a:ext>
            </a:extLst>
          </p:cNvPr>
          <p:cNvPicPr>
            <a:picLocks noChangeAspect="1"/>
          </p:cNvPicPr>
          <p:nvPr userDrawn="1"/>
        </p:nvPicPr>
        <p:blipFill>
          <a:blip r:embed="rId3"/>
          <a:stretch>
            <a:fillRect/>
          </a:stretch>
        </p:blipFill>
        <p:spPr>
          <a:xfrm>
            <a:off x="9553575" y="6057900"/>
            <a:ext cx="1943100" cy="457200"/>
          </a:xfrm>
          <a:prstGeom prst="rect">
            <a:avLst/>
          </a:prstGeom>
        </p:spPr>
      </p:pic>
      <p:sp>
        <p:nvSpPr>
          <p:cNvPr id="5" name="Slide Number Placeholder 3">
            <a:extLst>
              <a:ext uri="{FF2B5EF4-FFF2-40B4-BE49-F238E27FC236}">
                <a16:creationId xmlns:a16="http://schemas.microsoft.com/office/drawing/2014/main" id="{175EF1C1-FD6D-7AF7-78EF-B6CD0E934539}"/>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18226946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ubsection title page – yellow">
    <p:bg>
      <p:bgPr>
        <a:solidFill>
          <a:srgbClr val="FABD0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FF702637-AA50-8B42-A91A-9134A912646D}"/>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AD217B-C783-2542-B203-819ED621AC9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0" y="0"/>
            <a:ext cx="12192000" cy="165100"/>
          </a:xfrm>
          <a:prstGeom prst="rect">
            <a:avLst/>
          </a:prstGeom>
        </p:spPr>
      </p:pic>
      <p:pic>
        <p:nvPicPr>
          <p:cNvPr id="10" name="Picture 9">
            <a:extLst>
              <a:ext uri="{FF2B5EF4-FFF2-40B4-BE49-F238E27FC236}">
                <a16:creationId xmlns:a16="http://schemas.microsoft.com/office/drawing/2014/main" id="{07E7EFC7-F625-6A77-0028-CF6571329477}"/>
              </a:ext>
            </a:extLst>
          </p:cNvPr>
          <p:cNvPicPr>
            <a:picLocks noChangeAspect="1"/>
          </p:cNvPicPr>
          <p:nvPr userDrawn="1"/>
        </p:nvPicPr>
        <p:blipFill>
          <a:blip r:embed="rId3"/>
          <a:stretch>
            <a:fillRect/>
          </a:stretch>
        </p:blipFill>
        <p:spPr>
          <a:xfrm>
            <a:off x="9553575" y="6057900"/>
            <a:ext cx="1943100" cy="457200"/>
          </a:xfrm>
          <a:prstGeom prst="rect">
            <a:avLst/>
          </a:prstGeom>
        </p:spPr>
      </p:pic>
      <p:sp>
        <p:nvSpPr>
          <p:cNvPr id="2" name="Slide Number Placeholder 3">
            <a:extLst>
              <a:ext uri="{FF2B5EF4-FFF2-40B4-BE49-F238E27FC236}">
                <a16:creationId xmlns:a16="http://schemas.microsoft.com/office/drawing/2014/main" id="{531DF498-6E11-4516-0F5D-874831A377C2}"/>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704888298"/>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ubsection title page – grey">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2FE4F-D602-7347-B9F6-0C6B7E7CD228}"/>
              </a:ext>
            </a:extLst>
          </p:cNvPr>
          <p:cNvSpPr>
            <a:spLocks noGrp="1"/>
          </p:cNvSpPr>
          <p:nvPr>
            <p:ph type="ctrTitle"/>
          </p:nvPr>
        </p:nvSpPr>
        <p:spPr>
          <a:xfrm>
            <a:off x="590924" y="838200"/>
            <a:ext cx="10905751" cy="2284568"/>
          </a:xfrm>
          <a:prstGeom prst="rect">
            <a:avLst/>
          </a:prstGeom>
        </p:spPr>
        <p:txBody>
          <a:bodyPr anchor="b">
            <a:noAutofit/>
          </a:bodyPr>
          <a:lstStyle>
            <a:lvl1pPr algn="l">
              <a:defRPr sz="4400" b="1" i="0" spc="10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4A70CACF-03AD-CC46-92EA-48723E127CE6}"/>
              </a:ext>
            </a:extLst>
          </p:cNvPr>
          <p:cNvSpPr>
            <a:spLocks noGrp="1"/>
          </p:cNvSpPr>
          <p:nvPr>
            <p:ph type="subTitle" idx="1"/>
          </p:nvPr>
        </p:nvSpPr>
        <p:spPr>
          <a:xfrm>
            <a:off x="590924" y="3238578"/>
            <a:ext cx="10905751" cy="538730"/>
          </a:xfrm>
          <a:prstGeom prst="rect">
            <a:avLst/>
          </a:prstGeom>
        </p:spPr>
        <p:txBody>
          <a:bodyPr anchor="t">
            <a:noAutofit/>
          </a:bodyPr>
          <a:lstStyle>
            <a:lvl1pPr marL="0" indent="0" algn="l">
              <a:buNone/>
              <a:defRPr sz="2000" b="1" i="0" spc="5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FF702637-AA50-8B42-A91A-9134A912646D}"/>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AD217B-C783-2542-B203-819ED621AC9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pic>
        <p:nvPicPr>
          <p:cNvPr id="10" name="Picture 9">
            <a:extLst>
              <a:ext uri="{FF2B5EF4-FFF2-40B4-BE49-F238E27FC236}">
                <a16:creationId xmlns:a16="http://schemas.microsoft.com/office/drawing/2014/main" id="{C991851D-3F32-228B-A62B-7E8920B46FC1}"/>
              </a:ext>
            </a:extLst>
          </p:cNvPr>
          <p:cNvPicPr>
            <a:picLocks noChangeAspect="1"/>
          </p:cNvPicPr>
          <p:nvPr userDrawn="1"/>
        </p:nvPicPr>
        <p:blipFill>
          <a:blip r:embed="rId3"/>
          <a:stretch>
            <a:fillRect/>
          </a:stretch>
        </p:blipFill>
        <p:spPr>
          <a:xfrm>
            <a:off x="9553575" y="6057900"/>
            <a:ext cx="1943100" cy="457200"/>
          </a:xfrm>
          <a:prstGeom prst="rect">
            <a:avLst/>
          </a:prstGeom>
        </p:spPr>
      </p:pic>
      <p:sp>
        <p:nvSpPr>
          <p:cNvPr id="2" name="Slide Number Placeholder 3">
            <a:extLst>
              <a:ext uri="{FF2B5EF4-FFF2-40B4-BE49-F238E27FC236}">
                <a16:creationId xmlns:a16="http://schemas.microsoft.com/office/drawing/2014/main" id="{47571B4A-75FD-6AE5-21A8-AF81D23B4A6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214683199"/>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tro paragraph / quote page">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B1D494-1163-FD4D-87D9-F88FDD14180A}"/>
              </a:ext>
            </a:extLst>
          </p:cNvPr>
          <p:cNvSpPr>
            <a:spLocks noGrp="1"/>
          </p:cNvSpPr>
          <p:nvPr>
            <p:ph sz="half" idx="1" hasCustomPrompt="1"/>
          </p:nvPr>
        </p:nvSpPr>
        <p:spPr>
          <a:xfrm>
            <a:off x="1515533" y="838200"/>
            <a:ext cx="9160934" cy="4876800"/>
          </a:xfrm>
          <a:prstGeom prst="rect">
            <a:avLst/>
          </a:prstGeom>
        </p:spPr>
        <p:txBody>
          <a:bodyPr anchor="ctr">
            <a:noAutofit/>
          </a:bodyPr>
          <a:lstStyle>
            <a:lvl1pPr marL="0" indent="0" algn="ctr">
              <a:lnSpc>
                <a:spcPct val="150000"/>
              </a:lnSpc>
              <a:spcBef>
                <a:spcPts val="0"/>
              </a:spcBef>
              <a:spcAft>
                <a:spcPts val="1200"/>
              </a:spcAft>
              <a:buFont typeface="Arial" panose="020B0604020202020204" pitchFamily="34" charset="0"/>
              <a:buNone/>
              <a:tabLst/>
              <a:defRPr sz="22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title style</a:t>
            </a:r>
          </a:p>
        </p:txBody>
      </p:sp>
      <p:pic>
        <p:nvPicPr>
          <p:cNvPr id="6" name="Picture 5">
            <a:extLst>
              <a:ext uri="{FF2B5EF4-FFF2-40B4-BE49-F238E27FC236}">
                <a16:creationId xmlns:a16="http://schemas.microsoft.com/office/drawing/2014/main" id="{39CE587E-971A-AE4C-A03D-10208DBE7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96943736-A3DF-C867-0A17-82E4230E8E08}"/>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839591898"/>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page – one 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705274"/>
            <a:ext cx="10897200"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74B1D494-1163-FD4D-87D9-F88FDD14180A}"/>
              </a:ext>
            </a:extLst>
          </p:cNvPr>
          <p:cNvSpPr>
            <a:spLocks noGrp="1"/>
          </p:cNvSpPr>
          <p:nvPr>
            <p:ph sz="half" idx="1"/>
          </p:nvPr>
        </p:nvSpPr>
        <p:spPr>
          <a:xfrm>
            <a:off x="599585" y="1442852"/>
            <a:ext cx="10897090"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39CE587E-971A-AE4C-A03D-10208DBE7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3" name="Slide Number Placeholder 3">
            <a:extLst>
              <a:ext uri="{FF2B5EF4-FFF2-40B4-BE49-F238E27FC236}">
                <a16:creationId xmlns:a16="http://schemas.microsoft.com/office/drawing/2014/main" id="{8C63A27A-6FAA-42F1-1EAE-09DEF4CAC4D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51003421"/>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page – two columns">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E4710339-FCEB-864A-BE99-139C449C3056}"/>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090E677D-56A4-5F4D-AB35-5014A471F121}"/>
              </a:ext>
            </a:extLst>
          </p:cNvPr>
          <p:cNvSpPr>
            <a:spLocks noGrp="1"/>
          </p:cNvSpPr>
          <p:nvPr>
            <p:ph sz="half" idx="13"/>
          </p:nvPr>
        </p:nvSpPr>
        <p:spPr>
          <a:xfrm>
            <a:off x="6228860"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ED84E749-3BF0-CF43-BD8D-E70FC16313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0C400549-C3EC-8C3C-AD23-CBB613C9DBA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54888005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page with photo">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1DB2C69-F649-2E41-A435-292B23F4B62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9A518E54-571D-EE4F-9DB6-F9EF51BA09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FEDFFC0C-5E6E-C42B-57F2-BF87792E6BA8}"/>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4035815942"/>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page with call-out box – grey">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bg1"/>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1CA36A6F-3CDA-0066-5E10-9353C2C0042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426823879"/>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page with call-out box – blue">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accent1"/>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989B937B-A277-15E2-D487-FD40003328A1}"/>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43091325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page with call-out box – red">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chemeClr val="tx2"/>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5999C6F8-9E24-21D3-395F-48BDDCA68660}"/>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52605964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2197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page with call-out box – yellow">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FE50E892-DFEC-B148-BD77-F7F79A8B6B33}"/>
              </a:ext>
            </a:extLst>
          </p:cNvPr>
          <p:cNvSpPr>
            <a:spLocks noGrp="1"/>
          </p:cNvSpPr>
          <p:nvPr>
            <p:ph type="body" sz="quarter" idx="10" hasCustomPrompt="1"/>
          </p:nvPr>
        </p:nvSpPr>
        <p:spPr>
          <a:xfrm>
            <a:off x="6324600" y="1591200"/>
            <a:ext cx="5170199" cy="2560124"/>
          </a:xfrm>
          <a:prstGeom prst="roundRect">
            <a:avLst>
              <a:gd name="adj" fmla="val 193"/>
            </a:avLst>
          </a:prstGeom>
          <a:solidFill>
            <a:srgbClr val="FABD0F"/>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453333-0FCD-FF41-A359-6DE7E02F2E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97AE879C-0A2E-3042-5643-B51C4B5C1AC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4074842226"/>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page with chart – blank">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58BCE2-55D5-C94F-999B-0811A86B3A9E}"/>
              </a:ext>
            </a:extLst>
          </p:cNvPr>
          <p:cNvSpPr/>
          <p:nvPr userDrawn="1"/>
        </p:nvSpPr>
        <p:spPr>
          <a:xfrm>
            <a:off x="6324600" y="1592263"/>
            <a:ext cx="5172075" cy="457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B9F37168-22FB-CD40-9B53-116C84B384E9}"/>
              </a:ext>
            </a:extLst>
          </p:cNvPr>
          <p:cNvSpPr>
            <a:spLocks noGrp="1"/>
          </p:cNvSpPr>
          <p:nvPr>
            <p:ph sz="half" idx="10" hasCustomPrompt="1"/>
          </p:nvPr>
        </p:nvSpPr>
        <p:spPr>
          <a:xfrm>
            <a:off x="6324600" y="5245100"/>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pic>
        <p:nvPicPr>
          <p:cNvPr id="14" name="Picture 13">
            <a:extLst>
              <a:ext uri="{FF2B5EF4-FFF2-40B4-BE49-F238E27FC236}">
                <a16:creationId xmlns:a16="http://schemas.microsoft.com/office/drawing/2014/main" id="{0258FB9F-3F87-6A49-9D8A-2BB899FFD8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D4911861-86F8-93F1-37EB-01162C5BB757}"/>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5702282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7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page with chart – pie chart">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C9C1D9-1BE0-3B41-98B5-532649D8D85E}"/>
              </a:ext>
            </a:extLst>
          </p:cNvPr>
          <p:cNvSpPr/>
          <p:nvPr userDrawn="1"/>
        </p:nvSpPr>
        <p:spPr>
          <a:xfrm>
            <a:off x="6324600" y="1592263"/>
            <a:ext cx="5172075" cy="457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4534707B-8252-B042-9F8A-82CF4C08AFD0}"/>
              </a:ext>
            </a:extLst>
          </p:cNvPr>
          <p:cNvSpPr>
            <a:spLocks noGrp="1"/>
          </p:cNvSpPr>
          <p:nvPr>
            <p:ph sz="half" idx="10" hasCustomPrompt="1"/>
          </p:nvPr>
        </p:nvSpPr>
        <p:spPr>
          <a:xfrm>
            <a:off x="6324600" y="5346701"/>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D557EFD-0193-974B-AA18-B6750530984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graphicFrame>
        <p:nvGraphicFramePr>
          <p:cNvPr id="17" name="Content Placeholder 6">
            <a:extLst>
              <a:ext uri="{FF2B5EF4-FFF2-40B4-BE49-F238E27FC236}">
                <a16:creationId xmlns:a16="http://schemas.microsoft.com/office/drawing/2014/main" id="{2E73BCD6-B567-494E-A004-604C681A52BA}"/>
              </a:ext>
            </a:extLst>
          </p:cNvPr>
          <p:cNvGraphicFramePr>
            <a:graphicFrameLocks/>
          </p:cNvGraphicFramePr>
          <p:nvPr userDrawn="1">
            <p:extLst>
              <p:ext uri="{D42A27DB-BD31-4B8C-83A1-F6EECF244321}">
                <p14:modId xmlns:p14="http://schemas.microsoft.com/office/powerpoint/2010/main" val="1211521816"/>
              </p:ext>
            </p:extLst>
          </p:nvPr>
        </p:nvGraphicFramePr>
        <p:xfrm>
          <a:off x="6560142" y="1787492"/>
          <a:ext cx="4690087" cy="343220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3">
            <a:extLst>
              <a:ext uri="{FF2B5EF4-FFF2-40B4-BE49-F238E27FC236}">
                <a16:creationId xmlns:a16="http://schemas.microsoft.com/office/drawing/2014/main" id="{4DED1F92-63D1-F6CB-7FDB-58358DE2A4F0}"/>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2834970170"/>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page with chart – bar graph">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DAF9DC-6E5F-3D41-AD8B-E8861F8BD14C}"/>
              </a:ext>
            </a:extLst>
          </p:cNvPr>
          <p:cNvSpPr/>
          <p:nvPr userDrawn="1"/>
        </p:nvSpPr>
        <p:spPr>
          <a:xfrm>
            <a:off x="6324600" y="1592263"/>
            <a:ext cx="5172075" cy="4579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5CC29C47-404C-1B45-A779-B240E1DEAFF6}"/>
              </a:ext>
            </a:extLst>
          </p:cNvPr>
          <p:cNvGraphicFramePr>
            <a:graphicFrameLocks/>
          </p:cNvGraphicFramePr>
          <p:nvPr userDrawn="1">
            <p:extLst>
              <p:ext uri="{D42A27DB-BD31-4B8C-83A1-F6EECF244321}">
                <p14:modId xmlns:p14="http://schemas.microsoft.com/office/powerpoint/2010/main" val="1224068772"/>
              </p:ext>
            </p:extLst>
          </p:nvPr>
        </p:nvGraphicFramePr>
        <p:xfrm>
          <a:off x="6653734" y="1818434"/>
          <a:ext cx="4484166" cy="344335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DC85DD65-9689-3241-AEB0-955F1D770955}"/>
              </a:ext>
            </a:extLst>
          </p:cNvPr>
          <p:cNvSpPr>
            <a:spLocks noGrp="1"/>
          </p:cNvSpPr>
          <p:nvPr>
            <p:ph sz="half" idx="1"/>
          </p:nvPr>
        </p:nvSpPr>
        <p:spPr>
          <a:xfrm>
            <a:off x="599585" y="1442852"/>
            <a:ext cx="5267815" cy="4729348"/>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9" name="Content Placeholder 2">
            <a:extLst>
              <a:ext uri="{FF2B5EF4-FFF2-40B4-BE49-F238E27FC236}">
                <a16:creationId xmlns:a16="http://schemas.microsoft.com/office/drawing/2014/main" id="{4C1C212D-EA21-2E43-99FE-661794AC19D7}"/>
              </a:ext>
            </a:extLst>
          </p:cNvPr>
          <p:cNvSpPr>
            <a:spLocks noGrp="1"/>
          </p:cNvSpPr>
          <p:nvPr>
            <p:ph sz="half" idx="10" hasCustomPrompt="1"/>
          </p:nvPr>
        </p:nvSpPr>
        <p:spPr>
          <a:xfrm>
            <a:off x="6324600" y="5346701"/>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sp>
        <p:nvSpPr>
          <p:cNvPr id="2" name="Slide Number Placeholder 3">
            <a:extLst>
              <a:ext uri="{FF2B5EF4-FFF2-40B4-BE49-F238E27FC236}">
                <a16:creationId xmlns:a16="http://schemas.microsoft.com/office/drawing/2014/main" id="{4EF56318-49E1-4DDD-491A-E85D5ADAF0C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073007995"/>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ble page">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graphicFrame>
        <p:nvGraphicFramePr>
          <p:cNvPr id="6" name="Content Placeholder 6">
            <a:extLst>
              <a:ext uri="{FF2B5EF4-FFF2-40B4-BE49-F238E27FC236}">
                <a16:creationId xmlns:a16="http://schemas.microsoft.com/office/drawing/2014/main" id="{DADEF27F-CC03-834D-A185-0B73C517815E}"/>
              </a:ext>
            </a:extLst>
          </p:cNvPr>
          <p:cNvGraphicFramePr>
            <a:graphicFrameLocks/>
          </p:cNvGraphicFramePr>
          <p:nvPr userDrawn="1">
            <p:extLst>
              <p:ext uri="{D42A27DB-BD31-4B8C-83A1-F6EECF244321}">
                <p14:modId xmlns:p14="http://schemas.microsoft.com/office/powerpoint/2010/main" val="1823176883"/>
              </p:ext>
            </p:extLst>
          </p:nvPr>
        </p:nvGraphicFramePr>
        <p:xfrm>
          <a:off x="685800" y="1592262"/>
          <a:ext cx="10936087" cy="4572000"/>
        </p:xfrm>
        <a:graphic>
          <a:graphicData uri="http://schemas.openxmlformats.org/drawingml/2006/table">
            <a:tbl>
              <a:tblPr firstRow="1" firstCol="1" bandRow="1">
                <a:tableStyleId>{B301B821-A1FF-4177-AEE7-76D212191A09}</a:tableStyleId>
              </a:tblPr>
              <a:tblGrid>
                <a:gridCol w="3757411">
                  <a:extLst>
                    <a:ext uri="{9D8B030D-6E8A-4147-A177-3AD203B41FA5}">
                      <a16:colId xmlns:a16="http://schemas.microsoft.com/office/drawing/2014/main" val="941155809"/>
                    </a:ext>
                  </a:extLst>
                </a:gridCol>
                <a:gridCol w="1859280">
                  <a:extLst>
                    <a:ext uri="{9D8B030D-6E8A-4147-A177-3AD203B41FA5}">
                      <a16:colId xmlns:a16="http://schemas.microsoft.com/office/drawing/2014/main" val="3853484078"/>
                    </a:ext>
                  </a:extLst>
                </a:gridCol>
                <a:gridCol w="5319396">
                  <a:extLst>
                    <a:ext uri="{9D8B030D-6E8A-4147-A177-3AD203B41FA5}">
                      <a16:colId xmlns:a16="http://schemas.microsoft.com/office/drawing/2014/main" val="3777659007"/>
                    </a:ext>
                  </a:extLst>
                </a:gridCol>
              </a:tblGrid>
              <a:tr h="347472">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Tactic</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Estimated Costs</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Notes</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extLst>
                  <a:ext uri="{0D108BD9-81ED-4DB2-BD59-A6C34878D82A}">
                    <a16:rowId xmlns:a16="http://schemas.microsoft.com/office/drawing/2014/main" val="3010858711"/>
                  </a:ext>
                </a:extLst>
              </a:tr>
              <a:tr h="347472">
                <a:tc gridSpan="3">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Sub-category</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A7A9AC"/>
                      </a:solidFill>
                      <a:prstDash val="solid"/>
                      <a:round/>
                      <a:headEnd type="none" w="med" len="med"/>
                      <a:tailEnd type="none" w="med" len="med"/>
                    </a:lnL>
                    <a:lnT w="12700" cap="flat" cmpd="sng" algn="ctr">
                      <a:solidFill>
                        <a:srgbClr val="A7A9AC"/>
                      </a:solidFill>
                      <a:prstDash val="solid"/>
                      <a:round/>
                      <a:headEnd type="none" w="med" len="med"/>
                      <a:tailEnd type="none" w="med" len="med"/>
                    </a:lnT>
                  </a:tcPr>
                </a:tc>
                <a:extLst>
                  <a:ext uri="{0D108BD9-81ED-4DB2-BD59-A6C34878D82A}">
                    <a16:rowId xmlns:a16="http://schemas.microsoft.com/office/drawing/2014/main" val="1973504128"/>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2661979"/>
                  </a:ext>
                </a:extLst>
              </a:tr>
              <a:tr h="548640">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consectetur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adipiscing</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elit</a:t>
                      </a:r>
                      <a:r>
                        <a:rPr lang="en-US" sz="1200" dirty="0">
                          <a:effectLst/>
                          <a:latin typeface="Open Sans" panose="020B0606030504020204" pitchFamily="34" charset="0"/>
                          <a:ea typeface="Open Sans" panose="020B0606030504020204" pitchFamily="34" charset="0"/>
                          <a:cs typeface="Open Sans" panose="020B0606030504020204" pitchFamily="34" charset="0"/>
                        </a:rPr>
                        <a:t>, sed do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eiusmod</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tempor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incididunt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ut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labore</a:t>
                      </a:r>
                      <a:r>
                        <a:rPr lang="en-US" sz="1200" dirty="0">
                          <a:effectLst/>
                          <a:latin typeface="Open Sans" panose="020B0606030504020204" pitchFamily="34" charset="0"/>
                          <a:ea typeface="Open Sans" panose="020B0606030504020204" pitchFamily="34" charset="0"/>
                          <a:cs typeface="Open Sans" panose="020B0606030504020204" pitchFamily="34" charset="0"/>
                        </a:rPr>
                        <a:t> et dolore magna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aliqua</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328827410"/>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4130644667"/>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56997999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203540054"/>
                  </a:ext>
                </a:extLst>
              </a:tr>
              <a:tr h="548640">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consectetur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adipiscing</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elit</a:t>
                      </a:r>
                      <a:r>
                        <a:rPr lang="en-US" sz="1200" dirty="0">
                          <a:effectLst/>
                          <a:latin typeface="Open Sans" panose="020B0606030504020204" pitchFamily="34" charset="0"/>
                          <a:ea typeface="Open Sans" panose="020B0606030504020204" pitchFamily="34" charset="0"/>
                          <a:cs typeface="Open Sans" panose="020B0606030504020204" pitchFamily="34" charset="0"/>
                        </a:rPr>
                        <a:t>, sed do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eiusmod</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tempor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incididunt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ut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labore</a:t>
                      </a:r>
                      <a:r>
                        <a:rPr lang="en-US" sz="1200" dirty="0">
                          <a:effectLst/>
                          <a:latin typeface="Open Sans" panose="020B0606030504020204" pitchFamily="34" charset="0"/>
                          <a:ea typeface="Open Sans" panose="020B0606030504020204" pitchFamily="34" charset="0"/>
                          <a:cs typeface="Open Sans" panose="020B0606030504020204" pitchFamily="34" charset="0"/>
                        </a:rPr>
                        <a:t> et dolore magna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aliqua</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75094480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633896557"/>
                  </a:ext>
                </a:extLst>
              </a:tr>
              <a:tr h="347472">
                <a:tc>
                  <a:txBody>
                    <a:bodyPr/>
                    <a:lstStyle/>
                    <a:p>
                      <a:pPr>
                        <a:lnSpc>
                          <a:spcPts val="1800"/>
                        </a:lnSpc>
                      </a:pPr>
                      <a:r>
                        <a:rPr lang="en-US" sz="1200" b="1" i="0" dirty="0">
                          <a:effectLst/>
                          <a:latin typeface="Open Sans Semibold" panose="020B0606030504020204" pitchFamily="34" charset="0"/>
                          <a:ea typeface="Open Sans Semibold" panose="020B0606030504020204" pitchFamily="34" charset="0"/>
                          <a:cs typeface="Open Sans Semibold" panose="020B0606030504020204" pitchFamily="34" charset="0"/>
                        </a:rPr>
                        <a:t>Subtotal</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b="1" i="0">
                          <a:effectLst/>
                          <a:latin typeface="Open Sans Semibold" panose="020B0606030504020204" pitchFamily="34" charset="0"/>
                          <a:ea typeface="Open Sans Semibold" panose="020B0606030504020204" pitchFamily="34" charset="0"/>
                          <a:cs typeface="Open Sans Semibold" panose="020B0606030504020204" pitchFamily="34" charset="0"/>
                        </a:rPr>
                        <a:t>$9,000.00</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endParaRPr lang="en-CA" sz="1600" dirty="0">
                        <a:effectLst/>
                        <a:latin typeface="Times" panose="02020603050405020304" pitchFamily="18" charset="0"/>
                        <a:ea typeface="Times" panose="02020603050405020304" pitchFamily="18" charset="0"/>
                        <a:cs typeface="Times New Roman" panose="02020603050405020304" pitchFamily="18"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057125131"/>
                  </a:ext>
                </a:extLst>
              </a:tr>
              <a:tr h="347472">
                <a:tc>
                  <a:txBody>
                    <a:bodyPr/>
                    <a:lstStyle/>
                    <a:p>
                      <a:pPr>
                        <a:lnSpc>
                          <a:spcPts val="1800"/>
                        </a:lnSpc>
                      </a:pPr>
                      <a:r>
                        <a:rPr lang="en-US" sz="1200" b="1" i="0" dirty="0">
                          <a:effectLst/>
                          <a:latin typeface="Open Sans Semibold" panose="020B0606030504020204" pitchFamily="34" charset="0"/>
                          <a:ea typeface="Open Sans Semibold" panose="020B0606030504020204" pitchFamily="34" charset="0"/>
                          <a:cs typeface="Open Sans Semibold" panose="020B0606030504020204" pitchFamily="34" charset="0"/>
                        </a:rPr>
                        <a:t>15% fee</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b="1" i="0">
                          <a:effectLst/>
                          <a:latin typeface="Open Sans Semibold" panose="020B0606030504020204" pitchFamily="34" charset="0"/>
                          <a:ea typeface="Open Sans Semibold" panose="020B0606030504020204" pitchFamily="34" charset="0"/>
                          <a:cs typeface="Open Sans Semibold" panose="020B0606030504020204" pitchFamily="34" charset="0"/>
                        </a:rPr>
                        <a:t>$1,350.00</a:t>
                      </a:r>
                      <a:endParaRPr lang="en-CA" sz="1200" b="1" i="0" dirty="0">
                        <a:effectLst/>
                        <a:latin typeface="Open Sans Semibold" panose="020B0606030504020204" pitchFamily="34" charset="0"/>
                        <a:ea typeface="Open Sans Semibold" panose="020B0606030504020204" pitchFamily="34" charset="0"/>
                        <a:cs typeface="Open Sans Semibold"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400" dirty="0">
                          <a:effectLst/>
                        </a:rPr>
                        <a:t> </a:t>
                      </a:r>
                      <a:endParaRPr lang="en-CA" sz="1600" dirty="0">
                        <a:effectLst/>
                        <a:latin typeface="Times" panose="02020603050405020304" pitchFamily="18" charset="0"/>
                        <a:ea typeface="Times" panose="02020603050405020304" pitchFamily="18" charset="0"/>
                        <a:cs typeface="Times New Roman" panose="02020603050405020304" pitchFamily="18"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505721934"/>
                  </a:ext>
                </a:extLst>
              </a:tr>
              <a:tr h="347472">
                <a:tc>
                  <a:txBody>
                    <a:bodyPr/>
                    <a:lstStyle/>
                    <a:p>
                      <a:pPr>
                        <a:lnSpc>
                          <a:spcPts val="1800"/>
                        </a:lnSpc>
                      </a:pPr>
                      <a:r>
                        <a:rPr lang="en-US" sz="1200" b="1" i="0" dirty="0">
                          <a:effectLst/>
                          <a:latin typeface="Open Sans" panose="020B0606030504020204" pitchFamily="34" charset="0"/>
                          <a:ea typeface="Open Sans" panose="020B0606030504020204" pitchFamily="34" charset="0"/>
                          <a:cs typeface="Open Sans" panose="020B0606030504020204" pitchFamily="34" charset="0"/>
                        </a:rPr>
                        <a:t>Total</a:t>
                      </a:r>
                      <a:endParaRPr lang="en-CA"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b="1" i="0" dirty="0">
                          <a:effectLst/>
                          <a:latin typeface="Open Sans" panose="020B0606030504020204" pitchFamily="34" charset="0"/>
                          <a:ea typeface="Open Sans" panose="020B0606030504020204" pitchFamily="34" charset="0"/>
                          <a:cs typeface="Open Sans" panose="020B0606030504020204" pitchFamily="34" charset="0"/>
                        </a:rPr>
                        <a:t>$10,350.00</a:t>
                      </a:r>
                      <a:endParaRPr lang="en-CA" sz="1200" b="1" i="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endParaRPr lang="en-CA" sz="1600" dirty="0">
                        <a:effectLst/>
                        <a:latin typeface="Times" panose="02020603050405020304" pitchFamily="18" charset="0"/>
                        <a:ea typeface="Times" panose="02020603050405020304" pitchFamily="18" charset="0"/>
                        <a:cs typeface="Times New Roman" panose="02020603050405020304" pitchFamily="18"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680747694"/>
                  </a:ext>
                </a:extLst>
              </a:tr>
            </a:tbl>
          </a:graphicData>
        </a:graphic>
      </p:graphicFrame>
      <p:sp>
        <p:nvSpPr>
          <p:cNvPr id="2" name="Slide Number Placeholder 3">
            <a:extLst>
              <a:ext uri="{FF2B5EF4-FFF2-40B4-BE49-F238E27FC236}">
                <a16:creationId xmlns:a16="http://schemas.microsoft.com/office/drawing/2014/main" id="{55BA68BE-9F65-A682-B992-184FE22E0648}"/>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586599523"/>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age">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705964"/>
            <a:ext cx="10897091" cy="627189"/>
          </a:xfrm>
          <a:prstGeom prst="rect">
            <a:avLst/>
          </a:prstGeom>
        </p:spPr>
        <p:txBody>
          <a:bodyPr anchor="t"/>
          <a:lstStyle>
            <a:lvl1pPr>
              <a:defRPr sz="2600" b="1" i="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085C3B9C-F33C-8340-8DB0-ACB878D991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2" name="Slide Number Placeholder 3">
            <a:extLst>
              <a:ext uri="{FF2B5EF4-FFF2-40B4-BE49-F238E27FC236}">
                <a16:creationId xmlns:a16="http://schemas.microsoft.com/office/drawing/2014/main" id="{7567C1AC-B946-CA4D-23EE-D1BD480C79AC}"/>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1061124488"/>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etural presentation pag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705274"/>
            <a:ext cx="10897200"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9CE587E-971A-AE4C-A03D-10208DBE7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
        <p:nvSpPr>
          <p:cNvPr id="3" name="Slide Number Placeholder 3">
            <a:extLst>
              <a:ext uri="{FF2B5EF4-FFF2-40B4-BE49-F238E27FC236}">
                <a16:creationId xmlns:a16="http://schemas.microsoft.com/office/drawing/2014/main" id="{FD1A9903-2235-FCB9-35FF-DB9898F6EEAB}"/>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799933257"/>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55DD1-AEE8-0B4A-8BF7-3E7E9CFB17C0}"/>
              </a:ext>
            </a:extLst>
          </p:cNvPr>
          <p:cNvPicPr>
            <a:picLocks noChangeAspect="1"/>
          </p:cNvPicPr>
          <p:nvPr userDrawn="1"/>
        </p:nvPicPr>
        <p:blipFill>
          <a:blip r:embed="rId2"/>
          <a:stretch>
            <a:fillRect/>
          </a:stretch>
        </p:blipFill>
        <p:spPr>
          <a:xfrm>
            <a:off x="4367561" y="2145162"/>
            <a:ext cx="3456878" cy="2343646"/>
          </a:xfrm>
          <a:prstGeom prst="rect">
            <a:avLst/>
          </a:prstGeom>
        </p:spPr>
      </p:pic>
      <p:pic>
        <p:nvPicPr>
          <p:cNvPr id="4" name="Picture 3">
            <a:extLst>
              <a:ext uri="{FF2B5EF4-FFF2-40B4-BE49-F238E27FC236}">
                <a16:creationId xmlns:a16="http://schemas.microsoft.com/office/drawing/2014/main" id="{A8B73D73-65C6-F840-B924-81F2EF1B5BC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165100"/>
          </a:xfrm>
          <a:prstGeom prst="rect">
            <a:avLst/>
          </a:prstGeom>
        </p:spPr>
      </p:pic>
    </p:spTree>
    <p:extLst>
      <p:ext uri="{BB962C8B-B14F-4D97-AF65-F5344CB8AC3E}">
        <p14:creationId xmlns:p14="http://schemas.microsoft.com/office/powerpoint/2010/main" val="36082236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rIns="0" bIns="0"/>
          <a:lstStyle>
            <a:lvl1pPr marL="228600" indent="-228600">
              <a:defRPr sz="2400">
                <a:latin typeface="Palatino Linotype"/>
                <a:cs typeface="Palatino Linotype"/>
              </a:defRPr>
            </a:lvl1pPr>
            <a:lvl2pPr marL="455613" indent="-227013">
              <a:defRPr sz="2400">
                <a:latin typeface="Palatino Linotype"/>
                <a:cs typeface="Palatino Linotype"/>
              </a:defRPr>
            </a:lvl2pPr>
            <a:lvl3pPr marL="684213" indent="-228600">
              <a:defRPr sz="2400">
                <a:latin typeface="Palatino Linotype"/>
                <a:cs typeface="Palatino Linotype"/>
              </a:defRPr>
            </a:lvl3pPr>
            <a:lvl4pPr marL="911225" indent="-227013">
              <a:defRPr>
                <a:latin typeface="Palatino Linotype"/>
                <a:cs typeface="Palatino Linotype"/>
              </a:defRPr>
            </a:lvl4pPr>
            <a:lvl5pPr marL="1139825" indent="-228600">
              <a:defRPr>
                <a:latin typeface="Palatino Linotype"/>
                <a:cs typeface="Palatino Linotyp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E708-F156-3F42-A81F-49F4056B514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A75522F-1947-184A-501C-BFDE67E20FD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1001B6F-E739-3F2E-6DFA-CFB89F7FF0C5}"/>
              </a:ext>
            </a:extLst>
          </p:cNvPr>
          <p:cNvSpPr>
            <a:spLocks noGrp="1"/>
          </p:cNvSpPr>
          <p:nvPr>
            <p:ph type="sldNum" sz="quarter" idx="12"/>
          </p:nvPr>
        </p:nvSpPr>
        <p:spPr/>
        <p:txBody>
          <a:bodyPr/>
          <a:lstStyle>
            <a:lvl1pPr>
              <a:defRPr/>
            </a:lvl1pPr>
          </a:lstStyle>
          <a:p>
            <a:pPr>
              <a:defRPr/>
            </a:pPr>
            <a:fld id="{C35BE6B7-82C4-4702-AC92-4283C44F5AB2}" type="slidenum">
              <a:rPr lang="en-US" altLang="en-US"/>
              <a:pPr>
                <a:defRPr/>
              </a:pPr>
              <a:t>‹#›</a:t>
            </a:fld>
            <a:endParaRPr lang="en-US" altLang="en-US"/>
          </a:p>
        </p:txBody>
      </p:sp>
    </p:spTree>
    <p:extLst>
      <p:ext uri="{BB962C8B-B14F-4D97-AF65-F5344CB8AC3E}">
        <p14:creationId xmlns:p14="http://schemas.microsoft.com/office/powerpoint/2010/main" val="1952297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Slide 1">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BCC43C2-2E13-3A46-B86A-E3D5EF48F432}"/>
              </a:ext>
            </a:extLst>
          </p:cNvPr>
          <p:cNvSpPr>
            <a:spLocks noGrp="1"/>
          </p:cNvSpPr>
          <p:nvPr>
            <p:ph type="ctrTitle" hasCustomPrompt="1"/>
          </p:nvPr>
        </p:nvSpPr>
        <p:spPr>
          <a:xfrm>
            <a:off x="479999" y="2160181"/>
            <a:ext cx="9125319" cy="1777752"/>
          </a:xfrm>
          <a:prstGeom prst="rect">
            <a:avLst/>
          </a:prstGeom>
          <a:noFill/>
        </p:spPr>
        <p:txBody>
          <a:bodyPr wrap="square" lIns="0" rIns="0" bIns="0" anchor="b" anchorCtr="0">
            <a:noAutofit/>
          </a:bodyPr>
          <a:lstStyle>
            <a:lvl1pPr algn="l">
              <a:defRPr sz="6400" b="0" i="0" spc="-213" baseline="0">
                <a:solidFill>
                  <a:schemeClr val="tx1"/>
                </a:solidFill>
                <a:latin typeface="Arial" panose="020B0604020202020204" pitchFamily="34" charset="0"/>
                <a:cs typeface="Hepta Slab" pitchFamily="2" charset="77"/>
              </a:defRPr>
            </a:lvl1pPr>
          </a:lstStyle>
          <a:p>
            <a:r>
              <a:rPr lang="en-US" dirty="0"/>
              <a:t>Presentation title</a:t>
            </a:r>
            <a:br>
              <a:rPr lang="en-US" dirty="0"/>
            </a:br>
            <a:r>
              <a:rPr lang="en-US" dirty="0"/>
              <a:t>(two lines max)</a:t>
            </a:r>
          </a:p>
        </p:txBody>
      </p:sp>
      <p:sp>
        <p:nvSpPr>
          <p:cNvPr id="17" name="Text Placeholder 15">
            <a:extLst>
              <a:ext uri="{FF2B5EF4-FFF2-40B4-BE49-F238E27FC236}">
                <a16:creationId xmlns:a16="http://schemas.microsoft.com/office/drawing/2014/main" id="{9DB7D1B0-DAD3-9A4E-8FBB-4F73C88702F4}"/>
              </a:ext>
            </a:extLst>
          </p:cNvPr>
          <p:cNvSpPr>
            <a:spLocks noGrp="1"/>
          </p:cNvSpPr>
          <p:nvPr>
            <p:ph type="body" sz="quarter" idx="11" hasCustomPrompt="1"/>
          </p:nvPr>
        </p:nvSpPr>
        <p:spPr>
          <a:xfrm>
            <a:off x="480002" y="4101448"/>
            <a:ext cx="9125316"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accent1"/>
                </a:solidFill>
                <a:latin typeface="Arial" panose="020B0604020202020204" pitchFamily="34" charset="0"/>
                <a:cs typeface="Hepta Slab" pitchFamily="2" charset="77"/>
              </a:defRPr>
            </a:lvl1pPr>
          </a:lstStyle>
          <a:p>
            <a:pPr lvl="0"/>
            <a:r>
              <a:rPr lang="en-US" dirty="0"/>
              <a:t>Subhead (Optional)</a:t>
            </a:r>
          </a:p>
        </p:txBody>
      </p:sp>
      <p:pic>
        <p:nvPicPr>
          <p:cNvPr id="2" name="Picture 1">
            <a:extLst>
              <a:ext uri="{FF2B5EF4-FFF2-40B4-BE49-F238E27FC236}">
                <a16:creationId xmlns:a16="http://schemas.microsoft.com/office/drawing/2014/main" id="{4B045055-A674-CE4E-B539-C8EDF4E53972}"/>
              </a:ext>
            </a:extLst>
          </p:cNvPr>
          <p:cNvPicPr>
            <a:picLocks noChangeAspect="1"/>
          </p:cNvPicPr>
          <p:nvPr userDrawn="1"/>
        </p:nvPicPr>
        <p:blipFill>
          <a:blip r:embed="rId2"/>
          <a:stretch>
            <a:fillRect/>
          </a:stretch>
        </p:blipFill>
        <p:spPr>
          <a:xfrm>
            <a:off x="9815410" y="3422851"/>
            <a:ext cx="3435149" cy="3435149"/>
          </a:xfrm>
          <a:prstGeom prst="rect">
            <a:avLst/>
          </a:prstGeom>
        </p:spPr>
      </p:pic>
      <p:sp>
        <p:nvSpPr>
          <p:cNvPr id="13" name="Text Placeholder 15">
            <a:extLst>
              <a:ext uri="{FF2B5EF4-FFF2-40B4-BE49-F238E27FC236}">
                <a16:creationId xmlns:a16="http://schemas.microsoft.com/office/drawing/2014/main" id="{580A7C0B-203A-C545-A05D-B14DED14C03A}"/>
              </a:ext>
            </a:extLst>
          </p:cNvPr>
          <p:cNvSpPr>
            <a:spLocks noGrp="1"/>
          </p:cNvSpPr>
          <p:nvPr>
            <p:ph type="body" sz="quarter" idx="13" hasCustomPrompt="1"/>
          </p:nvPr>
        </p:nvSpPr>
        <p:spPr>
          <a:xfrm>
            <a:off x="480003" y="6191120"/>
            <a:ext cx="9125315" cy="287259"/>
          </a:xfrm>
          <a:prstGeom prst="rect">
            <a:avLst/>
          </a:prstGeom>
        </p:spPr>
        <p:txBody>
          <a:bodyPr wrap="square" lIns="0" tIns="0" rIns="0" bIns="0" anchor="t" anchorCtr="0">
            <a:spAutoFit/>
          </a:bodyPr>
          <a:lstStyle>
            <a:lvl1pPr marL="0" indent="0" algn="l">
              <a:lnSpc>
                <a:spcPct val="100000"/>
              </a:lnSpc>
              <a:spcBef>
                <a:spcPts val="0"/>
              </a:spcBef>
              <a:buNone/>
              <a:defRPr sz="1867" b="0" i="0" spc="-27" baseline="0">
                <a:solidFill>
                  <a:schemeClr val="accent5"/>
                </a:solidFill>
                <a:latin typeface="Arial" panose="020B0604020202020204" pitchFamily="34" charset="0"/>
                <a:cs typeface="Hepta Slab" pitchFamily="2" charset="77"/>
              </a:defRPr>
            </a:lvl1pPr>
          </a:lstStyle>
          <a:p>
            <a:pPr lvl="0"/>
            <a:r>
              <a:rPr lang="en-US" dirty="0"/>
              <a:t>Date</a:t>
            </a:r>
          </a:p>
        </p:txBody>
      </p:sp>
      <p:pic>
        <p:nvPicPr>
          <p:cNvPr id="5" name="Picture 4" descr="Logo, company name&#10;&#10;Description automatically generated">
            <a:extLst>
              <a:ext uri="{FF2B5EF4-FFF2-40B4-BE49-F238E27FC236}">
                <a16:creationId xmlns:a16="http://schemas.microsoft.com/office/drawing/2014/main" id="{349A5BA1-6F81-46E1-9112-D5B220707ED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26" t="29764" r="15802" b="28620"/>
          <a:stretch/>
        </p:blipFill>
        <p:spPr>
          <a:xfrm>
            <a:off x="479999" y="379621"/>
            <a:ext cx="2452277" cy="839152"/>
          </a:xfrm>
          <a:prstGeom prst="rect">
            <a:avLst/>
          </a:prstGeom>
        </p:spPr>
      </p:pic>
    </p:spTree>
    <p:extLst>
      <p:ext uri="{BB962C8B-B14F-4D97-AF65-F5344CB8AC3E}">
        <p14:creationId xmlns:p14="http://schemas.microsoft.com/office/powerpoint/2010/main" val="417496233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Slide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41D00-E17C-0545-887F-13B19690CF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0001" y="384000"/>
            <a:ext cx="2344132" cy="768000"/>
          </a:xfrm>
          <a:prstGeom prst="rect">
            <a:avLst/>
          </a:prstGeom>
        </p:spPr>
      </p:pic>
      <p:sp>
        <p:nvSpPr>
          <p:cNvPr id="15" name="Title 1">
            <a:extLst>
              <a:ext uri="{FF2B5EF4-FFF2-40B4-BE49-F238E27FC236}">
                <a16:creationId xmlns:a16="http://schemas.microsoft.com/office/drawing/2014/main" id="{1BCC43C2-2E13-3A46-B86A-E3D5EF48F432}"/>
              </a:ext>
            </a:extLst>
          </p:cNvPr>
          <p:cNvSpPr>
            <a:spLocks noGrp="1"/>
          </p:cNvSpPr>
          <p:nvPr>
            <p:ph type="ctrTitle" hasCustomPrompt="1"/>
          </p:nvPr>
        </p:nvSpPr>
        <p:spPr>
          <a:xfrm>
            <a:off x="480001" y="2160181"/>
            <a:ext cx="8045233" cy="1777752"/>
          </a:xfrm>
          <a:prstGeom prst="rect">
            <a:avLst/>
          </a:prstGeom>
          <a:noFill/>
        </p:spPr>
        <p:txBody>
          <a:bodyPr wrap="square" lIns="0" rIns="0" bIns="0" anchor="b" anchorCtr="0">
            <a:noAutofit/>
          </a:bodyPr>
          <a:lstStyle>
            <a:lvl1pPr algn="l">
              <a:defRPr sz="6400" b="0" i="0" spc="-213" baseline="0">
                <a:solidFill>
                  <a:schemeClr val="tx1"/>
                </a:solidFill>
                <a:latin typeface="Arial" panose="020B0604020202020204" pitchFamily="34" charset="0"/>
                <a:cs typeface="Hepta Slab" pitchFamily="2" charset="77"/>
              </a:defRPr>
            </a:lvl1pPr>
          </a:lstStyle>
          <a:p>
            <a:r>
              <a:rPr lang="en-US" dirty="0"/>
              <a:t>Presentation title</a:t>
            </a:r>
            <a:br>
              <a:rPr lang="en-US" dirty="0"/>
            </a:br>
            <a:r>
              <a:rPr lang="en-US" dirty="0"/>
              <a:t>(two lines max)</a:t>
            </a:r>
          </a:p>
        </p:txBody>
      </p:sp>
      <p:sp>
        <p:nvSpPr>
          <p:cNvPr id="17" name="Text Placeholder 15">
            <a:extLst>
              <a:ext uri="{FF2B5EF4-FFF2-40B4-BE49-F238E27FC236}">
                <a16:creationId xmlns:a16="http://schemas.microsoft.com/office/drawing/2014/main" id="{9DB7D1B0-DAD3-9A4E-8FBB-4F73C88702F4}"/>
              </a:ext>
            </a:extLst>
          </p:cNvPr>
          <p:cNvSpPr>
            <a:spLocks noGrp="1"/>
          </p:cNvSpPr>
          <p:nvPr>
            <p:ph type="body" sz="quarter" idx="11" hasCustomPrompt="1"/>
          </p:nvPr>
        </p:nvSpPr>
        <p:spPr>
          <a:xfrm>
            <a:off x="480003" y="4101448"/>
            <a:ext cx="8045231"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accent1"/>
                </a:solidFill>
                <a:latin typeface="Arial" panose="020B0604020202020204" pitchFamily="34" charset="0"/>
                <a:cs typeface="Hepta Slab" pitchFamily="2" charset="77"/>
              </a:defRPr>
            </a:lvl1pPr>
          </a:lstStyle>
          <a:p>
            <a:pPr lvl="0"/>
            <a:r>
              <a:rPr lang="en-US" dirty="0"/>
              <a:t>Subhead (Optional)</a:t>
            </a:r>
          </a:p>
        </p:txBody>
      </p:sp>
      <p:sp>
        <p:nvSpPr>
          <p:cNvPr id="8" name="Text Placeholder 15">
            <a:extLst>
              <a:ext uri="{FF2B5EF4-FFF2-40B4-BE49-F238E27FC236}">
                <a16:creationId xmlns:a16="http://schemas.microsoft.com/office/drawing/2014/main" id="{A7197087-8F3C-8349-A478-D20341131D16}"/>
              </a:ext>
            </a:extLst>
          </p:cNvPr>
          <p:cNvSpPr>
            <a:spLocks noGrp="1"/>
          </p:cNvSpPr>
          <p:nvPr>
            <p:ph type="body" sz="quarter" idx="13" hasCustomPrompt="1"/>
          </p:nvPr>
        </p:nvSpPr>
        <p:spPr>
          <a:xfrm>
            <a:off x="480003" y="6191120"/>
            <a:ext cx="8045231" cy="287259"/>
          </a:xfrm>
          <a:prstGeom prst="rect">
            <a:avLst/>
          </a:prstGeom>
        </p:spPr>
        <p:txBody>
          <a:bodyPr wrap="square" lIns="0" tIns="0" rIns="0" bIns="0" anchor="t" anchorCtr="0">
            <a:spAutoFit/>
          </a:bodyPr>
          <a:lstStyle>
            <a:lvl1pPr marL="0" indent="0" algn="l">
              <a:lnSpc>
                <a:spcPct val="100000"/>
              </a:lnSpc>
              <a:spcBef>
                <a:spcPts val="0"/>
              </a:spcBef>
              <a:buNone/>
              <a:defRPr sz="1867" b="0" i="0" spc="-27" baseline="0">
                <a:solidFill>
                  <a:schemeClr val="tx1"/>
                </a:solidFill>
                <a:latin typeface="Arial" panose="020B0604020202020204" pitchFamily="34" charset="0"/>
                <a:cs typeface="Hepta Slab" pitchFamily="2" charset="77"/>
              </a:defRPr>
            </a:lvl1pPr>
          </a:lstStyle>
          <a:p>
            <a:pPr lvl="0"/>
            <a:r>
              <a:rPr lang="en-US" dirty="0"/>
              <a:t>Date</a:t>
            </a:r>
          </a:p>
        </p:txBody>
      </p:sp>
      <p:pic>
        <p:nvPicPr>
          <p:cNvPr id="7" name="Picture 6">
            <a:extLst>
              <a:ext uri="{FF2B5EF4-FFF2-40B4-BE49-F238E27FC236}">
                <a16:creationId xmlns:a16="http://schemas.microsoft.com/office/drawing/2014/main" id="{C53913A6-4877-495F-8E31-07F0BEA12F7E}"/>
              </a:ext>
            </a:extLst>
          </p:cNvPr>
          <p:cNvPicPr>
            <a:picLocks noChangeAspect="1"/>
          </p:cNvPicPr>
          <p:nvPr userDrawn="1"/>
        </p:nvPicPr>
        <p:blipFill>
          <a:blip r:embed="rId3"/>
          <a:stretch>
            <a:fillRect/>
          </a:stretch>
        </p:blipFill>
        <p:spPr>
          <a:xfrm>
            <a:off x="9815410" y="3422851"/>
            <a:ext cx="3435149" cy="3435149"/>
          </a:xfrm>
          <a:prstGeom prst="rect">
            <a:avLst/>
          </a:prstGeom>
        </p:spPr>
      </p:pic>
    </p:spTree>
    <p:extLst>
      <p:ext uri="{BB962C8B-B14F-4D97-AF65-F5344CB8AC3E}">
        <p14:creationId xmlns:p14="http://schemas.microsoft.com/office/powerpoint/2010/main" val="31622799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3">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41D00-E17C-0545-887F-13B19690CF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0001" y="384000"/>
            <a:ext cx="2344132" cy="768000"/>
          </a:xfrm>
          <a:prstGeom prst="rect">
            <a:avLst/>
          </a:prstGeom>
        </p:spPr>
      </p:pic>
      <p:sp>
        <p:nvSpPr>
          <p:cNvPr id="15" name="Title 1">
            <a:extLst>
              <a:ext uri="{FF2B5EF4-FFF2-40B4-BE49-F238E27FC236}">
                <a16:creationId xmlns:a16="http://schemas.microsoft.com/office/drawing/2014/main" id="{1BCC43C2-2E13-3A46-B86A-E3D5EF48F432}"/>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Autofit/>
          </a:bodyPr>
          <a:lstStyle>
            <a:lvl1pPr algn="l">
              <a:defRPr sz="6400" b="0" i="0" spc="-213" baseline="0">
                <a:solidFill>
                  <a:schemeClr val="tx1"/>
                </a:solidFill>
                <a:latin typeface="Arial" panose="020B0604020202020204" pitchFamily="34" charset="0"/>
                <a:cs typeface="Hepta Slab" pitchFamily="2" charset="77"/>
              </a:defRPr>
            </a:lvl1pPr>
          </a:lstStyle>
          <a:p>
            <a:r>
              <a:rPr lang="en-US" dirty="0"/>
              <a:t>Presentation title</a:t>
            </a:r>
            <a:br>
              <a:rPr lang="en-US" dirty="0"/>
            </a:br>
            <a:r>
              <a:rPr lang="en-US" dirty="0"/>
              <a:t>(two lines max)</a:t>
            </a:r>
          </a:p>
        </p:txBody>
      </p:sp>
      <p:sp>
        <p:nvSpPr>
          <p:cNvPr id="17" name="Text Placeholder 15">
            <a:extLst>
              <a:ext uri="{FF2B5EF4-FFF2-40B4-BE49-F238E27FC236}">
                <a16:creationId xmlns:a16="http://schemas.microsoft.com/office/drawing/2014/main" id="{9DB7D1B0-DAD3-9A4E-8FBB-4F73C88702F4}"/>
              </a:ext>
            </a:extLst>
          </p:cNvPr>
          <p:cNvSpPr>
            <a:spLocks noGrp="1"/>
          </p:cNvSpPr>
          <p:nvPr>
            <p:ph type="body" sz="quarter" idx="11" hasCustomPrompt="1"/>
          </p:nvPr>
        </p:nvSpPr>
        <p:spPr>
          <a:xfrm>
            <a:off x="480003" y="4101448"/>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accent1"/>
                </a:solidFill>
                <a:latin typeface="Arial" panose="020B0604020202020204" pitchFamily="34" charset="0"/>
                <a:cs typeface="Hepta Slab" pitchFamily="2" charset="77"/>
              </a:defRPr>
            </a:lvl1pPr>
          </a:lstStyle>
          <a:p>
            <a:pPr lvl="0"/>
            <a:r>
              <a:rPr lang="en-US" dirty="0"/>
              <a:t>Subhead (Optional)</a:t>
            </a:r>
          </a:p>
        </p:txBody>
      </p:sp>
      <p:sp>
        <p:nvSpPr>
          <p:cNvPr id="7" name="Text Placeholder 15">
            <a:extLst>
              <a:ext uri="{FF2B5EF4-FFF2-40B4-BE49-F238E27FC236}">
                <a16:creationId xmlns:a16="http://schemas.microsoft.com/office/drawing/2014/main" id="{59E0072C-983F-0441-AF3C-12CC2DAF43B3}"/>
              </a:ext>
            </a:extLst>
          </p:cNvPr>
          <p:cNvSpPr>
            <a:spLocks noGrp="1"/>
          </p:cNvSpPr>
          <p:nvPr>
            <p:ph type="body" sz="quarter" idx="13" hasCustomPrompt="1"/>
          </p:nvPr>
        </p:nvSpPr>
        <p:spPr>
          <a:xfrm>
            <a:off x="480003" y="6191120"/>
            <a:ext cx="9599997" cy="287259"/>
          </a:xfrm>
          <a:prstGeom prst="rect">
            <a:avLst/>
          </a:prstGeom>
        </p:spPr>
        <p:txBody>
          <a:bodyPr wrap="square" lIns="0" tIns="0" rIns="0" bIns="0" anchor="t" anchorCtr="0">
            <a:spAutoFit/>
          </a:bodyPr>
          <a:lstStyle>
            <a:lvl1pPr marL="0" indent="0" algn="l">
              <a:lnSpc>
                <a:spcPct val="100000"/>
              </a:lnSpc>
              <a:spcBef>
                <a:spcPts val="0"/>
              </a:spcBef>
              <a:buNone/>
              <a:defRPr sz="1867" b="0" i="0" spc="-27" baseline="0">
                <a:solidFill>
                  <a:schemeClr val="tx1"/>
                </a:solidFill>
                <a:latin typeface="Arial" panose="020B0604020202020204" pitchFamily="34" charset="0"/>
                <a:cs typeface="Hepta Slab" pitchFamily="2" charset="77"/>
              </a:defRPr>
            </a:lvl1pPr>
          </a:lstStyle>
          <a:p>
            <a:pPr lvl="0"/>
            <a:r>
              <a:rPr lang="en-US" dirty="0"/>
              <a:t>Date</a:t>
            </a:r>
          </a:p>
        </p:txBody>
      </p:sp>
    </p:spTree>
    <p:extLst>
      <p:ext uri="{BB962C8B-B14F-4D97-AF65-F5344CB8AC3E}">
        <p14:creationId xmlns:p14="http://schemas.microsoft.com/office/powerpoint/2010/main" val="404379460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FB627-78AD-EC4B-A8A9-9E5618D91C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8" name="Title 1">
            <a:extLst>
              <a:ext uri="{FF2B5EF4-FFF2-40B4-BE49-F238E27FC236}">
                <a16:creationId xmlns:a16="http://schemas.microsoft.com/office/drawing/2014/main" id="{271DCF6E-26A2-2C4E-8E8B-9996FAFB68E6}"/>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Autofit/>
          </a:bodyPr>
          <a:lstStyle>
            <a:lvl1pPr algn="l">
              <a:defRPr sz="6400" b="0" i="0" spc="-160" baseline="0">
                <a:solidFill>
                  <a:schemeClr val="bg1"/>
                </a:solidFill>
                <a:latin typeface="Arial" panose="020B0604020202020204" pitchFamily="34" charset="0"/>
                <a:cs typeface="Hepta Slab" pitchFamily="2" charset="77"/>
              </a:defRPr>
            </a:lvl1pPr>
          </a:lstStyle>
          <a:p>
            <a:r>
              <a:rPr lang="en-US" dirty="0"/>
              <a:t>Divider title slide</a:t>
            </a:r>
            <a:br>
              <a:rPr lang="en-US" dirty="0"/>
            </a:br>
            <a:r>
              <a:rPr lang="en-US" dirty="0"/>
              <a:t>(two lines max)</a:t>
            </a:r>
          </a:p>
        </p:txBody>
      </p:sp>
      <p:sp>
        <p:nvSpPr>
          <p:cNvPr id="11" name="Text Placeholder 15">
            <a:extLst>
              <a:ext uri="{FF2B5EF4-FFF2-40B4-BE49-F238E27FC236}">
                <a16:creationId xmlns:a16="http://schemas.microsoft.com/office/drawing/2014/main" id="{625F43D7-4EFB-C349-8C86-EDF9CC510F57}"/>
              </a:ext>
            </a:extLst>
          </p:cNvPr>
          <p:cNvSpPr>
            <a:spLocks noGrp="1"/>
          </p:cNvSpPr>
          <p:nvPr>
            <p:ph type="body" sz="quarter" idx="11" hasCustomPrompt="1"/>
          </p:nvPr>
        </p:nvSpPr>
        <p:spPr>
          <a:xfrm>
            <a:off x="480003" y="4101448"/>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bg1"/>
                </a:solidFill>
                <a:latin typeface="Arial" panose="020B0604020202020204" pitchFamily="34" charset="0"/>
                <a:cs typeface="Hepta Slab" pitchFamily="2" charset="77"/>
              </a:defRPr>
            </a:lvl1pPr>
          </a:lstStyle>
          <a:p>
            <a:pPr lvl="0"/>
            <a:r>
              <a:rPr lang="en-US" dirty="0"/>
              <a:t>Subhead (Optional)</a:t>
            </a:r>
          </a:p>
        </p:txBody>
      </p:sp>
      <p:sp>
        <p:nvSpPr>
          <p:cNvPr id="7" name="Slide Number Placeholder 5">
            <a:extLst>
              <a:ext uri="{FF2B5EF4-FFF2-40B4-BE49-F238E27FC236}">
                <a16:creationId xmlns:a16="http://schemas.microsoft.com/office/drawing/2014/main" id="{AA18B8AC-27D3-E34A-8668-AC9F47D267C0}"/>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dirty="0">
                <a:latin typeface="Arial" panose="020B0604020202020204" pitchFamily="34" charset="0"/>
              </a:rPr>
              <a:t>    Middlesex London OHT </a:t>
            </a:r>
          </a:p>
        </p:txBody>
      </p:sp>
    </p:spTree>
    <p:extLst>
      <p:ext uri="{BB962C8B-B14F-4D97-AF65-F5344CB8AC3E}">
        <p14:creationId xmlns:p14="http://schemas.microsoft.com/office/powerpoint/2010/main" val="2187863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dirty="0"/>
          </a:p>
        </p:txBody>
      </p:sp>
      <p:pic>
        <p:nvPicPr>
          <p:cNvPr id="9" name="Picture 8">
            <a:extLst>
              <a:ext uri="{FF2B5EF4-FFF2-40B4-BE49-F238E27FC236}">
                <a16:creationId xmlns:a16="http://schemas.microsoft.com/office/drawing/2014/main" id="{9190C07A-72C7-084D-83D0-49D3B6DAC5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Autofit/>
          </a:bodyPr>
          <a:lstStyle>
            <a:lvl1pPr algn="l">
              <a:defRPr sz="6400" b="0" i="0" spc="-160" baseline="0">
                <a:solidFill>
                  <a:schemeClr val="bg1"/>
                </a:solidFill>
                <a:latin typeface="Arial" panose="020B0604020202020204" pitchFamily="34" charset="0"/>
                <a:cs typeface="Hepta Slab" pitchFamily="2" charset="77"/>
              </a:defRPr>
            </a:lvl1pPr>
          </a:lstStyle>
          <a:p>
            <a:r>
              <a:rPr lang="en-US" dirty="0"/>
              <a:t>Divider title slide</a:t>
            </a:r>
            <a:br>
              <a:rPr lang="en-US" dirty="0"/>
            </a:br>
            <a:r>
              <a:rPr lang="en-US" dirty="0"/>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3" y="4101448"/>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bg1"/>
                </a:solidFill>
                <a:latin typeface="Arial" panose="020B0604020202020204" pitchFamily="34" charset="0"/>
                <a:cs typeface="Hepta Slab" pitchFamily="2" charset="77"/>
              </a:defRPr>
            </a:lvl1pPr>
          </a:lstStyle>
          <a:p>
            <a:pPr lvl="0"/>
            <a:r>
              <a:rPr lang="en-US" dirty="0"/>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dirty="0">
                <a:latin typeface="Arial" panose="020B0604020202020204" pitchFamily="34" charset="0"/>
              </a:rPr>
              <a:t>    Middlesex London OHT </a:t>
            </a:r>
          </a:p>
        </p:txBody>
      </p:sp>
    </p:spTree>
    <p:extLst>
      <p:ext uri="{BB962C8B-B14F-4D97-AF65-F5344CB8AC3E}">
        <p14:creationId xmlns:p14="http://schemas.microsoft.com/office/powerpoint/2010/main" val="1440312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accent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Autofit/>
          </a:bodyPr>
          <a:lstStyle>
            <a:lvl1pPr algn="l">
              <a:defRPr sz="6400" b="0" i="0" spc="-160" baseline="0">
                <a:solidFill>
                  <a:schemeClr val="tx1"/>
                </a:solidFill>
                <a:latin typeface="Arial" panose="020B0604020202020204" pitchFamily="34" charset="0"/>
                <a:cs typeface="Hepta Slab" pitchFamily="2" charset="77"/>
              </a:defRPr>
            </a:lvl1pPr>
          </a:lstStyle>
          <a:p>
            <a:r>
              <a:rPr lang="en-US" dirty="0"/>
              <a:t>Divider title slide</a:t>
            </a:r>
            <a:br>
              <a:rPr lang="en-US" dirty="0"/>
            </a:br>
            <a:r>
              <a:rPr lang="en-US" dirty="0"/>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3" y="4101448"/>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tx1"/>
                </a:solidFill>
                <a:latin typeface="Arial" panose="020B0604020202020204" pitchFamily="34" charset="0"/>
                <a:cs typeface="Hepta Slab" pitchFamily="2" charset="77"/>
              </a:defRPr>
            </a:lvl1pPr>
          </a:lstStyle>
          <a:p>
            <a:pPr lvl="0"/>
            <a:r>
              <a:rPr lang="en-US" dirty="0"/>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dirty="0">
                <a:solidFill>
                  <a:schemeClr val="tx1"/>
                </a:solidFill>
                <a:latin typeface="Arial" panose="020B0604020202020204" pitchFamily="34" charset="0"/>
              </a:rPr>
              <a:t>    Middlesex London OHT </a:t>
            </a:r>
          </a:p>
        </p:txBody>
      </p:sp>
      <p:pic>
        <p:nvPicPr>
          <p:cNvPr id="14" name="Picture 13">
            <a:extLst>
              <a:ext uri="{FF2B5EF4-FFF2-40B4-BE49-F238E27FC236}">
                <a16:creationId xmlns:a16="http://schemas.microsoft.com/office/drawing/2014/main" id="{AE2811A2-707B-8C40-A6FF-B8EF2E81B6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Tree>
    <p:extLst>
      <p:ext uri="{BB962C8B-B14F-4D97-AF65-F5344CB8AC3E}">
        <p14:creationId xmlns:p14="http://schemas.microsoft.com/office/powerpoint/2010/main" val="1085183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 4">
    <p:bg>
      <p:bgPr>
        <a:solidFill>
          <a:schemeClr val="accent3"/>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Autofit/>
          </a:bodyPr>
          <a:lstStyle>
            <a:lvl1pPr algn="l">
              <a:defRPr sz="6400" b="0" i="0" spc="-160" baseline="0">
                <a:solidFill>
                  <a:schemeClr val="tx1"/>
                </a:solidFill>
                <a:latin typeface="Arial" panose="020B0604020202020204" pitchFamily="34" charset="0"/>
                <a:cs typeface="Hepta Slab" pitchFamily="2" charset="77"/>
              </a:defRPr>
            </a:lvl1pPr>
          </a:lstStyle>
          <a:p>
            <a:r>
              <a:rPr lang="en-US" dirty="0"/>
              <a:t>Divider title slide</a:t>
            </a:r>
            <a:br>
              <a:rPr lang="en-US" dirty="0"/>
            </a:br>
            <a:r>
              <a:rPr lang="en-US" dirty="0"/>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3" y="4101448"/>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tx1"/>
                </a:solidFill>
                <a:latin typeface="Arial" panose="020B0604020202020204" pitchFamily="34" charset="0"/>
                <a:cs typeface="Hepta Slab" pitchFamily="2" charset="77"/>
              </a:defRPr>
            </a:lvl1pPr>
          </a:lstStyle>
          <a:p>
            <a:pPr lvl="0"/>
            <a:r>
              <a:rPr lang="en-US" dirty="0"/>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dirty="0">
                <a:solidFill>
                  <a:schemeClr val="tx1"/>
                </a:solidFill>
                <a:latin typeface="Arial" panose="020B0604020202020204" pitchFamily="34" charset="0"/>
              </a:rPr>
              <a:t>    Middlesex London OHT </a:t>
            </a:r>
          </a:p>
        </p:txBody>
      </p:sp>
      <p:pic>
        <p:nvPicPr>
          <p:cNvPr id="8" name="Picture 7">
            <a:extLst>
              <a:ext uri="{FF2B5EF4-FFF2-40B4-BE49-F238E27FC236}">
                <a16:creationId xmlns:a16="http://schemas.microsoft.com/office/drawing/2014/main" id="{C63DCAC5-8EA6-2D47-9D78-638354536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Tree>
    <p:extLst>
      <p:ext uri="{BB962C8B-B14F-4D97-AF65-F5344CB8AC3E}">
        <p14:creationId xmlns:p14="http://schemas.microsoft.com/office/powerpoint/2010/main" val="223946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Dark">
  <p:cSld name="Title Slide Dark">
    <p:bg>
      <p:bgPr>
        <a:solidFill>
          <a:srgbClr val="0A1A31"/>
        </a:solidFill>
        <a:effectLst/>
      </p:bgPr>
    </p:bg>
    <p:spTree>
      <p:nvGrpSpPr>
        <p:cNvPr id="1" name="Shape 53"/>
        <p:cNvGrpSpPr/>
        <p:nvPr/>
      </p:nvGrpSpPr>
      <p:grpSpPr>
        <a:xfrm>
          <a:off x="0" y="0"/>
          <a:ext cx="0" cy="0"/>
          <a:chOff x="0" y="0"/>
          <a:chExt cx="0" cy="0"/>
        </a:xfrm>
      </p:grpSpPr>
      <p:sp>
        <p:nvSpPr>
          <p:cNvPr id="54" name="Google Shape;54;p80"/>
          <p:cNvSpPr txBox="1">
            <a:spLocks noGrp="1"/>
          </p:cNvSpPr>
          <p:nvPr>
            <p:ph type="ctrTitle"/>
          </p:nvPr>
        </p:nvSpPr>
        <p:spPr>
          <a:xfrm>
            <a:off x="703035" y="1122363"/>
            <a:ext cx="1065076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Arial Black"/>
              <a:buNone/>
              <a:defRPr sz="5000" b="1">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0"/>
          <p:cNvSpPr txBox="1">
            <a:spLocks noGrp="1"/>
          </p:cNvSpPr>
          <p:nvPr>
            <p:ph type="subTitle" idx="1"/>
          </p:nvPr>
        </p:nvSpPr>
        <p:spPr>
          <a:xfrm>
            <a:off x="703035" y="3602038"/>
            <a:ext cx="10650765" cy="7025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3200"/>
              <a:buNone/>
              <a:defRPr sz="3200" b="1"/>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cxnSp>
        <p:nvCxnSpPr>
          <p:cNvPr id="56" name="Google Shape;56;p80"/>
          <p:cNvCxnSpPr/>
          <p:nvPr/>
        </p:nvCxnSpPr>
        <p:spPr>
          <a:xfrm rot="10800000" flipH="1">
            <a:off x="703035" y="5726361"/>
            <a:ext cx="11488965" cy="1"/>
          </a:xfrm>
          <a:prstGeom prst="straightConnector1">
            <a:avLst/>
          </a:prstGeom>
          <a:noFill/>
          <a:ln w="57150" cap="flat" cmpd="sng">
            <a:solidFill>
              <a:srgbClr val="C7EA95"/>
            </a:solidFill>
            <a:prstDash val="solid"/>
            <a:miter lim="800000"/>
            <a:headEnd type="none" w="sm" len="sm"/>
            <a:tailEnd type="none" w="sm" len="sm"/>
          </a:ln>
        </p:spPr>
      </p:cxnSp>
      <p:sp>
        <p:nvSpPr>
          <p:cNvPr id="57" name="Google Shape;57;p80"/>
          <p:cNvSpPr/>
          <p:nvPr/>
        </p:nvSpPr>
        <p:spPr>
          <a:xfrm>
            <a:off x="8867955" y="376278"/>
            <a:ext cx="3324045" cy="701333"/>
          </a:xfrm>
          <a:prstGeom prst="rect">
            <a:avLst/>
          </a:prstGeom>
          <a:solidFill>
            <a:srgbClr val="C7EA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 name="Google Shape;58;p8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3035" y="492944"/>
            <a:ext cx="2742770" cy="468000"/>
          </a:xfrm>
          <a:prstGeom prst="rect">
            <a:avLst/>
          </a:prstGeom>
          <a:noFill/>
          <a:ln>
            <a:noFill/>
          </a:ln>
        </p:spPr>
      </p:pic>
      <p:sp>
        <p:nvSpPr>
          <p:cNvPr id="59" name="Google Shape;59;p80"/>
          <p:cNvSpPr txBox="1">
            <a:spLocks noGrp="1"/>
          </p:cNvSpPr>
          <p:nvPr>
            <p:ph type="body" idx="2"/>
          </p:nvPr>
        </p:nvSpPr>
        <p:spPr>
          <a:xfrm>
            <a:off x="703035" y="4396656"/>
            <a:ext cx="7086390" cy="451389"/>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lt1"/>
              </a:buClr>
              <a:buSzPts val="2400"/>
              <a:buNone/>
              <a:defRPr sz="24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0" name="Google Shape;60;p80"/>
          <p:cNvSpPr txBox="1">
            <a:spLocks noGrp="1"/>
          </p:cNvSpPr>
          <p:nvPr>
            <p:ph type="body" idx="3"/>
          </p:nvPr>
        </p:nvSpPr>
        <p:spPr>
          <a:xfrm>
            <a:off x="703035" y="5982333"/>
            <a:ext cx="2933190" cy="3186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Slide 5">
    <p:bg>
      <p:bgPr>
        <a:solidFill>
          <a:schemeClr val="accent4"/>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Autofit/>
          </a:bodyPr>
          <a:lstStyle>
            <a:lvl1pPr algn="l">
              <a:defRPr sz="6400" b="0" i="0" spc="-160" baseline="0">
                <a:solidFill>
                  <a:schemeClr val="tx1"/>
                </a:solidFill>
                <a:latin typeface="Arial" panose="020B0604020202020204" pitchFamily="34" charset="0"/>
                <a:cs typeface="Hepta Slab" pitchFamily="2" charset="77"/>
              </a:defRPr>
            </a:lvl1pPr>
          </a:lstStyle>
          <a:p>
            <a:r>
              <a:rPr lang="en-US" dirty="0"/>
              <a:t>Divider title slide</a:t>
            </a:r>
            <a:br>
              <a:rPr lang="en-US" dirty="0"/>
            </a:br>
            <a:r>
              <a:rPr lang="en-US" dirty="0"/>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3" y="4101448"/>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tx1"/>
                </a:solidFill>
                <a:latin typeface="Arial" panose="020B0604020202020204" pitchFamily="34" charset="0"/>
                <a:cs typeface="Hepta Slab" pitchFamily="2" charset="77"/>
              </a:defRPr>
            </a:lvl1pPr>
          </a:lstStyle>
          <a:p>
            <a:pPr lvl="0"/>
            <a:r>
              <a:rPr lang="en-US" dirty="0"/>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dirty="0">
                <a:solidFill>
                  <a:schemeClr val="tx1"/>
                </a:solidFill>
                <a:latin typeface="Arial" panose="020B0604020202020204" pitchFamily="34" charset="0"/>
              </a:rPr>
              <a:t>    Middlesex London OHT </a:t>
            </a:r>
          </a:p>
        </p:txBody>
      </p:sp>
      <p:pic>
        <p:nvPicPr>
          <p:cNvPr id="8" name="Picture 7">
            <a:extLst>
              <a:ext uri="{FF2B5EF4-FFF2-40B4-BE49-F238E27FC236}">
                <a16:creationId xmlns:a16="http://schemas.microsoft.com/office/drawing/2014/main" id="{E8351F41-A611-4842-8555-2D4B24FC46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Tree>
    <p:extLst>
      <p:ext uri="{BB962C8B-B14F-4D97-AF65-F5344CB8AC3E}">
        <p14:creationId xmlns:p14="http://schemas.microsoft.com/office/powerpoint/2010/main" val="591451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B">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C3FC58-DB00-AF4B-9B6B-19A6656DA3F0}"/>
              </a:ext>
            </a:extLst>
          </p:cNvPr>
          <p:cNvSpPr/>
          <p:nvPr userDrawn="1"/>
        </p:nvSpPr>
        <p:spPr>
          <a:xfrm>
            <a:off x="0" y="0"/>
            <a:ext cx="12192000" cy="119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7" name="Title 1">
            <a:extLst>
              <a:ext uri="{FF2B5EF4-FFF2-40B4-BE49-F238E27FC236}">
                <a16:creationId xmlns:a16="http://schemas.microsoft.com/office/drawing/2014/main" id="{E33EA68D-754E-B347-8817-7C2AC38B4615}"/>
              </a:ext>
            </a:extLst>
          </p:cNvPr>
          <p:cNvSpPr>
            <a:spLocks noGrp="1"/>
          </p:cNvSpPr>
          <p:nvPr>
            <p:ph type="title" hasCustomPrompt="1"/>
          </p:nvPr>
        </p:nvSpPr>
        <p:spPr>
          <a:xfrm>
            <a:off x="480000" y="341467"/>
            <a:ext cx="9600000" cy="517064"/>
          </a:xfrm>
          <a:prstGeom prst="rect">
            <a:avLst/>
          </a:prstGeom>
          <a:noFill/>
        </p:spPr>
        <p:txBody>
          <a:bodyPr lIns="0" rIns="0" bIns="0">
            <a:spAutoFit/>
          </a:bodyPr>
          <a:lstStyle>
            <a:lvl1pPr>
              <a:lnSpc>
                <a:spcPct val="90000"/>
              </a:lnSpc>
              <a:defRPr sz="3733" b="0" i="0" spc="-67" baseline="0">
                <a:solidFill>
                  <a:schemeClr val="bg1"/>
                </a:solidFill>
                <a:latin typeface="Arial" panose="020B0604020202020204" pitchFamily="34" charset="0"/>
              </a:defRPr>
            </a:lvl1pPr>
          </a:lstStyle>
          <a:p>
            <a:r>
              <a:rPr lang="en-US" dirty="0"/>
              <a:t>Slide title with one line</a:t>
            </a:r>
          </a:p>
        </p:txBody>
      </p:sp>
      <p:sp>
        <p:nvSpPr>
          <p:cNvPr id="10" name="Content Placeholder 2">
            <a:extLst>
              <a:ext uri="{FF2B5EF4-FFF2-40B4-BE49-F238E27FC236}">
                <a16:creationId xmlns:a16="http://schemas.microsoft.com/office/drawing/2014/main" id="{1711C447-A824-AF4C-A5DA-B2A1F046EC0D}"/>
              </a:ext>
            </a:extLst>
          </p:cNvPr>
          <p:cNvSpPr>
            <a:spLocks noGrp="1"/>
          </p:cNvSpPr>
          <p:nvPr>
            <p:ph idx="12" hasCustomPrompt="1"/>
          </p:nvPr>
        </p:nvSpPr>
        <p:spPr>
          <a:xfrm>
            <a:off x="480001" y="1541464"/>
            <a:ext cx="9600000" cy="4432445"/>
          </a:xfrm>
          <a:prstGeom prst="rect">
            <a:avLst/>
          </a:prstGeom>
        </p:spPr>
        <p:txBody>
          <a:bodyPr lIns="0" tIns="0" rIns="0" bIns="0"/>
          <a:lstStyle>
            <a:lvl1pPr marL="228594" indent="-228594">
              <a:lnSpc>
                <a:spcPct val="110000"/>
              </a:lnSpc>
              <a:buSzPct val="90000"/>
              <a:buFont typeface="Arial" panose="020B0604020202020204" pitchFamily="34" charset="0"/>
              <a:buChar char="•"/>
              <a:defRPr sz="1867" b="0" i="0">
                <a:solidFill>
                  <a:schemeClr val="tx1"/>
                </a:solidFill>
                <a:latin typeface="Arial" panose="020B0604020202020204" pitchFamily="34" charset="0"/>
                <a:ea typeface="Roboto" panose="02000000000000000000" pitchFamily="2" charset="0"/>
              </a:defRPr>
            </a:lvl1pPr>
            <a:lvl2pPr marL="576248" indent="-233357">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2pPr>
            <a:lvl3pPr marL="914377" indent="-228594">
              <a:lnSpc>
                <a:spcPct val="90000"/>
              </a:lnSpc>
              <a:buSzPct val="90000"/>
              <a:buFont typeface="Arial" panose="020B0604020202020204" pitchFamily="34" charset="0"/>
              <a:buChar char="•"/>
              <a:defRPr sz="1867" b="0" i="0">
                <a:solidFill>
                  <a:schemeClr val="tx1"/>
                </a:solidFill>
                <a:latin typeface="Arial" panose="020B0604020202020204" pitchFamily="34" charset="0"/>
                <a:ea typeface="Roboto" panose="02000000000000000000" pitchFamily="2" charset="0"/>
              </a:defRPr>
            </a:lvl3pPr>
            <a:lvl4pPr marL="1262031" indent="-233357">
              <a:lnSpc>
                <a:spcPct val="90000"/>
              </a:lnSpc>
              <a:buSzPct val="90000"/>
              <a:buFont typeface="Arial" panose="020B0604020202020204" pitchFamily="34" charset="0"/>
              <a:buChar char="•"/>
              <a:defRPr sz="1867" b="0" i="0">
                <a:solidFill>
                  <a:schemeClr val="tx1"/>
                </a:solidFill>
                <a:latin typeface="Arial" panose="020B0604020202020204" pitchFamily="34" charset="0"/>
                <a:ea typeface="Roboto" panose="02000000000000000000" pitchFamily="2" charset="0"/>
              </a:defRPr>
            </a:lvl4pPr>
            <a:lvl5pPr marL="1600160" indent="-228594">
              <a:lnSpc>
                <a:spcPct val="90000"/>
              </a:lnSpc>
              <a:buSzPct val="90000"/>
              <a:buFont typeface="Arial" panose="020B0604020202020204" pitchFamily="34" charset="0"/>
              <a:buChar char="•"/>
              <a:defRPr sz="1867" b="0" i="0">
                <a:solidFill>
                  <a:schemeClr val="tx1"/>
                </a:solidFill>
                <a:latin typeface="Arial" panose="020B0604020202020204" pitchFamily="34"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2AF9DD99-D51D-B340-80C5-E4DB81A84483}"/>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2"/>
                </a:solidFill>
                <a:latin typeface="Arial" panose="020B0604020202020204" pitchFamily="34" charset="0"/>
              </a:rPr>
              <a:pPr/>
              <a:t>‹#›</a:t>
            </a:fld>
            <a:r>
              <a:rPr lang="en-US" sz="1067" b="0" i="0" dirty="0">
                <a:solidFill>
                  <a:schemeClr val="tx2"/>
                </a:solidFill>
                <a:latin typeface="Arial" panose="020B0604020202020204" pitchFamily="34" charset="0"/>
              </a:rPr>
              <a:t>    Middlesex London OHT </a:t>
            </a:r>
          </a:p>
        </p:txBody>
      </p:sp>
      <p:pic>
        <p:nvPicPr>
          <p:cNvPr id="6" name="Picture 5">
            <a:extLst>
              <a:ext uri="{FF2B5EF4-FFF2-40B4-BE49-F238E27FC236}">
                <a16:creationId xmlns:a16="http://schemas.microsoft.com/office/drawing/2014/main" id="{77A4515E-360E-154F-A53E-6346E851B7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Tree>
    <p:extLst>
      <p:ext uri="{BB962C8B-B14F-4D97-AF65-F5344CB8AC3E}">
        <p14:creationId xmlns:p14="http://schemas.microsoft.com/office/powerpoint/2010/main" val="62010371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Half Image - 1 Lin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BFEC54-23D5-E04E-8224-A6CEA2CE4D0B}"/>
              </a:ext>
            </a:extLst>
          </p:cNvPr>
          <p:cNvSpPr/>
          <p:nvPr userDrawn="1"/>
        </p:nvSpPr>
        <p:spPr>
          <a:xfrm>
            <a:off x="0" y="0"/>
            <a:ext cx="12192000" cy="119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a:extLst>
              <a:ext uri="{FF2B5EF4-FFF2-40B4-BE49-F238E27FC236}">
                <a16:creationId xmlns:a16="http://schemas.microsoft.com/office/drawing/2014/main" id="{61BAA0C2-474F-EB4A-AF2F-E20D59F0792B}"/>
              </a:ext>
            </a:extLst>
          </p:cNvPr>
          <p:cNvSpPr>
            <a:spLocks noGrp="1"/>
          </p:cNvSpPr>
          <p:nvPr>
            <p:ph type="title" hasCustomPrompt="1"/>
          </p:nvPr>
        </p:nvSpPr>
        <p:spPr>
          <a:xfrm>
            <a:off x="479999" y="341467"/>
            <a:ext cx="11231999" cy="517064"/>
          </a:xfrm>
          <a:prstGeom prst="rect">
            <a:avLst/>
          </a:prstGeom>
          <a:noFill/>
        </p:spPr>
        <p:txBody>
          <a:bodyPr wrap="square" lIns="0" rIns="0" bIns="0">
            <a:spAutoFit/>
          </a:bodyPr>
          <a:lstStyle>
            <a:lvl1pPr>
              <a:lnSpc>
                <a:spcPct val="90000"/>
              </a:lnSpc>
              <a:defRPr sz="3733" b="0" i="0" spc="-67" baseline="0">
                <a:solidFill>
                  <a:schemeClr val="bg1"/>
                </a:solidFill>
                <a:latin typeface="Arial" panose="020B0604020202020204" pitchFamily="34" charset="0"/>
              </a:defRPr>
            </a:lvl1pPr>
          </a:lstStyle>
          <a:p>
            <a:r>
              <a:rPr lang="en-US" dirty="0"/>
              <a:t>Slide title with one line</a:t>
            </a:r>
          </a:p>
        </p:txBody>
      </p:sp>
      <p:sp>
        <p:nvSpPr>
          <p:cNvPr id="8" name="Picture Placeholder 6">
            <a:extLst>
              <a:ext uri="{FF2B5EF4-FFF2-40B4-BE49-F238E27FC236}">
                <a16:creationId xmlns:a16="http://schemas.microsoft.com/office/drawing/2014/main" id="{BCBA5837-193C-9246-88D2-C49DA2C16D26}"/>
              </a:ext>
            </a:extLst>
          </p:cNvPr>
          <p:cNvSpPr>
            <a:spLocks noGrp="1" noChangeAspect="1"/>
          </p:cNvSpPr>
          <p:nvPr>
            <p:ph type="pic" sz="quarter" idx="11" hasCustomPrompt="1"/>
          </p:nvPr>
        </p:nvSpPr>
        <p:spPr>
          <a:xfrm>
            <a:off x="6576001" y="1541464"/>
            <a:ext cx="5135999" cy="3883976"/>
          </a:xfrm>
          <a:prstGeom prst="rect">
            <a:avLst/>
          </a:prstGeom>
        </p:spPr>
        <p:txBody>
          <a:bodyPr anchor="ctr" anchorCtr="0">
            <a:normAutofit/>
          </a:bodyPr>
          <a:lstStyle>
            <a:lvl1pPr marL="0" indent="0" algn="ctr">
              <a:buNone/>
              <a:defRPr sz="1400" b="0" i="0" baseline="0">
                <a:solidFill>
                  <a:schemeClr val="tx1"/>
                </a:solidFill>
              </a:defRPr>
            </a:lvl1pPr>
          </a:lstStyle>
          <a:p>
            <a:r>
              <a:rPr lang="en-US" dirty="0"/>
              <a:t>Click on icon to add image. </a:t>
            </a:r>
            <a:br>
              <a:rPr lang="en-US" dirty="0"/>
            </a:br>
            <a:r>
              <a:rPr lang="en-US" dirty="0"/>
              <a:t>Image should fill container—do not change image ratio.</a:t>
            </a:r>
          </a:p>
        </p:txBody>
      </p:sp>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4" name="TextBox 3">
            <a:extLst>
              <a:ext uri="{FF2B5EF4-FFF2-40B4-BE49-F238E27FC236}">
                <a16:creationId xmlns:a16="http://schemas.microsoft.com/office/drawing/2014/main" id="{82F626F2-00B4-6B48-B387-88DC4F807C49}"/>
              </a:ext>
            </a:extLst>
          </p:cNvPr>
          <p:cNvSpPr txBox="1"/>
          <p:nvPr userDrawn="1"/>
        </p:nvSpPr>
        <p:spPr>
          <a:xfrm>
            <a:off x="735980" y="650487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11" name="Slide Number Placeholder 5">
            <a:extLst>
              <a:ext uri="{FF2B5EF4-FFF2-40B4-BE49-F238E27FC236}">
                <a16:creationId xmlns:a16="http://schemas.microsoft.com/office/drawing/2014/main" id="{37BCEAC0-1CEF-5047-9497-1F83EFB41718}"/>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2"/>
                </a:solidFill>
                <a:latin typeface="Arial" panose="020B0604020202020204" pitchFamily="34" charset="0"/>
              </a:rPr>
              <a:pPr/>
              <a:t>‹#›</a:t>
            </a:fld>
            <a:r>
              <a:rPr lang="en-US" sz="1067" b="0" i="0" dirty="0">
                <a:solidFill>
                  <a:schemeClr val="tx2"/>
                </a:solidFill>
                <a:latin typeface="Arial" panose="020B0604020202020204" pitchFamily="34" charset="0"/>
              </a:rPr>
              <a:t>    Middlesex London OHT </a:t>
            </a:r>
          </a:p>
        </p:txBody>
      </p:sp>
      <p:sp>
        <p:nvSpPr>
          <p:cNvPr id="9" name="Content Placeholder 2">
            <a:extLst>
              <a:ext uri="{FF2B5EF4-FFF2-40B4-BE49-F238E27FC236}">
                <a16:creationId xmlns:a16="http://schemas.microsoft.com/office/drawing/2014/main" id="{D90A1201-55AC-5D4C-ADB9-B1EC75A5C0F1}"/>
              </a:ext>
            </a:extLst>
          </p:cNvPr>
          <p:cNvSpPr>
            <a:spLocks noGrp="1"/>
          </p:cNvSpPr>
          <p:nvPr>
            <p:ph idx="12" hasCustomPrompt="1"/>
          </p:nvPr>
        </p:nvSpPr>
        <p:spPr>
          <a:xfrm>
            <a:off x="480001" y="1541464"/>
            <a:ext cx="5136000" cy="4247336"/>
          </a:xfrm>
          <a:prstGeom prst="rect">
            <a:avLst/>
          </a:prstGeom>
        </p:spPr>
        <p:txBody>
          <a:bodyPr lIns="0" tIns="0" rIns="0" bIns="0"/>
          <a:lstStyle>
            <a:lvl1pPr marL="228594" indent="-228594">
              <a:lnSpc>
                <a:spcPct val="110000"/>
              </a:lnSpc>
              <a:buSzPct val="90000"/>
              <a:buFont typeface="Arial" panose="020B0604020202020204" pitchFamily="34" charset="0"/>
              <a:buChar char="•"/>
              <a:defRPr sz="1867" b="0" i="0">
                <a:solidFill>
                  <a:schemeClr val="tx1"/>
                </a:solidFill>
                <a:latin typeface="Arial" panose="020B0604020202020204" pitchFamily="34" charset="0"/>
                <a:ea typeface="Roboto" panose="02000000000000000000" pitchFamily="2" charset="0"/>
              </a:defRPr>
            </a:lvl1pPr>
            <a:lvl2pPr marL="576248" indent="-233357">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2pPr>
            <a:lvl3pPr marL="914377" indent="-228594">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3pPr>
            <a:lvl4pPr marL="1262031" indent="-233357">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4pPr>
            <a:lvl5pPr marL="1600160" indent="-228594">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393008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Content, Logo Graphic">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4" name="TextBox 3">
            <a:extLst>
              <a:ext uri="{FF2B5EF4-FFF2-40B4-BE49-F238E27FC236}">
                <a16:creationId xmlns:a16="http://schemas.microsoft.com/office/drawing/2014/main" id="{82F626F2-00B4-6B48-B387-88DC4F807C49}"/>
              </a:ext>
            </a:extLst>
          </p:cNvPr>
          <p:cNvSpPr txBox="1"/>
          <p:nvPr userDrawn="1"/>
        </p:nvSpPr>
        <p:spPr>
          <a:xfrm>
            <a:off x="735980" y="650487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11" name="Slide Number Placeholder 5">
            <a:extLst>
              <a:ext uri="{FF2B5EF4-FFF2-40B4-BE49-F238E27FC236}">
                <a16:creationId xmlns:a16="http://schemas.microsoft.com/office/drawing/2014/main" id="{37BCEAC0-1CEF-5047-9497-1F83EFB41718}"/>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2"/>
                </a:solidFill>
                <a:latin typeface="Arial" panose="020B0604020202020204" pitchFamily="34" charset="0"/>
              </a:rPr>
              <a:pPr/>
              <a:t>‹#›</a:t>
            </a:fld>
            <a:r>
              <a:rPr lang="en-US" sz="1067" b="0" i="0" dirty="0">
                <a:solidFill>
                  <a:schemeClr val="tx2"/>
                </a:solidFill>
                <a:latin typeface="Arial" panose="020B0604020202020204" pitchFamily="34" charset="0"/>
              </a:rPr>
              <a:t>    Middlesex London OHT </a:t>
            </a:r>
          </a:p>
        </p:txBody>
      </p:sp>
      <p:sp>
        <p:nvSpPr>
          <p:cNvPr id="9" name="Content Placeholder 2">
            <a:extLst>
              <a:ext uri="{FF2B5EF4-FFF2-40B4-BE49-F238E27FC236}">
                <a16:creationId xmlns:a16="http://schemas.microsoft.com/office/drawing/2014/main" id="{D90A1201-55AC-5D4C-ADB9-B1EC75A5C0F1}"/>
              </a:ext>
            </a:extLst>
          </p:cNvPr>
          <p:cNvSpPr>
            <a:spLocks noGrp="1"/>
          </p:cNvSpPr>
          <p:nvPr>
            <p:ph idx="12" hasCustomPrompt="1"/>
          </p:nvPr>
        </p:nvSpPr>
        <p:spPr>
          <a:xfrm>
            <a:off x="480001" y="1047262"/>
            <a:ext cx="8554271" cy="4952737"/>
          </a:xfrm>
          <a:prstGeom prst="rect">
            <a:avLst/>
          </a:prstGeom>
        </p:spPr>
        <p:txBody>
          <a:bodyPr lIns="0" tIns="0" rIns="0" bIns="0"/>
          <a:lstStyle>
            <a:lvl1pPr marL="228594" indent="-228594">
              <a:lnSpc>
                <a:spcPct val="110000"/>
              </a:lnSpc>
              <a:buSzPct val="90000"/>
              <a:buFont typeface="Arial" panose="020B0604020202020204" pitchFamily="34" charset="0"/>
              <a:buChar char="•"/>
              <a:defRPr sz="1867" b="0" i="0">
                <a:solidFill>
                  <a:schemeClr val="tx1"/>
                </a:solidFill>
                <a:latin typeface="Arial" panose="020B0604020202020204" pitchFamily="34" charset="0"/>
                <a:ea typeface="Roboto" panose="02000000000000000000" pitchFamily="2" charset="0"/>
              </a:defRPr>
            </a:lvl1pPr>
            <a:lvl2pPr marL="576248" indent="-233357">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2pPr>
            <a:lvl3pPr marL="914377" indent="-228594">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3pPr>
            <a:lvl4pPr marL="1262031" indent="-233357">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4pPr>
            <a:lvl5pPr marL="1600160" indent="-228594">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86ED63C1-13E7-8641-843A-4BB8B56BD14B}"/>
              </a:ext>
            </a:extLst>
          </p:cNvPr>
          <p:cNvPicPr>
            <a:picLocks noChangeAspect="1"/>
          </p:cNvPicPr>
          <p:nvPr userDrawn="1"/>
        </p:nvPicPr>
        <p:blipFill>
          <a:blip r:embed="rId2"/>
          <a:stretch>
            <a:fillRect/>
          </a:stretch>
        </p:blipFill>
        <p:spPr>
          <a:xfrm>
            <a:off x="9815410" y="3422851"/>
            <a:ext cx="3435149" cy="3435149"/>
          </a:xfrm>
          <a:prstGeom prst="rect">
            <a:avLst/>
          </a:prstGeom>
        </p:spPr>
      </p:pic>
      <p:sp>
        <p:nvSpPr>
          <p:cNvPr id="14" name="Title 1">
            <a:extLst>
              <a:ext uri="{FF2B5EF4-FFF2-40B4-BE49-F238E27FC236}">
                <a16:creationId xmlns:a16="http://schemas.microsoft.com/office/drawing/2014/main" id="{D3B51232-31C4-B545-9EB9-96AD6C57DF95}"/>
              </a:ext>
            </a:extLst>
          </p:cNvPr>
          <p:cNvSpPr>
            <a:spLocks noGrp="1"/>
          </p:cNvSpPr>
          <p:nvPr>
            <p:ph type="title" hasCustomPrompt="1"/>
          </p:nvPr>
        </p:nvSpPr>
        <p:spPr>
          <a:xfrm>
            <a:off x="480001" y="341467"/>
            <a:ext cx="8554271" cy="517064"/>
          </a:xfrm>
          <a:prstGeom prst="rect">
            <a:avLst/>
          </a:prstGeom>
          <a:noFill/>
        </p:spPr>
        <p:txBody>
          <a:bodyPr wrap="square" lIns="0" rIns="0" bIns="0">
            <a:spAutoFit/>
          </a:bodyPr>
          <a:lstStyle>
            <a:lvl1pPr>
              <a:lnSpc>
                <a:spcPct val="90000"/>
              </a:lnSpc>
              <a:defRPr sz="3733" b="0" i="0" spc="-67" baseline="0">
                <a:solidFill>
                  <a:schemeClr val="accent1"/>
                </a:solidFill>
                <a:latin typeface="Arial" panose="020B0604020202020204" pitchFamily="34" charset="0"/>
              </a:defRPr>
            </a:lvl1pPr>
          </a:lstStyle>
          <a:p>
            <a:r>
              <a:rPr lang="en-US" dirty="0"/>
              <a:t>Slide title with one line</a:t>
            </a:r>
          </a:p>
        </p:txBody>
      </p:sp>
    </p:spTree>
    <p:extLst>
      <p:ext uri="{BB962C8B-B14F-4D97-AF65-F5344CB8AC3E}">
        <p14:creationId xmlns:p14="http://schemas.microsoft.com/office/powerpoint/2010/main" val="248479803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Half Image - 2 Lin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843469-618C-0049-8842-91D2B008071A}"/>
              </a:ext>
            </a:extLst>
          </p:cNvPr>
          <p:cNvSpPr/>
          <p:nvPr userDrawn="1"/>
        </p:nvSpPr>
        <p:spPr>
          <a:xfrm>
            <a:off x="0" y="-1"/>
            <a:ext cx="6576000" cy="17170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icture Placeholder 6">
            <a:extLst>
              <a:ext uri="{FF2B5EF4-FFF2-40B4-BE49-F238E27FC236}">
                <a16:creationId xmlns:a16="http://schemas.microsoft.com/office/drawing/2014/main" id="{BCBA5837-193C-9246-88D2-C49DA2C16D26}"/>
              </a:ext>
            </a:extLst>
          </p:cNvPr>
          <p:cNvSpPr>
            <a:spLocks noGrp="1" noChangeAspect="1"/>
          </p:cNvSpPr>
          <p:nvPr>
            <p:ph type="pic" sz="quarter" idx="11" hasCustomPrompt="1"/>
          </p:nvPr>
        </p:nvSpPr>
        <p:spPr>
          <a:xfrm>
            <a:off x="6576000" y="0"/>
            <a:ext cx="5616000" cy="6858000"/>
          </a:xfrm>
          <a:prstGeom prst="rect">
            <a:avLst/>
          </a:prstGeom>
        </p:spPr>
        <p:txBody>
          <a:bodyPr anchor="ctr" anchorCtr="0">
            <a:normAutofit/>
          </a:bodyPr>
          <a:lstStyle>
            <a:lvl1pPr marL="0" indent="0" algn="ctr">
              <a:buNone/>
              <a:defRPr sz="1400" b="0" i="0" baseline="0">
                <a:solidFill>
                  <a:schemeClr val="tx1"/>
                </a:solidFill>
              </a:defRPr>
            </a:lvl1pPr>
          </a:lstStyle>
          <a:p>
            <a:r>
              <a:rPr lang="en-US" dirty="0"/>
              <a:t>Click on icon to add image. </a:t>
            </a:r>
            <a:br>
              <a:rPr lang="en-US" dirty="0"/>
            </a:br>
            <a:r>
              <a:rPr lang="en-US" dirty="0"/>
              <a:t>Image should fill container—do not change image ratio.</a:t>
            </a:r>
          </a:p>
        </p:txBody>
      </p:sp>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4" name="TextBox 3">
            <a:extLst>
              <a:ext uri="{FF2B5EF4-FFF2-40B4-BE49-F238E27FC236}">
                <a16:creationId xmlns:a16="http://schemas.microsoft.com/office/drawing/2014/main" id="{82F626F2-00B4-6B48-B387-88DC4F807C49}"/>
              </a:ext>
            </a:extLst>
          </p:cNvPr>
          <p:cNvSpPr txBox="1"/>
          <p:nvPr userDrawn="1"/>
        </p:nvSpPr>
        <p:spPr>
          <a:xfrm>
            <a:off x="735980" y="6504879"/>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3" name="TextBox 2">
            <a:extLst>
              <a:ext uri="{FF2B5EF4-FFF2-40B4-BE49-F238E27FC236}">
                <a16:creationId xmlns:a16="http://schemas.microsoft.com/office/drawing/2014/main" id="{4966860F-B6FA-4149-8C66-F2FCECC35ABA}"/>
              </a:ext>
            </a:extLst>
          </p:cNvPr>
          <p:cNvSpPr txBox="1"/>
          <p:nvPr userDrawn="1"/>
        </p:nvSpPr>
        <p:spPr>
          <a:xfrm>
            <a:off x="11291668" y="-347003"/>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10" name="Content Placeholder 2">
            <a:extLst>
              <a:ext uri="{FF2B5EF4-FFF2-40B4-BE49-F238E27FC236}">
                <a16:creationId xmlns:a16="http://schemas.microsoft.com/office/drawing/2014/main" id="{299A71F9-8A31-F943-9DE3-0AB68A77B5C3}"/>
              </a:ext>
            </a:extLst>
          </p:cNvPr>
          <p:cNvSpPr>
            <a:spLocks noGrp="1"/>
          </p:cNvSpPr>
          <p:nvPr>
            <p:ph idx="12" hasCustomPrompt="1"/>
          </p:nvPr>
        </p:nvSpPr>
        <p:spPr>
          <a:xfrm>
            <a:off x="480001" y="2058000"/>
            <a:ext cx="5280000" cy="3941997"/>
          </a:xfrm>
          <a:prstGeom prst="rect">
            <a:avLst/>
          </a:prstGeom>
        </p:spPr>
        <p:txBody>
          <a:bodyPr lIns="0" tIns="0" rIns="0" bIns="0"/>
          <a:lstStyle>
            <a:lvl1pPr marL="228594" indent="-228594">
              <a:lnSpc>
                <a:spcPct val="110000"/>
              </a:lnSpc>
              <a:buSzPct val="90000"/>
              <a:buFont typeface="Arial" panose="020B0604020202020204" pitchFamily="34" charset="0"/>
              <a:buChar char="•"/>
              <a:defRPr sz="1867" b="0" i="0">
                <a:solidFill>
                  <a:schemeClr val="tx1"/>
                </a:solidFill>
                <a:latin typeface="Arial" panose="020B0604020202020204" pitchFamily="34" charset="0"/>
                <a:ea typeface="Roboto" panose="02000000000000000000" pitchFamily="2" charset="0"/>
              </a:defRPr>
            </a:lvl1pPr>
            <a:lvl2pPr marL="576248" indent="-233357">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2pPr>
            <a:lvl3pPr marL="914377" indent="-228594">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3pPr>
            <a:lvl4pPr marL="1262031" indent="-233357">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4pPr>
            <a:lvl5pPr marL="1600160" indent="-228594">
              <a:lnSpc>
                <a:spcPct val="90000"/>
              </a:lnSpc>
              <a:buSzPct val="90000"/>
              <a:buFont typeface="Arial" panose="020B0604020202020204" pitchFamily="34" charset="0"/>
              <a:buChar char="•"/>
              <a:defRPr b="0" i="0">
                <a:solidFill>
                  <a:schemeClr val="tx1"/>
                </a:solidFill>
                <a:latin typeface="Arial" panose="020B0604020202020204" pitchFamily="34"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9D63151-BB90-6843-BB54-32A1D922D8C5}"/>
              </a:ext>
            </a:extLst>
          </p:cNvPr>
          <p:cNvSpPr>
            <a:spLocks noGrp="1"/>
          </p:cNvSpPr>
          <p:nvPr>
            <p:ph type="title" hasCustomPrompt="1"/>
          </p:nvPr>
        </p:nvSpPr>
        <p:spPr>
          <a:xfrm>
            <a:off x="480000" y="340938"/>
            <a:ext cx="5280000" cy="1034129"/>
          </a:xfrm>
          <a:prstGeom prst="rect">
            <a:avLst/>
          </a:prstGeom>
          <a:noFill/>
        </p:spPr>
        <p:txBody>
          <a:bodyPr lIns="0" rIns="0" bIns="0">
            <a:spAutoFit/>
          </a:bodyPr>
          <a:lstStyle>
            <a:lvl1pPr>
              <a:lnSpc>
                <a:spcPct val="90000"/>
              </a:lnSpc>
              <a:defRPr sz="3733" b="0" i="0" spc="-67" baseline="0">
                <a:solidFill>
                  <a:schemeClr val="bg1"/>
                </a:solidFill>
                <a:latin typeface="Arial" panose="020B0604020202020204" pitchFamily="34" charset="0"/>
              </a:defRPr>
            </a:lvl1pPr>
          </a:lstStyle>
          <a:p>
            <a:r>
              <a:rPr lang="en-US" dirty="0"/>
              <a:t>Slide title with two lines of copy</a:t>
            </a:r>
          </a:p>
        </p:txBody>
      </p:sp>
      <p:sp>
        <p:nvSpPr>
          <p:cNvPr id="14" name="Slide Number Placeholder 5">
            <a:extLst>
              <a:ext uri="{FF2B5EF4-FFF2-40B4-BE49-F238E27FC236}">
                <a16:creationId xmlns:a16="http://schemas.microsoft.com/office/drawing/2014/main" id="{9C30B3B0-2932-E843-8C09-316A3D55A6CF}"/>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2"/>
                </a:solidFill>
                <a:latin typeface="Arial" panose="020B0604020202020204" pitchFamily="34" charset="0"/>
              </a:rPr>
              <a:pPr/>
              <a:t>‹#›</a:t>
            </a:fld>
            <a:r>
              <a:rPr lang="en-US" sz="1067" b="0" i="0" dirty="0">
                <a:solidFill>
                  <a:schemeClr val="tx2"/>
                </a:solidFill>
                <a:latin typeface="Arial" panose="020B0604020202020204" pitchFamily="34" charset="0"/>
              </a:rPr>
              <a:t>    Middlesex London OHT </a:t>
            </a:r>
          </a:p>
        </p:txBody>
      </p:sp>
    </p:spTree>
    <p:extLst>
      <p:ext uri="{BB962C8B-B14F-4D97-AF65-F5344CB8AC3E}">
        <p14:creationId xmlns:p14="http://schemas.microsoft.com/office/powerpoint/2010/main" val="24782392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67" baseline="0">
                <a:solidFill>
                  <a:schemeClr val="bg1"/>
                </a:solidFill>
                <a:latin typeface="Arial" panose="020B0604020202020204" pitchFamily="34" charset="0"/>
              </a:defRPr>
            </a:lvl1pPr>
          </a:lstStyle>
          <a:p>
            <a:r>
              <a:rPr lang="en-US" dirty="0"/>
              <a:t>Place large copy here</a:t>
            </a:r>
          </a:p>
        </p:txBody>
      </p:sp>
      <p:pic>
        <p:nvPicPr>
          <p:cNvPr id="5" name="Picture 4">
            <a:extLst>
              <a:ext uri="{FF2B5EF4-FFF2-40B4-BE49-F238E27FC236}">
                <a16:creationId xmlns:a16="http://schemas.microsoft.com/office/drawing/2014/main" id="{289A269B-39A4-D74F-8C7D-4456268AF5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dirty="0">
                <a:latin typeface="Arial" panose="020B0604020202020204" pitchFamily="34" charset="0"/>
              </a:rPr>
              <a:t>    Middlesex London OHT </a:t>
            </a:r>
          </a:p>
        </p:txBody>
      </p:sp>
      <p:sp>
        <p:nvSpPr>
          <p:cNvPr id="9" name="Text Placeholder 9">
            <a:extLst>
              <a:ext uri="{FF2B5EF4-FFF2-40B4-BE49-F238E27FC236}">
                <a16:creationId xmlns:a16="http://schemas.microsoft.com/office/drawing/2014/main" id="{08F62ACA-D226-CF4B-9F36-26D04DD853BA}"/>
              </a:ext>
            </a:extLst>
          </p:cNvPr>
          <p:cNvSpPr>
            <a:spLocks noGrp="1"/>
          </p:cNvSpPr>
          <p:nvPr>
            <p:ph type="body" sz="quarter" idx="12" hasCustomPrompt="1"/>
          </p:nvPr>
        </p:nvSpPr>
        <p:spPr>
          <a:xfrm>
            <a:off x="480000" y="357717"/>
            <a:ext cx="9600000" cy="287259"/>
          </a:xfrm>
          <a:prstGeom prst="rect">
            <a:avLst/>
          </a:prstGeom>
        </p:spPr>
        <p:txBody>
          <a:bodyPr wrap="square" lIns="0" tIns="0" rIns="0" bIns="0">
            <a:spAutoFit/>
          </a:bodyPr>
          <a:lstStyle>
            <a:lvl1pPr marL="0" indent="0">
              <a:lnSpc>
                <a:spcPct val="100000"/>
              </a:lnSpc>
              <a:buNone/>
              <a:defRPr lang="en-US" sz="1867" b="0" i="0" u="none" strike="noStrike" kern="1200" spc="0" baseline="0" dirty="0">
                <a:solidFill>
                  <a:schemeClr val="bg1"/>
                </a:solidFill>
                <a:latin typeface="Arial" panose="020B0604020202020204" pitchFamily="34" charset="0"/>
                <a:ea typeface="Roboto" panose="02000000000000000000" pitchFamily="2" charset="0"/>
                <a:cs typeface="Hepta Slab" pitchFamily="2" charset="77"/>
              </a:defRPr>
            </a:lvl1pPr>
          </a:lstStyle>
          <a:p>
            <a:pPr lvl="0"/>
            <a:r>
              <a:rPr lang="en-US" b="1" dirty="0"/>
              <a:t>Subhead</a:t>
            </a:r>
            <a:endParaRPr lang="en-US" dirty="0"/>
          </a:p>
        </p:txBody>
      </p:sp>
    </p:spTree>
    <p:extLst>
      <p:ext uri="{BB962C8B-B14F-4D97-AF65-F5344CB8AC3E}">
        <p14:creationId xmlns:p14="http://schemas.microsoft.com/office/powerpoint/2010/main" val="2645186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2">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67" baseline="0">
                <a:solidFill>
                  <a:schemeClr val="bg1"/>
                </a:solidFill>
                <a:latin typeface="Arial" panose="020B0604020202020204" pitchFamily="34" charset="0"/>
              </a:defRPr>
            </a:lvl1pPr>
          </a:lstStyle>
          <a:p>
            <a:r>
              <a:rPr lang="en-US" dirty="0"/>
              <a:t>Place large copy here</a:t>
            </a:r>
          </a:p>
        </p:txBody>
      </p:sp>
      <p:pic>
        <p:nvPicPr>
          <p:cNvPr id="5" name="Picture 4">
            <a:extLst>
              <a:ext uri="{FF2B5EF4-FFF2-40B4-BE49-F238E27FC236}">
                <a16:creationId xmlns:a16="http://schemas.microsoft.com/office/drawing/2014/main" id="{289A269B-39A4-D74F-8C7D-4456268AF5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dirty="0">
                <a:latin typeface="Arial" panose="020B0604020202020204" pitchFamily="34" charset="0"/>
              </a:rPr>
              <a:t>    Middlesex London OHT </a:t>
            </a:r>
          </a:p>
        </p:txBody>
      </p:sp>
      <p:sp>
        <p:nvSpPr>
          <p:cNvPr id="8" name="Text Placeholder 9">
            <a:extLst>
              <a:ext uri="{FF2B5EF4-FFF2-40B4-BE49-F238E27FC236}">
                <a16:creationId xmlns:a16="http://schemas.microsoft.com/office/drawing/2014/main" id="{E384217D-4B1D-CE4E-B96F-069B60C733EF}"/>
              </a:ext>
            </a:extLst>
          </p:cNvPr>
          <p:cNvSpPr>
            <a:spLocks noGrp="1"/>
          </p:cNvSpPr>
          <p:nvPr>
            <p:ph type="body" sz="quarter" idx="12" hasCustomPrompt="1"/>
          </p:nvPr>
        </p:nvSpPr>
        <p:spPr>
          <a:xfrm>
            <a:off x="480000" y="357717"/>
            <a:ext cx="9600000" cy="287259"/>
          </a:xfrm>
          <a:prstGeom prst="rect">
            <a:avLst/>
          </a:prstGeom>
        </p:spPr>
        <p:txBody>
          <a:bodyPr wrap="square" lIns="0" tIns="0" rIns="0" bIns="0">
            <a:spAutoFit/>
          </a:bodyPr>
          <a:lstStyle>
            <a:lvl1pPr marL="0" indent="0">
              <a:lnSpc>
                <a:spcPct val="100000"/>
              </a:lnSpc>
              <a:buNone/>
              <a:defRPr lang="en-US" sz="1867" b="0" i="0" u="none" strike="noStrike" kern="1200" spc="0" baseline="0" dirty="0">
                <a:solidFill>
                  <a:schemeClr val="bg1"/>
                </a:solidFill>
                <a:latin typeface="Arial" panose="020B0604020202020204" pitchFamily="34" charset="0"/>
                <a:ea typeface="Roboto" panose="02000000000000000000" pitchFamily="2" charset="0"/>
                <a:cs typeface="Hepta Slab" pitchFamily="2" charset="77"/>
              </a:defRPr>
            </a:lvl1pPr>
          </a:lstStyle>
          <a:p>
            <a:pPr lvl="0"/>
            <a:r>
              <a:rPr lang="en-US" b="1" dirty="0"/>
              <a:t>Subhead</a:t>
            </a:r>
            <a:endParaRPr lang="en-US" dirty="0"/>
          </a:p>
        </p:txBody>
      </p:sp>
    </p:spTree>
    <p:extLst>
      <p:ext uri="{BB962C8B-B14F-4D97-AF65-F5344CB8AC3E}">
        <p14:creationId xmlns:p14="http://schemas.microsoft.com/office/powerpoint/2010/main" val="3800369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3">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67" baseline="0">
                <a:solidFill>
                  <a:schemeClr val="tx1"/>
                </a:solidFill>
                <a:latin typeface="Arial" panose="020B0604020202020204" pitchFamily="34" charset="0"/>
              </a:defRPr>
            </a:lvl1pPr>
          </a:lstStyle>
          <a:p>
            <a:r>
              <a:rPr lang="en-US" dirty="0"/>
              <a:t>Place large copy here</a:t>
            </a:r>
          </a:p>
        </p:txBody>
      </p:sp>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dirty="0">
                <a:solidFill>
                  <a:schemeClr val="tx1"/>
                </a:solidFill>
                <a:latin typeface="Arial" panose="020B0604020202020204" pitchFamily="34" charset="0"/>
              </a:rPr>
              <a:t>    Middlesex London OHT </a:t>
            </a:r>
          </a:p>
        </p:txBody>
      </p:sp>
      <p:sp>
        <p:nvSpPr>
          <p:cNvPr id="9" name="Text Placeholder 9">
            <a:extLst>
              <a:ext uri="{FF2B5EF4-FFF2-40B4-BE49-F238E27FC236}">
                <a16:creationId xmlns:a16="http://schemas.microsoft.com/office/drawing/2014/main" id="{08F62ACA-D226-CF4B-9F36-26D04DD853BA}"/>
              </a:ext>
            </a:extLst>
          </p:cNvPr>
          <p:cNvSpPr>
            <a:spLocks noGrp="1"/>
          </p:cNvSpPr>
          <p:nvPr>
            <p:ph type="body" sz="quarter" idx="12" hasCustomPrompt="1"/>
          </p:nvPr>
        </p:nvSpPr>
        <p:spPr>
          <a:xfrm>
            <a:off x="480000" y="357717"/>
            <a:ext cx="9600000" cy="287259"/>
          </a:xfrm>
          <a:prstGeom prst="rect">
            <a:avLst/>
          </a:prstGeom>
        </p:spPr>
        <p:txBody>
          <a:bodyPr wrap="square" lIns="0" tIns="0" rIns="0" bIns="0">
            <a:spAutoFit/>
          </a:bodyPr>
          <a:lstStyle>
            <a:lvl1pPr marL="0" indent="0">
              <a:lnSpc>
                <a:spcPct val="100000"/>
              </a:lnSpc>
              <a:buNone/>
              <a:defRPr lang="en-US" sz="1867" b="0" i="0" u="none" strike="noStrike" kern="1200" spc="0" baseline="0" dirty="0">
                <a:solidFill>
                  <a:schemeClr val="tx1"/>
                </a:solidFill>
                <a:latin typeface="Arial" panose="020B0604020202020204" pitchFamily="34" charset="0"/>
                <a:ea typeface="Roboto" panose="02000000000000000000" pitchFamily="2" charset="0"/>
                <a:cs typeface="Hepta Slab" pitchFamily="2" charset="77"/>
              </a:defRPr>
            </a:lvl1pPr>
          </a:lstStyle>
          <a:p>
            <a:pPr lvl="0"/>
            <a:r>
              <a:rPr lang="en-US" b="1" dirty="0"/>
              <a:t>Subhead</a:t>
            </a:r>
            <a:endParaRPr lang="en-US" dirty="0"/>
          </a:p>
        </p:txBody>
      </p:sp>
      <p:pic>
        <p:nvPicPr>
          <p:cNvPr id="2" name="Picture 1">
            <a:extLst>
              <a:ext uri="{FF2B5EF4-FFF2-40B4-BE49-F238E27FC236}">
                <a16:creationId xmlns:a16="http://schemas.microsoft.com/office/drawing/2014/main" id="{1F250BDB-931A-2746-8271-F890C2479C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Tree>
    <p:extLst>
      <p:ext uri="{BB962C8B-B14F-4D97-AF65-F5344CB8AC3E}">
        <p14:creationId xmlns:p14="http://schemas.microsoft.com/office/powerpoint/2010/main" val="3564644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67" baseline="0">
                <a:solidFill>
                  <a:schemeClr val="tx1"/>
                </a:solidFill>
                <a:latin typeface="Arial" panose="020B0604020202020204" pitchFamily="34" charset="0"/>
              </a:defRPr>
            </a:lvl1pPr>
          </a:lstStyle>
          <a:p>
            <a:r>
              <a:rPr lang="en-US" dirty="0"/>
              <a:t>Place large copy here</a:t>
            </a:r>
          </a:p>
        </p:txBody>
      </p:sp>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dirty="0">
                <a:solidFill>
                  <a:schemeClr val="tx1"/>
                </a:solidFill>
                <a:latin typeface="Arial" panose="020B0604020202020204" pitchFamily="34" charset="0"/>
              </a:rPr>
              <a:t>    Middlesex London OHT </a:t>
            </a:r>
          </a:p>
        </p:txBody>
      </p:sp>
      <p:pic>
        <p:nvPicPr>
          <p:cNvPr id="10" name="Picture 9">
            <a:extLst>
              <a:ext uri="{FF2B5EF4-FFF2-40B4-BE49-F238E27FC236}">
                <a16:creationId xmlns:a16="http://schemas.microsoft.com/office/drawing/2014/main" id="{26CD52CE-115C-E34C-8F3F-175FE28AB5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
        <p:nvSpPr>
          <p:cNvPr id="8" name="Text Placeholder 9">
            <a:extLst>
              <a:ext uri="{FF2B5EF4-FFF2-40B4-BE49-F238E27FC236}">
                <a16:creationId xmlns:a16="http://schemas.microsoft.com/office/drawing/2014/main" id="{4C163158-9980-914E-B4C2-69355A5CEF6D}"/>
              </a:ext>
            </a:extLst>
          </p:cNvPr>
          <p:cNvSpPr>
            <a:spLocks noGrp="1"/>
          </p:cNvSpPr>
          <p:nvPr>
            <p:ph type="body" sz="quarter" idx="12" hasCustomPrompt="1"/>
          </p:nvPr>
        </p:nvSpPr>
        <p:spPr>
          <a:xfrm>
            <a:off x="480000" y="357717"/>
            <a:ext cx="9600000" cy="287259"/>
          </a:xfrm>
          <a:prstGeom prst="rect">
            <a:avLst/>
          </a:prstGeom>
        </p:spPr>
        <p:txBody>
          <a:bodyPr wrap="square" lIns="0" tIns="0" rIns="0" bIns="0">
            <a:spAutoFit/>
          </a:bodyPr>
          <a:lstStyle>
            <a:lvl1pPr marL="0" indent="0">
              <a:lnSpc>
                <a:spcPct val="100000"/>
              </a:lnSpc>
              <a:buNone/>
              <a:defRPr lang="en-US" sz="1867" b="0" i="0" u="none" strike="noStrike" kern="1200" spc="0" baseline="0" dirty="0">
                <a:solidFill>
                  <a:schemeClr val="tx1"/>
                </a:solidFill>
                <a:latin typeface="Arial" panose="020B0604020202020204" pitchFamily="34" charset="0"/>
                <a:ea typeface="Roboto" panose="02000000000000000000" pitchFamily="2" charset="0"/>
                <a:cs typeface="Hepta Slab" pitchFamily="2" charset="77"/>
              </a:defRPr>
            </a:lvl1pPr>
          </a:lstStyle>
          <a:p>
            <a:pPr lvl="0"/>
            <a:r>
              <a:rPr lang="en-US" b="1" dirty="0"/>
              <a:t>Subhead</a:t>
            </a:r>
            <a:endParaRPr lang="en-US" dirty="0"/>
          </a:p>
        </p:txBody>
      </p:sp>
    </p:spTree>
    <p:extLst>
      <p:ext uri="{BB962C8B-B14F-4D97-AF65-F5344CB8AC3E}">
        <p14:creationId xmlns:p14="http://schemas.microsoft.com/office/powerpoint/2010/main" val="3913141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Subhead, Large Text 5">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67" baseline="0">
                <a:solidFill>
                  <a:schemeClr val="tx1"/>
                </a:solidFill>
                <a:latin typeface="Arial" panose="020B0604020202020204" pitchFamily="34" charset="0"/>
              </a:defRPr>
            </a:lvl1pPr>
          </a:lstStyle>
          <a:p>
            <a:r>
              <a:rPr lang="en-US" dirty="0"/>
              <a:t>Place large copy here</a:t>
            </a:r>
          </a:p>
        </p:txBody>
      </p:sp>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1" y="6334750"/>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dirty="0">
                <a:solidFill>
                  <a:schemeClr val="tx1"/>
                </a:solidFill>
                <a:latin typeface="Arial" panose="020B0604020202020204" pitchFamily="34" charset="0"/>
              </a:rPr>
              <a:t>    Middlesex London OHT </a:t>
            </a:r>
          </a:p>
        </p:txBody>
      </p:sp>
      <p:pic>
        <p:nvPicPr>
          <p:cNvPr id="8" name="Picture 7">
            <a:extLst>
              <a:ext uri="{FF2B5EF4-FFF2-40B4-BE49-F238E27FC236}">
                <a16:creationId xmlns:a16="http://schemas.microsoft.com/office/drawing/2014/main" id="{13397624-5585-2A49-9BDE-05208B8E5F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
        <p:nvSpPr>
          <p:cNvPr id="10" name="Text Placeholder 9">
            <a:extLst>
              <a:ext uri="{FF2B5EF4-FFF2-40B4-BE49-F238E27FC236}">
                <a16:creationId xmlns:a16="http://schemas.microsoft.com/office/drawing/2014/main" id="{027A99CC-3EA3-A94B-9DBC-2F0F561A635C}"/>
              </a:ext>
            </a:extLst>
          </p:cNvPr>
          <p:cNvSpPr>
            <a:spLocks noGrp="1"/>
          </p:cNvSpPr>
          <p:nvPr>
            <p:ph type="body" sz="quarter" idx="12" hasCustomPrompt="1"/>
          </p:nvPr>
        </p:nvSpPr>
        <p:spPr>
          <a:xfrm>
            <a:off x="480000" y="357717"/>
            <a:ext cx="9600000" cy="287259"/>
          </a:xfrm>
          <a:prstGeom prst="rect">
            <a:avLst/>
          </a:prstGeom>
        </p:spPr>
        <p:txBody>
          <a:bodyPr wrap="square" lIns="0" tIns="0" rIns="0" bIns="0">
            <a:spAutoFit/>
          </a:bodyPr>
          <a:lstStyle>
            <a:lvl1pPr marL="0" indent="0">
              <a:lnSpc>
                <a:spcPct val="100000"/>
              </a:lnSpc>
              <a:buNone/>
              <a:defRPr lang="en-US" sz="1867" b="0" i="0" u="none" strike="noStrike" kern="1200" spc="0" baseline="0" dirty="0">
                <a:solidFill>
                  <a:schemeClr val="tx1"/>
                </a:solidFill>
                <a:latin typeface="Arial" panose="020B0604020202020204" pitchFamily="34" charset="0"/>
                <a:ea typeface="Roboto" panose="02000000000000000000" pitchFamily="2" charset="0"/>
                <a:cs typeface="Hepta Slab" pitchFamily="2" charset="77"/>
              </a:defRPr>
            </a:lvl1pPr>
          </a:lstStyle>
          <a:p>
            <a:pPr lvl="0"/>
            <a:r>
              <a:rPr lang="en-US" b="1" dirty="0"/>
              <a:t>Subhead</a:t>
            </a:r>
            <a:endParaRPr lang="en-US" dirty="0"/>
          </a:p>
        </p:txBody>
      </p:sp>
    </p:spTree>
    <p:extLst>
      <p:ext uri="{BB962C8B-B14F-4D97-AF65-F5344CB8AC3E}">
        <p14:creationId xmlns:p14="http://schemas.microsoft.com/office/powerpoint/2010/main" val="309595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61"/>
        <p:cNvGrpSpPr/>
        <p:nvPr/>
      </p:nvGrpSpPr>
      <p:grpSpPr>
        <a:xfrm>
          <a:off x="0" y="0"/>
          <a:ext cx="0" cy="0"/>
          <a:chOff x="0" y="0"/>
          <a:chExt cx="0" cy="0"/>
        </a:xfrm>
      </p:grpSpPr>
      <p:sp>
        <p:nvSpPr>
          <p:cNvPr id="62" name="Google Shape;62;p81"/>
          <p:cNvSpPr txBox="1">
            <a:spLocks noGrp="1"/>
          </p:cNvSpPr>
          <p:nvPr>
            <p:ph type="body" idx="1"/>
          </p:nvPr>
        </p:nvSpPr>
        <p:spPr>
          <a:xfrm>
            <a:off x="838200" y="1544128"/>
            <a:ext cx="10515600" cy="463283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AutoNum type="arabicPeriod"/>
              <a:defRPr/>
            </a:lvl1pPr>
            <a:lvl2pPr marL="914400" lvl="1" indent="-381000" algn="l">
              <a:lnSpc>
                <a:spcPct val="90000"/>
              </a:lnSpc>
              <a:spcBef>
                <a:spcPts val="500"/>
              </a:spcBef>
              <a:spcAft>
                <a:spcPts val="0"/>
              </a:spcAft>
              <a:buClr>
                <a:schemeClr val="dk1"/>
              </a:buClr>
              <a:buSzPts val="2400"/>
              <a:buFont typeface="Noto Sans Symbols"/>
              <a:buChar char="▪"/>
              <a:defRPr/>
            </a:lvl2pPr>
            <a:lvl3pPr marL="1371600" lvl="2" indent="-355600" algn="l">
              <a:lnSpc>
                <a:spcPct val="90000"/>
              </a:lnSpc>
              <a:spcBef>
                <a:spcPts val="500"/>
              </a:spcBef>
              <a:spcAft>
                <a:spcPts val="0"/>
              </a:spcAft>
              <a:buClr>
                <a:schemeClr val="dk1"/>
              </a:buClr>
              <a:buSzPts val="2000"/>
              <a:buFont typeface="Arial"/>
              <a:buAutoNum type="alphaLcParenR"/>
              <a:defRPr/>
            </a:lvl3pPr>
            <a:lvl4pPr marL="1828800" lvl="3" indent="-342900" algn="l">
              <a:lnSpc>
                <a:spcPct val="90000"/>
              </a:lnSpc>
              <a:spcBef>
                <a:spcPts val="500"/>
              </a:spcBef>
              <a:spcAft>
                <a:spcPts val="0"/>
              </a:spcAft>
              <a:buClr>
                <a:schemeClr val="dk1"/>
              </a:buClr>
              <a:buSzPts val="1800"/>
              <a:buFont typeface="Arial"/>
              <a:buAutoNum type="romanUcPeriod"/>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64" name="Google Shape;64;p81"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65" name="Google Shape;65;p81"/>
          <p:cNvSpPr/>
          <p:nvPr/>
        </p:nvSpPr>
        <p:spPr>
          <a:xfrm>
            <a:off x="838200" y="504132"/>
            <a:ext cx="26292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b="1">
                <a:solidFill>
                  <a:schemeClr val="dk1"/>
                </a:solidFill>
                <a:latin typeface="Arial"/>
                <a:ea typeface="Arial"/>
                <a:cs typeface="Arial"/>
                <a:sym typeface="Arial"/>
              </a:rPr>
              <a:t>AGENDA</a:t>
            </a:r>
            <a:endParaRPr sz="4400" b="1">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DAF0A-9A63-E44F-95E3-38970001A8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8367" y="384000"/>
            <a:ext cx="2344135" cy="768000"/>
          </a:xfrm>
          <a:prstGeom prst="rect">
            <a:avLst/>
          </a:prstGeom>
        </p:spPr>
      </p:pic>
      <p:sp>
        <p:nvSpPr>
          <p:cNvPr id="14" name="Rectangle 13">
            <a:extLst>
              <a:ext uri="{FF2B5EF4-FFF2-40B4-BE49-F238E27FC236}">
                <a16:creationId xmlns:a16="http://schemas.microsoft.com/office/drawing/2014/main" id="{330137D4-A828-0045-AD7E-F491CB446E06}"/>
              </a:ext>
            </a:extLst>
          </p:cNvPr>
          <p:cNvSpPr/>
          <p:nvPr userDrawn="1"/>
        </p:nvSpPr>
        <p:spPr>
          <a:xfrm>
            <a:off x="7336404" y="6334749"/>
            <a:ext cx="4377229" cy="202428"/>
          </a:xfrm>
          <a:prstGeom prst="rect">
            <a:avLst/>
          </a:prstGeom>
        </p:spPr>
        <p:txBody>
          <a:bodyPr wrap="square" lIns="0" tIns="0" rIns="0" bIns="0">
            <a:spAutoFit/>
          </a:bodyPr>
          <a:lstStyle/>
          <a:p>
            <a:pPr algn="r">
              <a:lnSpc>
                <a:spcPts val="1733"/>
              </a:lnSpc>
            </a:pPr>
            <a:r>
              <a:rPr lang="en-US" sz="1333" b="0" i="0" u="none" strike="noStrike" baseline="0" dirty="0">
                <a:solidFill>
                  <a:schemeClr val="bg1"/>
                </a:solidFill>
                <a:latin typeface="Arial" panose="020B0604020202020204" pitchFamily="34" charset="0"/>
                <a:ea typeface="Roboto" panose="02000000000000000000" pitchFamily="2" charset="0"/>
                <a:cs typeface="Traditional Arabic" panose="02020603050405020304" pitchFamily="18" charset="-78"/>
              </a:rPr>
              <a:t>www.mloht.ca</a:t>
            </a:r>
          </a:p>
        </p:txBody>
      </p:sp>
      <p:sp>
        <p:nvSpPr>
          <p:cNvPr id="3" name="TextBox 2">
            <a:extLst>
              <a:ext uri="{FF2B5EF4-FFF2-40B4-BE49-F238E27FC236}">
                <a16:creationId xmlns:a16="http://schemas.microsoft.com/office/drawing/2014/main" id="{85BD5650-05C0-BE4E-A467-CDD09642696E}"/>
              </a:ext>
            </a:extLst>
          </p:cNvPr>
          <p:cNvSpPr txBox="1"/>
          <p:nvPr userDrawn="1"/>
        </p:nvSpPr>
        <p:spPr>
          <a:xfrm>
            <a:off x="2251456" y="3763264"/>
            <a:ext cx="0" cy="0"/>
          </a:xfrm>
          <a:prstGeom prst="rect">
            <a:avLst/>
          </a:prstGeom>
        </p:spPr>
        <p:txBody>
          <a:bodyPr vert="horz" wrap="none" lIns="121920" tIns="60960" rIns="121920" bIns="60960" rtlCol="0">
            <a:normAutofit fontScale="25000" lnSpcReduction="20000"/>
          </a:bodyPr>
          <a:lstStyle/>
          <a:p>
            <a:endParaRPr lang="en-US" sz="2400" dirty="0"/>
          </a:p>
        </p:txBody>
      </p:sp>
      <p:sp>
        <p:nvSpPr>
          <p:cNvPr id="8" name="Title 1">
            <a:extLst>
              <a:ext uri="{FF2B5EF4-FFF2-40B4-BE49-F238E27FC236}">
                <a16:creationId xmlns:a16="http://schemas.microsoft.com/office/drawing/2014/main" id="{5B8132EA-FD3B-074F-BDBD-5C436E60BC9E}"/>
              </a:ext>
            </a:extLst>
          </p:cNvPr>
          <p:cNvSpPr>
            <a:spLocks noGrp="1"/>
          </p:cNvSpPr>
          <p:nvPr>
            <p:ph type="ctrTitle" hasCustomPrompt="1"/>
          </p:nvPr>
        </p:nvSpPr>
        <p:spPr>
          <a:xfrm>
            <a:off x="478367" y="2160000"/>
            <a:ext cx="9600000" cy="912629"/>
          </a:xfrm>
          <a:prstGeom prst="rect">
            <a:avLst/>
          </a:prstGeom>
          <a:noFill/>
        </p:spPr>
        <p:txBody>
          <a:bodyPr wrap="none" lIns="0" bIns="0" anchor="t" anchorCtr="0">
            <a:noAutofit/>
          </a:bodyPr>
          <a:lstStyle>
            <a:lvl1pPr algn="l">
              <a:defRPr sz="6400" b="0" i="0" spc="-133" baseline="0">
                <a:solidFill>
                  <a:schemeClr val="bg1"/>
                </a:solidFill>
                <a:latin typeface="Arial" panose="020B0604020202020204" pitchFamily="34" charset="0"/>
                <a:cs typeface="Hepta Slab" pitchFamily="2" charset="77"/>
              </a:defRPr>
            </a:lvl1pPr>
          </a:lstStyle>
          <a:p>
            <a:r>
              <a:rPr lang="en-US" dirty="0"/>
              <a:t>Thank you</a:t>
            </a:r>
          </a:p>
        </p:txBody>
      </p:sp>
      <p:sp>
        <p:nvSpPr>
          <p:cNvPr id="10" name="Text Placeholder 15">
            <a:extLst>
              <a:ext uri="{FF2B5EF4-FFF2-40B4-BE49-F238E27FC236}">
                <a16:creationId xmlns:a16="http://schemas.microsoft.com/office/drawing/2014/main" id="{AF4F3E93-8146-2046-860E-6F74D2AE4648}"/>
              </a:ext>
            </a:extLst>
          </p:cNvPr>
          <p:cNvSpPr>
            <a:spLocks noGrp="1"/>
          </p:cNvSpPr>
          <p:nvPr>
            <p:ph type="body" sz="quarter" idx="13" hasCustomPrompt="1"/>
          </p:nvPr>
        </p:nvSpPr>
        <p:spPr>
          <a:xfrm>
            <a:off x="480003" y="3264000"/>
            <a:ext cx="9600000" cy="287259"/>
          </a:xfrm>
          <a:prstGeom prst="rect">
            <a:avLst/>
          </a:prstGeom>
        </p:spPr>
        <p:txBody>
          <a:bodyPr wrap="square" lIns="0" tIns="0" rIns="0" bIns="0" anchor="t" anchorCtr="0">
            <a:spAutoFit/>
          </a:bodyPr>
          <a:lstStyle>
            <a:lvl1pPr marL="0" indent="0" algn="l">
              <a:lnSpc>
                <a:spcPct val="100000"/>
              </a:lnSpc>
              <a:spcBef>
                <a:spcPts val="0"/>
              </a:spcBef>
              <a:buNone/>
              <a:defRPr sz="1867" b="0" i="0" spc="-27" baseline="0">
                <a:solidFill>
                  <a:schemeClr val="bg1"/>
                </a:solidFill>
                <a:latin typeface="Arial" panose="020B0604020202020204" pitchFamily="34" charset="0"/>
                <a:cs typeface="Hepta Slab" pitchFamily="2" charset="77"/>
              </a:defRPr>
            </a:lvl1pPr>
          </a:lstStyle>
          <a:p>
            <a:pPr lvl="0"/>
            <a:r>
              <a:rPr lang="en-US" dirty="0"/>
              <a:t>For more information, please contact </a:t>
            </a:r>
            <a:r>
              <a:rPr lang="en-US" dirty="0" err="1"/>
              <a:t>name@westernoht.ca</a:t>
            </a:r>
            <a:endParaRPr lang="en-US" dirty="0"/>
          </a:p>
        </p:txBody>
      </p:sp>
    </p:spTree>
    <p:extLst>
      <p:ext uri="{BB962C8B-B14F-4D97-AF65-F5344CB8AC3E}">
        <p14:creationId xmlns:p14="http://schemas.microsoft.com/office/powerpoint/2010/main" val="710360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CA0D28-DB10-4E42-B28B-93B17DF8A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0001" y="384000"/>
            <a:ext cx="2344132" cy="768000"/>
          </a:xfrm>
          <a:prstGeom prst="rect">
            <a:avLst/>
          </a:prstGeom>
        </p:spPr>
      </p:pic>
      <p:sp>
        <p:nvSpPr>
          <p:cNvPr id="14" name="Rectangle 13">
            <a:extLst>
              <a:ext uri="{FF2B5EF4-FFF2-40B4-BE49-F238E27FC236}">
                <a16:creationId xmlns:a16="http://schemas.microsoft.com/office/drawing/2014/main" id="{330137D4-A828-0045-AD7E-F491CB446E06}"/>
              </a:ext>
            </a:extLst>
          </p:cNvPr>
          <p:cNvSpPr/>
          <p:nvPr userDrawn="1"/>
        </p:nvSpPr>
        <p:spPr>
          <a:xfrm>
            <a:off x="7336404" y="6334749"/>
            <a:ext cx="4377229" cy="202428"/>
          </a:xfrm>
          <a:prstGeom prst="rect">
            <a:avLst/>
          </a:prstGeom>
        </p:spPr>
        <p:txBody>
          <a:bodyPr wrap="square" lIns="0" tIns="0" rIns="0" bIns="0">
            <a:spAutoFit/>
          </a:bodyPr>
          <a:lstStyle/>
          <a:p>
            <a:pPr algn="r">
              <a:lnSpc>
                <a:spcPts val="1733"/>
              </a:lnSpc>
            </a:pPr>
            <a:r>
              <a:rPr lang="en-US" sz="1333" b="0" i="0" u="none" strike="noStrike" baseline="0" dirty="0">
                <a:solidFill>
                  <a:schemeClr val="tx1"/>
                </a:solidFill>
                <a:latin typeface="Arial" panose="020B0604020202020204" pitchFamily="34" charset="0"/>
                <a:ea typeface="Roboto" panose="02000000000000000000" pitchFamily="2" charset="0"/>
                <a:cs typeface="Traditional Arabic" panose="02020603050405020304" pitchFamily="18" charset="-78"/>
              </a:rPr>
              <a:t>www.mloht.ca</a:t>
            </a:r>
          </a:p>
        </p:txBody>
      </p:sp>
      <p:sp>
        <p:nvSpPr>
          <p:cNvPr id="3" name="TextBox 2">
            <a:extLst>
              <a:ext uri="{FF2B5EF4-FFF2-40B4-BE49-F238E27FC236}">
                <a16:creationId xmlns:a16="http://schemas.microsoft.com/office/drawing/2014/main" id="{85BD5650-05C0-BE4E-A467-CDD09642696E}"/>
              </a:ext>
            </a:extLst>
          </p:cNvPr>
          <p:cNvSpPr txBox="1"/>
          <p:nvPr userDrawn="1"/>
        </p:nvSpPr>
        <p:spPr>
          <a:xfrm>
            <a:off x="2251456" y="3763264"/>
            <a:ext cx="0" cy="0"/>
          </a:xfrm>
          <a:prstGeom prst="rect">
            <a:avLst/>
          </a:prstGeom>
        </p:spPr>
        <p:txBody>
          <a:bodyPr vert="horz" wrap="none" lIns="121920" tIns="60960" rIns="121920" bIns="60960" rtlCol="0">
            <a:normAutofit fontScale="25000" lnSpcReduction="20000"/>
          </a:bodyPr>
          <a:lstStyle/>
          <a:p>
            <a:endParaRPr lang="en-US" sz="2400" dirty="0">
              <a:solidFill>
                <a:schemeClr val="tx1"/>
              </a:solidFill>
            </a:endParaRPr>
          </a:p>
        </p:txBody>
      </p:sp>
      <p:sp>
        <p:nvSpPr>
          <p:cNvPr id="8" name="Title 1">
            <a:extLst>
              <a:ext uri="{FF2B5EF4-FFF2-40B4-BE49-F238E27FC236}">
                <a16:creationId xmlns:a16="http://schemas.microsoft.com/office/drawing/2014/main" id="{5B8132EA-FD3B-074F-BDBD-5C436E60BC9E}"/>
              </a:ext>
            </a:extLst>
          </p:cNvPr>
          <p:cNvSpPr>
            <a:spLocks noGrp="1"/>
          </p:cNvSpPr>
          <p:nvPr>
            <p:ph type="ctrTitle" hasCustomPrompt="1"/>
          </p:nvPr>
        </p:nvSpPr>
        <p:spPr>
          <a:xfrm>
            <a:off x="478367" y="2160000"/>
            <a:ext cx="9600000" cy="912629"/>
          </a:xfrm>
          <a:prstGeom prst="rect">
            <a:avLst/>
          </a:prstGeom>
          <a:noFill/>
        </p:spPr>
        <p:txBody>
          <a:bodyPr wrap="none" lIns="0" bIns="0" anchor="t" anchorCtr="0">
            <a:noAutofit/>
          </a:bodyPr>
          <a:lstStyle>
            <a:lvl1pPr algn="l">
              <a:defRPr sz="6400" b="0" i="0" spc="-133" baseline="0">
                <a:solidFill>
                  <a:schemeClr val="tx1"/>
                </a:solidFill>
                <a:latin typeface="Arial" panose="020B0604020202020204" pitchFamily="34" charset="0"/>
                <a:cs typeface="Hepta Slab" pitchFamily="2" charset="77"/>
              </a:defRPr>
            </a:lvl1pPr>
          </a:lstStyle>
          <a:p>
            <a:r>
              <a:rPr lang="en-US" dirty="0"/>
              <a:t>Thank you</a:t>
            </a:r>
          </a:p>
        </p:txBody>
      </p:sp>
      <p:sp>
        <p:nvSpPr>
          <p:cNvPr id="10" name="Text Placeholder 15">
            <a:extLst>
              <a:ext uri="{FF2B5EF4-FFF2-40B4-BE49-F238E27FC236}">
                <a16:creationId xmlns:a16="http://schemas.microsoft.com/office/drawing/2014/main" id="{AF4F3E93-8146-2046-860E-6F74D2AE4648}"/>
              </a:ext>
            </a:extLst>
          </p:cNvPr>
          <p:cNvSpPr>
            <a:spLocks noGrp="1"/>
          </p:cNvSpPr>
          <p:nvPr>
            <p:ph type="body" sz="quarter" idx="13" hasCustomPrompt="1"/>
          </p:nvPr>
        </p:nvSpPr>
        <p:spPr>
          <a:xfrm>
            <a:off x="480003" y="3264000"/>
            <a:ext cx="9600000" cy="287259"/>
          </a:xfrm>
          <a:prstGeom prst="rect">
            <a:avLst/>
          </a:prstGeom>
        </p:spPr>
        <p:txBody>
          <a:bodyPr wrap="square" lIns="0" tIns="0" rIns="0" bIns="0" anchor="t" anchorCtr="0">
            <a:spAutoFit/>
          </a:bodyPr>
          <a:lstStyle>
            <a:lvl1pPr marL="0" indent="0" algn="l">
              <a:lnSpc>
                <a:spcPct val="100000"/>
              </a:lnSpc>
              <a:spcBef>
                <a:spcPts val="0"/>
              </a:spcBef>
              <a:buNone/>
              <a:defRPr sz="1867" b="0" i="0" spc="-27" baseline="0">
                <a:solidFill>
                  <a:schemeClr val="tx1"/>
                </a:solidFill>
                <a:latin typeface="Arial" panose="020B0604020202020204" pitchFamily="34" charset="0"/>
                <a:cs typeface="Hepta Slab" pitchFamily="2" charset="77"/>
              </a:defRPr>
            </a:lvl1pPr>
          </a:lstStyle>
          <a:p>
            <a:pPr lvl="0"/>
            <a:r>
              <a:rPr lang="en-US" dirty="0"/>
              <a:t>For more information, please contact </a:t>
            </a:r>
            <a:r>
              <a:rPr lang="en-US" dirty="0" err="1"/>
              <a:t>name@westernoht.ca</a:t>
            </a:r>
            <a:endParaRPr lang="en-US" dirty="0"/>
          </a:p>
        </p:txBody>
      </p:sp>
    </p:spTree>
    <p:extLst>
      <p:ext uri="{BB962C8B-B14F-4D97-AF65-F5344CB8AC3E}">
        <p14:creationId xmlns:p14="http://schemas.microsoft.com/office/powerpoint/2010/main" val="243525437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creen Image">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C61140B-AD1C-894F-8833-39473DD14F2D}"/>
              </a:ext>
            </a:extLst>
          </p:cNvPr>
          <p:cNvSpPr>
            <a:spLocks noGrp="1"/>
          </p:cNvSpPr>
          <p:nvPr>
            <p:ph type="pic" sz="quarter" idx="10" hasCustomPrompt="1"/>
          </p:nvPr>
        </p:nvSpPr>
        <p:spPr>
          <a:xfrm>
            <a:off x="0" y="0"/>
            <a:ext cx="12192000" cy="6858000"/>
          </a:xfrm>
          <a:prstGeom prst="rect">
            <a:avLst/>
          </a:prstGeom>
        </p:spPr>
        <p:txBody>
          <a:bodyPr anchor="ctr" anchorCtr="0">
            <a:normAutofit/>
          </a:bodyPr>
          <a:lstStyle>
            <a:lvl1pPr marL="0" indent="0" algn="ctr">
              <a:buNone/>
              <a:defRPr sz="1400" b="0" i="0" baseline="0">
                <a:solidFill>
                  <a:schemeClr val="tx1"/>
                </a:solidFill>
              </a:defRPr>
            </a:lvl1pPr>
          </a:lstStyle>
          <a:p>
            <a:r>
              <a:rPr lang="en-US" dirty="0"/>
              <a:t>Click on icon to add image.</a:t>
            </a:r>
          </a:p>
          <a:p>
            <a:r>
              <a:rPr lang="en-US" dirty="0"/>
              <a:t>Adjust the image fill the container.</a:t>
            </a:r>
          </a:p>
        </p:txBody>
      </p:sp>
      <p:sp>
        <p:nvSpPr>
          <p:cNvPr id="2" name="TextBox 1">
            <a:extLst>
              <a:ext uri="{FF2B5EF4-FFF2-40B4-BE49-F238E27FC236}">
                <a16:creationId xmlns:a16="http://schemas.microsoft.com/office/drawing/2014/main" id="{299D2BCD-B734-4D4F-8249-16399A22ABE3}"/>
              </a:ext>
            </a:extLst>
          </p:cNvPr>
          <p:cNvSpPr txBox="1"/>
          <p:nvPr userDrawn="1"/>
        </p:nvSpPr>
        <p:spPr>
          <a:xfrm>
            <a:off x="11151766" y="5961777"/>
            <a:ext cx="693489" cy="659935"/>
          </a:xfrm>
          <a:prstGeom prst="rect">
            <a:avLst/>
          </a:prstGeom>
        </p:spPr>
        <p:txBody>
          <a:bodyPr vert="horz" wrap="square" lIns="121920" tIns="60960" rIns="121920" bIns="60960" rtlCol="0">
            <a:normAutofit/>
          </a:bodyPr>
          <a:lstStyle/>
          <a:p>
            <a:endParaRPr lang="en-US" sz="2400" dirty="0"/>
          </a:p>
        </p:txBody>
      </p:sp>
      <p:sp>
        <p:nvSpPr>
          <p:cNvPr id="5" name="TextBox 4">
            <a:extLst>
              <a:ext uri="{FF2B5EF4-FFF2-40B4-BE49-F238E27FC236}">
                <a16:creationId xmlns:a16="http://schemas.microsoft.com/office/drawing/2014/main" id="{269F3EA7-8469-A64C-9A3F-1BD5704AD4F7}"/>
              </a:ext>
            </a:extLst>
          </p:cNvPr>
          <p:cNvSpPr txBox="1"/>
          <p:nvPr userDrawn="1"/>
        </p:nvSpPr>
        <p:spPr>
          <a:xfrm>
            <a:off x="11139272" y="5973911"/>
            <a:ext cx="572728" cy="572728"/>
          </a:xfrm>
          <a:prstGeom prst="rect">
            <a:avLst/>
          </a:prstGeom>
        </p:spPr>
        <p:txBody>
          <a:bodyPr vert="horz" wrap="square" lIns="121920" tIns="60960" rIns="121920" bIns="60960" rtlCol="0">
            <a:normAutofit/>
          </a:bodyPr>
          <a:lstStyle/>
          <a:p>
            <a:r>
              <a:rPr lang="en-US" sz="2400" dirty="0"/>
              <a:t> </a:t>
            </a:r>
          </a:p>
        </p:txBody>
      </p:sp>
      <p:pic>
        <p:nvPicPr>
          <p:cNvPr id="11" name="Picture 10">
            <a:extLst>
              <a:ext uri="{FF2B5EF4-FFF2-40B4-BE49-F238E27FC236}">
                <a16:creationId xmlns:a16="http://schemas.microsoft.com/office/drawing/2014/main" id="{6E084258-E6D0-E444-AE47-0F4EEFA9F4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42472" y="6177111"/>
            <a:ext cx="572728" cy="572728"/>
          </a:xfrm>
          <a:prstGeom prst="rect">
            <a:avLst/>
          </a:prstGeom>
        </p:spPr>
      </p:pic>
      <p:pic>
        <p:nvPicPr>
          <p:cNvPr id="19" name="Picture 18">
            <a:extLst>
              <a:ext uri="{FF2B5EF4-FFF2-40B4-BE49-F238E27FC236}">
                <a16:creationId xmlns:a16="http://schemas.microsoft.com/office/drawing/2014/main" id="{2F0832C0-8DBF-644F-B789-EB094534B9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Tree>
    <p:extLst>
      <p:ext uri="{BB962C8B-B14F-4D97-AF65-F5344CB8AC3E}">
        <p14:creationId xmlns:p14="http://schemas.microsoft.com/office/powerpoint/2010/main" val="2854767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580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Slide 1">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BCC43C2-2E13-3A46-B86A-E3D5EF48F432}"/>
              </a:ext>
            </a:extLst>
          </p:cNvPr>
          <p:cNvSpPr>
            <a:spLocks noGrp="1"/>
          </p:cNvSpPr>
          <p:nvPr>
            <p:ph type="ctrTitle" hasCustomPrompt="1"/>
          </p:nvPr>
        </p:nvSpPr>
        <p:spPr>
          <a:xfrm>
            <a:off x="480000" y="2160181"/>
            <a:ext cx="8044800" cy="1777752"/>
          </a:xfrm>
          <a:prstGeom prst="rect">
            <a:avLst/>
          </a:prstGeom>
          <a:noFill/>
        </p:spPr>
        <p:txBody>
          <a:bodyPr wrap="square" lIns="0" rIns="0" bIns="0" anchor="b" anchorCtr="0">
            <a:normAutofit/>
          </a:bodyPr>
          <a:lstStyle>
            <a:lvl1pPr algn="l">
              <a:defRPr sz="6400" b="0" i="0" spc="0" baseline="0">
                <a:solidFill>
                  <a:schemeClr val="tx1"/>
                </a:solidFill>
                <a:latin typeface="Arial" panose="020B0604020202020204" pitchFamily="34" charset="0"/>
                <a:cs typeface="Hepta Slab" pitchFamily="2" charset="77"/>
              </a:defRPr>
            </a:lvl1pPr>
          </a:lstStyle>
          <a:p>
            <a:r>
              <a:rPr lang="en-US"/>
              <a:t>Presentation title</a:t>
            </a:r>
            <a:br>
              <a:rPr lang="en-US"/>
            </a:br>
            <a:r>
              <a:rPr lang="en-US"/>
              <a:t>(two lines max)</a:t>
            </a:r>
          </a:p>
        </p:txBody>
      </p:sp>
      <p:sp>
        <p:nvSpPr>
          <p:cNvPr id="17" name="Text Placeholder 15">
            <a:extLst>
              <a:ext uri="{FF2B5EF4-FFF2-40B4-BE49-F238E27FC236}">
                <a16:creationId xmlns:a16="http://schemas.microsoft.com/office/drawing/2014/main" id="{9DB7D1B0-DAD3-9A4E-8FBB-4F73C88702F4}"/>
              </a:ext>
            </a:extLst>
          </p:cNvPr>
          <p:cNvSpPr>
            <a:spLocks noGrp="1"/>
          </p:cNvSpPr>
          <p:nvPr>
            <p:ph type="body" sz="quarter" idx="11" hasCustomPrompt="1"/>
          </p:nvPr>
        </p:nvSpPr>
        <p:spPr>
          <a:xfrm>
            <a:off x="480003" y="4101449"/>
            <a:ext cx="8044799" cy="410369"/>
          </a:xfrm>
          <a:prstGeom prst="rect">
            <a:avLst/>
          </a:prstGeom>
        </p:spPr>
        <p:txBody>
          <a:bodyPr wrap="square" lIns="0" tIns="0" rIns="0" bIns="0" anchor="t" anchorCtr="0">
            <a:spAutoFit/>
          </a:bodyPr>
          <a:lstStyle>
            <a:lvl1pPr marL="0" indent="0" algn="l">
              <a:lnSpc>
                <a:spcPct val="100000"/>
              </a:lnSpc>
              <a:spcBef>
                <a:spcPts val="0"/>
              </a:spcBef>
              <a:buNone/>
              <a:defRPr sz="2667" b="0" i="0" spc="0" baseline="0">
                <a:solidFill>
                  <a:schemeClr val="accent1"/>
                </a:solidFill>
                <a:latin typeface="Arial" panose="020B0604020202020204" pitchFamily="34" charset="0"/>
                <a:cs typeface="Hepta Slab" pitchFamily="2" charset="77"/>
              </a:defRPr>
            </a:lvl1pPr>
          </a:lstStyle>
          <a:p>
            <a:pPr lvl="0"/>
            <a:r>
              <a:rPr lang="en-US"/>
              <a:t>Subhead (Optional)</a:t>
            </a:r>
          </a:p>
        </p:txBody>
      </p:sp>
      <p:pic>
        <p:nvPicPr>
          <p:cNvPr id="2" name="Picture 1">
            <a:extLst>
              <a:ext uri="{FF2B5EF4-FFF2-40B4-BE49-F238E27FC236}">
                <a16:creationId xmlns:a16="http://schemas.microsoft.com/office/drawing/2014/main" id="{4B045055-A674-CE4E-B539-C8EDF4E53972}"/>
              </a:ext>
            </a:extLst>
          </p:cNvPr>
          <p:cNvPicPr>
            <a:picLocks noChangeAspect="1"/>
          </p:cNvPicPr>
          <p:nvPr userDrawn="1"/>
        </p:nvPicPr>
        <p:blipFill>
          <a:blip r:embed="rId2"/>
          <a:stretch>
            <a:fillRect/>
          </a:stretch>
        </p:blipFill>
        <p:spPr>
          <a:xfrm>
            <a:off x="9593744" y="3422852"/>
            <a:ext cx="3435149" cy="3435149"/>
          </a:xfrm>
          <a:prstGeom prst="rect">
            <a:avLst/>
          </a:prstGeom>
        </p:spPr>
      </p:pic>
      <p:sp>
        <p:nvSpPr>
          <p:cNvPr id="13" name="Text Placeholder 15">
            <a:extLst>
              <a:ext uri="{FF2B5EF4-FFF2-40B4-BE49-F238E27FC236}">
                <a16:creationId xmlns:a16="http://schemas.microsoft.com/office/drawing/2014/main" id="{580A7C0B-203A-C545-A05D-B14DED14C03A}"/>
              </a:ext>
            </a:extLst>
          </p:cNvPr>
          <p:cNvSpPr>
            <a:spLocks noGrp="1"/>
          </p:cNvSpPr>
          <p:nvPr>
            <p:ph type="body" sz="quarter" idx="13" hasCustomPrompt="1"/>
          </p:nvPr>
        </p:nvSpPr>
        <p:spPr>
          <a:xfrm>
            <a:off x="480004" y="6191121"/>
            <a:ext cx="8044797" cy="287259"/>
          </a:xfrm>
          <a:prstGeom prst="rect">
            <a:avLst/>
          </a:prstGeom>
        </p:spPr>
        <p:txBody>
          <a:bodyPr wrap="square" lIns="0" tIns="0" rIns="0" bIns="0" anchor="t" anchorCtr="0">
            <a:spAutoFit/>
          </a:bodyPr>
          <a:lstStyle>
            <a:lvl1pPr marL="0" indent="0" algn="l">
              <a:lnSpc>
                <a:spcPct val="100000"/>
              </a:lnSpc>
              <a:spcBef>
                <a:spcPts val="0"/>
              </a:spcBef>
              <a:buNone/>
              <a:defRPr sz="1867" b="0" i="0" spc="0" baseline="0">
                <a:solidFill>
                  <a:schemeClr val="accent5"/>
                </a:solidFill>
                <a:latin typeface="Arial" panose="020B0604020202020204" pitchFamily="34" charset="0"/>
                <a:cs typeface="Hepta Slab" pitchFamily="2" charset="77"/>
              </a:defRPr>
            </a:lvl1pPr>
          </a:lstStyle>
          <a:p>
            <a:pPr lvl="0"/>
            <a:r>
              <a:rPr lang="en-US"/>
              <a:t>Date</a:t>
            </a:r>
          </a:p>
        </p:txBody>
      </p:sp>
      <p:pic>
        <p:nvPicPr>
          <p:cNvPr id="5" name="Picture 4" descr="Logo, company name&#10;&#10;Description automatically generated">
            <a:extLst>
              <a:ext uri="{FF2B5EF4-FFF2-40B4-BE49-F238E27FC236}">
                <a16:creationId xmlns:a16="http://schemas.microsoft.com/office/drawing/2014/main" id="{349A5BA1-6F81-46E1-9112-D5B220707ED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26" t="29764" r="15802" b="28620"/>
          <a:stretch/>
        </p:blipFill>
        <p:spPr>
          <a:xfrm>
            <a:off x="480000" y="379621"/>
            <a:ext cx="2452277" cy="839152"/>
          </a:xfrm>
          <a:prstGeom prst="rect">
            <a:avLst/>
          </a:prstGeom>
        </p:spPr>
      </p:pic>
    </p:spTree>
    <p:extLst>
      <p:ext uri="{BB962C8B-B14F-4D97-AF65-F5344CB8AC3E}">
        <p14:creationId xmlns:p14="http://schemas.microsoft.com/office/powerpoint/2010/main" val="1715863247"/>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Slide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41D00-E17C-0545-887F-13B19690CF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0002" y="384000"/>
            <a:ext cx="2344132" cy="768000"/>
          </a:xfrm>
          <a:prstGeom prst="rect">
            <a:avLst/>
          </a:prstGeom>
        </p:spPr>
      </p:pic>
      <p:sp>
        <p:nvSpPr>
          <p:cNvPr id="15" name="Title 1">
            <a:extLst>
              <a:ext uri="{FF2B5EF4-FFF2-40B4-BE49-F238E27FC236}">
                <a16:creationId xmlns:a16="http://schemas.microsoft.com/office/drawing/2014/main" id="{1BCC43C2-2E13-3A46-B86A-E3D5EF48F432}"/>
              </a:ext>
            </a:extLst>
          </p:cNvPr>
          <p:cNvSpPr>
            <a:spLocks noGrp="1"/>
          </p:cNvSpPr>
          <p:nvPr>
            <p:ph type="ctrTitle" hasCustomPrompt="1"/>
          </p:nvPr>
        </p:nvSpPr>
        <p:spPr>
          <a:xfrm>
            <a:off x="480002" y="2160181"/>
            <a:ext cx="8045233" cy="1777752"/>
          </a:xfrm>
          <a:prstGeom prst="rect">
            <a:avLst/>
          </a:prstGeom>
          <a:noFill/>
        </p:spPr>
        <p:txBody>
          <a:bodyPr wrap="square" lIns="0" rIns="0" bIns="0" anchor="b" anchorCtr="0">
            <a:normAutofit/>
          </a:bodyPr>
          <a:lstStyle>
            <a:lvl1pPr algn="l">
              <a:defRPr sz="6400" b="0" i="0" spc="0" baseline="0">
                <a:solidFill>
                  <a:schemeClr val="tx1"/>
                </a:solidFill>
                <a:latin typeface="Arial" panose="020B0604020202020204" pitchFamily="34" charset="0"/>
                <a:cs typeface="Hepta Slab" pitchFamily="2" charset="77"/>
              </a:defRPr>
            </a:lvl1pPr>
          </a:lstStyle>
          <a:p>
            <a:r>
              <a:rPr lang="en-US"/>
              <a:t>Presentation title</a:t>
            </a:r>
            <a:br>
              <a:rPr lang="en-US"/>
            </a:br>
            <a:r>
              <a:rPr lang="en-US"/>
              <a:t>(two lines max)</a:t>
            </a:r>
          </a:p>
        </p:txBody>
      </p:sp>
      <p:sp>
        <p:nvSpPr>
          <p:cNvPr id="17" name="Text Placeholder 15">
            <a:extLst>
              <a:ext uri="{FF2B5EF4-FFF2-40B4-BE49-F238E27FC236}">
                <a16:creationId xmlns:a16="http://schemas.microsoft.com/office/drawing/2014/main" id="{9DB7D1B0-DAD3-9A4E-8FBB-4F73C88702F4}"/>
              </a:ext>
            </a:extLst>
          </p:cNvPr>
          <p:cNvSpPr>
            <a:spLocks noGrp="1"/>
          </p:cNvSpPr>
          <p:nvPr>
            <p:ph type="body" sz="quarter" idx="11" hasCustomPrompt="1"/>
          </p:nvPr>
        </p:nvSpPr>
        <p:spPr>
          <a:xfrm>
            <a:off x="480005" y="4101449"/>
            <a:ext cx="8045231" cy="410369"/>
          </a:xfrm>
          <a:prstGeom prst="rect">
            <a:avLst/>
          </a:prstGeom>
        </p:spPr>
        <p:txBody>
          <a:bodyPr wrap="square" lIns="0" tIns="0" rIns="0" bIns="0" anchor="t" anchorCtr="0">
            <a:spAutoFit/>
          </a:bodyPr>
          <a:lstStyle>
            <a:lvl1pPr marL="0" indent="0" algn="l">
              <a:lnSpc>
                <a:spcPct val="100000"/>
              </a:lnSpc>
              <a:spcBef>
                <a:spcPts val="0"/>
              </a:spcBef>
              <a:buNone/>
              <a:defRPr sz="2667" b="0" i="0" spc="0" baseline="0">
                <a:solidFill>
                  <a:schemeClr val="accent1"/>
                </a:solidFill>
                <a:latin typeface="Arial" panose="020B0604020202020204" pitchFamily="34" charset="0"/>
                <a:cs typeface="Hepta Slab" pitchFamily="2" charset="77"/>
              </a:defRPr>
            </a:lvl1pPr>
          </a:lstStyle>
          <a:p>
            <a:pPr lvl="0"/>
            <a:r>
              <a:rPr lang="en-US"/>
              <a:t>Subhead (Optional)</a:t>
            </a:r>
          </a:p>
        </p:txBody>
      </p:sp>
      <p:sp>
        <p:nvSpPr>
          <p:cNvPr id="8" name="Text Placeholder 15">
            <a:extLst>
              <a:ext uri="{FF2B5EF4-FFF2-40B4-BE49-F238E27FC236}">
                <a16:creationId xmlns:a16="http://schemas.microsoft.com/office/drawing/2014/main" id="{A7197087-8F3C-8349-A478-D20341131D16}"/>
              </a:ext>
            </a:extLst>
          </p:cNvPr>
          <p:cNvSpPr>
            <a:spLocks noGrp="1"/>
          </p:cNvSpPr>
          <p:nvPr>
            <p:ph type="body" sz="quarter" idx="13" hasCustomPrompt="1"/>
          </p:nvPr>
        </p:nvSpPr>
        <p:spPr>
          <a:xfrm>
            <a:off x="480005" y="6191121"/>
            <a:ext cx="8045231" cy="287259"/>
          </a:xfrm>
          <a:prstGeom prst="rect">
            <a:avLst/>
          </a:prstGeom>
        </p:spPr>
        <p:txBody>
          <a:bodyPr wrap="square" lIns="0" tIns="0" rIns="0" bIns="0" anchor="t" anchorCtr="0">
            <a:spAutoFit/>
          </a:bodyPr>
          <a:lstStyle>
            <a:lvl1pPr marL="0" indent="0" algn="l">
              <a:lnSpc>
                <a:spcPct val="100000"/>
              </a:lnSpc>
              <a:spcBef>
                <a:spcPts val="0"/>
              </a:spcBef>
              <a:buNone/>
              <a:defRPr sz="1867" b="0" i="0" spc="0" baseline="0">
                <a:solidFill>
                  <a:schemeClr val="tx1"/>
                </a:solidFill>
                <a:latin typeface="Arial" panose="020B0604020202020204" pitchFamily="34" charset="0"/>
                <a:cs typeface="Hepta Slab" pitchFamily="2" charset="77"/>
              </a:defRPr>
            </a:lvl1pPr>
          </a:lstStyle>
          <a:p>
            <a:pPr lvl="0"/>
            <a:r>
              <a:rPr lang="en-US"/>
              <a:t>Date</a:t>
            </a:r>
          </a:p>
        </p:txBody>
      </p:sp>
      <p:pic>
        <p:nvPicPr>
          <p:cNvPr id="7" name="Picture 6">
            <a:extLst>
              <a:ext uri="{FF2B5EF4-FFF2-40B4-BE49-F238E27FC236}">
                <a16:creationId xmlns:a16="http://schemas.microsoft.com/office/drawing/2014/main" id="{C53913A6-4877-495F-8E31-07F0BEA12F7E}"/>
              </a:ext>
            </a:extLst>
          </p:cNvPr>
          <p:cNvPicPr>
            <a:picLocks noChangeAspect="1"/>
          </p:cNvPicPr>
          <p:nvPr userDrawn="1"/>
        </p:nvPicPr>
        <p:blipFill>
          <a:blip r:embed="rId3"/>
          <a:stretch>
            <a:fillRect/>
          </a:stretch>
        </p:blipFill>
        <p:spPr>
          <a:xfrm>
            <a:off x="9577772" y="3422852"/>
            <a:ext cx="3435149" cy="3435149"/>
          </a:xfrm>
          <a:prstGeom prst="rect">
            <a:avLst/>
          </a:prstGeom>
        </p:spPr>
      </p:pic>
    </p:spTree>
    <p:extLst>
      <p:ext uri="{BB962C8B-B14F-4D97-AF65-F5344CB8AC3E}">
        <p14:creationId xmlns:p14="http://schemas.microsoft.com/office/powerpoint/2010/main" val="306357225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3">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41D00-E17C-0545-887F-13B19690CF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0002" y="384000"/>
            <a:ext cx="2344132" cy="768000"/>
          </a:xfrm>
          <a:prstGeom prst="rect">
            <a:avLst/>
          </a:prstGeom>
        </p:spPr>
      </p:pic>
      <p:sp>
        <p:nvSpPr>
          <p:cNvPr id="15" name="Title 1">
            <a:extLst>
              <a:ext uri="{FF2B5EF4-FFF2-40B4-BE49-F238E27FC236}">
                <a16:creationId xmlns:a16="http://schemas.microsoft.com/office/drawing/2014/main" id="{1BCC43C2-2E13-3A46-B86A-E3D5EF48F432}"/>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rmAutofit/>
          </a:bodyPr>
          <a:lstStyle>
            <a:lvl1pPr algn="l">
              <a:defRPr sz="6400" b="0" i="0" spc="-213" baseline="0">
                <a:solidFill>
                  <a:schemeClr val="tx1"/>
                </a:solidFill>
                <a:latin typeface="Arial" panose="020B0604020202020204" pitchFamily="34" charset="0"/>
                <a:cs typeface="Hepta Slab" pitchFamily="2" charset="77"/>
              </a:defRPr>
            </a:lvl1pPr>
          </a:lstStyle>
          <a:p>
            <a:r>
              <a:rPr lang="en-US"/>
              <a:t>Presentation title</a:t>
            </a:r>
            <a:br>
              <a:rPr lang="en-US"/>
            </a:br>
            <a:r>
              <a:rPr lang="en-US"/>
              <a:t>(two lines max)</a:t>
            </a:r>
          </a:p>
        </p:txBody>
      </p:sp>
      <p:sp>
        <p:nvSpPr>
          <p:cNvPr id="17" name="Text Placeholder 15">
            <a:extLst>
              <a:ext uri="{FF2B5EF4-FFF2-40B4-BE49-F238E27FC236}">
                <a16:creationId xmlns:a16="http://schemas.microsoft.com/office/drawing/2014/main" id="{9DB7D1B0-DAD3-9A4E-8FBB-4F73C88702F4}"/>
              </a:ext>
            </a:extLst>
          </p:cNvPr>
          <p:cNvSpPr>
            <a:spLocks noGrp="1"/>
          </p:cNvSpPr>
          <p:nvPr>
            <p:ph type="body" sz="quarter" idx="11" hasCustomPrompt="1"/>
          </p:nvPr>
        </p:nvSpPr>
        <p:spPr>
          <a:xfrm>
            <a:off x="480004" y="4101449"/>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67" baseline="0">
                <a:solidFill>
                  <a:schemeClr val="accent1"/>
                </a:solidFill>
                <a:latin typeface="Arial" panose="020B0604020202020204" pitchFamily="34" charset="0"/>
                <a:cs typeface="Hepta Slab" pitchFamily="2" charset="77"/>
              </a:defRPr>
            </a:lvl1pPr>
          </a:lstStyle>
          <a:p>
            <a:pPr lvl="0"/>
            <a:r>
              <a:rPr lang="en-US"/>
              <a:t>Subhead (Optional)</a:t>
            </a:r>
          </a:p>
        </p:txBody>
      </p:sp>
      <p:sp>
        <p:nvSpPr>
          <p:cNvPr id="7" name="Text Placeholder 15">
            <a:extLst>
              <a:ext uri="{FF2B5EF4-FFF2-40B4-BE49-F238E27FC236}">
                <a16:creationId xmlns:a16="http://schemas.microsoft.com/office/drawing/2014/main" id="{59E0072C-983F-0441-AF3C-12CC2DAF43B3}"/>
              </a:ext>
            </a:extLst>
          </p:cNvPr>
          <p:cNvSpPr>
            <a:spLocks noGrp="1"/>
          </p:cNvSpPr>
          <p:nvPr>
            <p:ph type="body" sz="quarter" idx="13" hasCustomPrompt="1"/>
          </p:nvPr>
        </p:nvSpPr>
        <p:spPr>
          <a:xfrm>
            <a:off x="480004" y="6191121"/>
            <a:ext cx="9599997" cy="287259"/>
          </a:xfrm>
          <a:prstGeom prst="rect">
            <a:avLst/>
          </a:prstGeom>
        </p:spPr>
        <p:txBody>
          <a:bodyPr wrap="square" lIns="0" tIns="0" rIns="0" bIns="0" anchor="t" anchorCtr="0">
            <a:spAutoFit/>
          </a:bodyPr>
          <a:lstStyle>
            <a:lvl1pPr marL="0" indent="0" algn="l">
              <a:lnSpc>
                <a:spcPct val="100000"/>
              </a:lnSpc>
              <a:spcBef>
                <a:spcPts val="0"/>
              </a:spcBef>
              <a:buNone/>
              <a:defRPr sz="1867" b="0" i="0" spc="-27" baseline="0">
                <a:solidFill>
                  <a:schemeClr val="tx1"/>
                </a:solidFill>
                <a:latin typeface="Arial" panose="020B0604020202020204" pitchFamily="34" charset="0"/>
                <a:cs typeface="Hepta Slab" pitchFamily="2" charset="77"/>
              </a:defRPr>
            </a:lvl1pPr>
          </a:lstStyle>
          <a:p>
            <a:pPr lvl="0"/>
            <a:r>
              <a:rPr lang="en-US"/>
              <a:t>Date</a:t>
            </a:r>
          </a:p>
        </p:txBody>
      </p:sp>
    </p:spTree>
    <p:extLst>
      <p:ext uri="{BB962C8B-B14F-4D97-AF65-F5344CB8AC3E}">
        <p14:creationId xmlns:p14="http://schemas.microsoft.com/office/powerpoint/2010/main" val="385723773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FB627-78AD-EC4B-A8A9-9E5618D91C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8" name="Title 1">
            <a:extLst>
              <a:ext uri="{FF2B5EF4-FFF2-40B4-BE49-F238E27FC236}">
                <a16:creationId xmlns:a16="http://schemas.microsoft.com/office/drawing/2014/main" id="{271DCF6E-26A2-2C4E-8E8B-9996FAFB68E6}"/>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rmAutofit/>
          </a:bodyPr>
          <a:lstStyle>
            <a:lvl1pPr algn="l">
              <a:defRPr sz="6400" b="0" i="0" spc="0" baseline="0">
                <a:solidFill>
                  <a:schemeClr val="bg1"/>
                </a:solidFill>
                <a:latin typeface="Arial" panose="020B0604020202020204" pitchFamily="34" charset="0"/>
                <a:cs typeface="Hepta Slab" pitchFamily="2" charset="77"/>
              </a:defRPr>
            </a:lvl1pPr>
          </a:lstStyle>
          <a:p>
            <a:r>
              <a:rPr lang="en-US"/>
              <a:t>Divider title slide</a:t>
            </a:r>
            <a:br>
              <a:rPr lang="en-US"/>
            </a:br>
            <a:r>
              <a:rPr lang="en-US"/>
              <a:t>(two lines max)</a:t>
            </a:r>
          </a:p>
        </p:txBody>
      </p:sp>
      <p:sp>
        <p:nvSpPr>
          <p:cNvPr id="11" name="Text Placeholder 15">
            <a:extLst>
              <a:ext uri="{FF2B5EF4-FFF2-40B4-BE49-F238E27FC236}">
                <a16:creationId xmlns:a16="http://schemas.microsoft.com/office/drawing/2014/main" id="{625F43D7-4EFB-C349-8C86-EDF9CC510F57}"/>
              </a:ext>
            </a:extLst>
          </p:cNvPr>
          <p:cNvSpPr>
            <a:spLocks noGrp="1"/>
          </p:cNvSpPr>
          <p:nvPr>
            <p:ph type="body" sz="quarter" idx="11" hasCustomPrompt="1"/>
          </p:nvPr>
        </p:nvSpPr>
        <p:spPr>
          <a:xfrm>
            <a:off x="480004" y="4101449"/>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0" baseline="0">
                <a:solidFill>
                  <a:schemeClr val="bg1"/>
                </a:solidFill>
                <a:latin typeface="Arial" panose="020B0604020202020204" pitchFamily="34" charset="0"/>
                <a:cs typeface="Hepta Slab" pitchFamily="2" charset="77"/>
              </a:defRPr>
            </a:lvl1pPr>
          </a:lstStyle>
          <a:p>
            <a:pPr lvl="0"/>
            <a:r>
              <a:rPr lang="en-US"/>
              <a:t>Subhead (Optional)</a:t>
            </a:r>
          </a:p>
        </p:txBody>
      </p:sp>
      <p:sp>
        <p:nvSpPr>
          <p:cNvPr id="7" name="Slide Number Placeholder 5">
            <a:extLst>
              <a:ext uri="{FF2B5EF4-FFF2-40B4-BE49-F238E27FC236}">
                <a16:creationId xmlns:a16="http://schemas.microsoft.com/office/drawing/2014/main" id="{AA18B8AC-27D3-E34A-8668-AC9F47D267C0}"/>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a:latin typeface="Arial" panose="020B0604020202020204" pitchFamily="34" charset="0"/>
              </a:rPr>
              <a:t>    Middlesex London OHT </a:t>
            </a:r>
          </a:p>
        </p:txBody>
      </p:sp>
    </p:spTree>
    <p:extLst>
      <p:ext uri="{BB962C8B-B14F-4D97-AF65-F5344CB8AC3E}">
        <p14:creationId xmlns:p14="http://schemas.microsoft.com/office/powerpoint/2010/main" val="635964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a:p>
        </p:txBody>
      </p:sp>
      <p:pic>
        <p:nvPicPr>
          <p:cNvPr id="9" name="Picture 8">
            <a:extLst>
              <a:ext uri="{FF2B5EF4-FFF2-40B4-BE49-F238E27FC236}">
                <a16:creationId xmlns:a16="http://schemas.microsoft.com/office/drawing/2014/main" id="{9190C07A-72C7-084D-83D0-49D3B6DAC5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rmAutofit/>
          </a:bodyPr>
          <a:lstStyle>
            <a:lvl1pPr algn="l">
              <a:defRPr sz="6400" b="0" i="0" spc="0" baseline="0">
                <a:solidFill>
                  <a:schemeClr val="bg1"/>
                </a:solidFill>
                <a:latin typeface="Arial" panose="020B0604020202020204" pitchFamily="34" charset="0"/>
                <a:cs typeface="Hepta Slab" pitchFamily="2" charset="77"/>
              </a:defRPr>
            </a:lvl1pPr>
          </a:lstStyle>
          <a:p>
            <a:r>
              <a:rPr lang="en-US"/>
              <a:t>Divider title slide</a:t>
            </a:r>
            <a:br>
              <a:rPr lang="en-US"/>
            </a:br>
            <a:r>
              <a:rPr lang="en-US"/>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4" y="4101449"/>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0" baseline="0">
                <a:solidFill>
                  <a:schemeClr val="bg1"/>
                </a:solidFill>
                <a:latin typeface="Arial" panose="020B0604020202020204" pitchFamily="34" charset="0"/>
                <a:cs typeface="Hepta Slab" pitchFamily="2" charset="77"/>
              </a:defRPr>
            </a:lvl1pPr>
          </a:lstStyle>
          <a:p>
            <a:pPr lvl="0"/>
            <a:r>
              <a:rPr lang="en-US"/>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a:latin typeface="Arial" panose="020B0604020202020204" pitchFamily="34" charset="0"/>
              </a:rPr>
              <a:t>    Middlesex London OHT </a:t>
            </a:r>
          </a:p>
        </p:txBody>
      </p:sp>
    </p:spTree>
    <p:extLst>
      <p:ext uri="{BB962C8B-B14F-4D97-AF65-F5344CB8AC3E}">
        <p14:creationId xmlns:p14="http://schemas.microsoft.com/office/powerpoint/2010/main" val="3504028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accent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rmAutofit/>
          </a:bodyPr>
          <a:lstStyle>
            <a:lvl1pPr algn="l">
              <a:defRPr sz="6400" b="0" i="0" spc="0" baseline="0">
                <a:solidFill>
                  <a:schemeClr val="tx1"/>
                </a:solidFill>
                <a:latin typeface="Arial" panose="020B0604020202020204" pitchFamily="34" charset="0"/>
                <a:cs typeface="Hepta Slab" pitchFamily="2" charset="77"/>
              </a:defRPr>
            </a:lvl1pPr>
          </a:lstStyle>
          <a:p>
            <a:r>
              <a:rPr lang="en-US"/>
              <a:t>Divider title slide</a:t>
            </a:r>
            <a:br>
              <a:rPr lang="en-US"/>
            </a:br>
            <a:r>
              <a:rPr lang="en-US"/>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4" y="4101449"/>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0" baseline="0">
                <a:solidFill>
                  <a:schemeClr val="tx1"/>
                </a:solidFill>
                <a:latin typeface="Arial" panose="020B0604020202020204" pitchFamily="34" charset="0"/>
                <a:cs typeface="Hepta Slab" pitchFamily="2" charset="77"/>
              </a:defRPr>
            </a:lvl1pPr>
          </a:lstStyle>
          <a:p>
            <a:pPr lvl="0"/>
            <a:r>
              <a:rPr lang="en-US"/>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a:solidFill>
                  <a:schemeClr val="tx1"/>
                </a:solidFill>
                <a:latin typeface="Arial" panose="020B0604020202020204" pitchFamily="34" charset="0"/>
              </a:rPr>
              <a:t>    Middlesex London OHT </a:t>
            </a:r>
          </a:p>
        </p:txBody>
      </p:sp>
      <p:pic>
        <p:nvPicPr>
          <p:cNvPr id="14" name="Picture 13">
            <a:extLst>
              <a:ext uri="{FF2B5EF4-FFF2-40B4-BE49-F238E27FC236}">
                <a16:creationId xmlns:a16="http://schemas.microsoft.com/office/drawing/2014/main" id="{AE2811A2-707B-8C40-A6FF-B8EF2E81B6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Tree>
    <p:extLst>
      <p:ext uri="{BB962C8B-B14F-4D97-AF65-F5344CB8AC3E}">
        <p14:creationId xmlns:p14="http://schemas.microsoft.com/office/powerpoint/2010/main" val="481004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PTION 1 Picture/Graph with Caption">
  <p:cSld name="OPTION 1 Picture/Graph with Caption">
    <p:spTree>
      <p:nvGrpSpPr>
        <p:cNvPr id="1" name="Shape 72"/>
        <p:cNvGrpSpPr/>
        <p:nvPr/>
      </p:nvGrpSpPr>
      <p:grpSpPr>
        <a:xfrm>
          <a:off x="0" y="0"/>
          <a:ext cx="0" cy="0"/>
          <a:chOff x="0" y="0"/>
          <a:chExt cx="0" cy="0"/>
        </a:xfrm>
      </p:grpSpPr>
      <p:sp>
        <p:nvSpPr>
          <p:cNvPr id="73" name="Google Shape;73;p83"/>
          <p:cNvSpPr txBox="1">
            <a:spLocks noGrp="1"/>
          </p:cNvSpPr>
          <p:nvPr>
            <p:ph type="title"/>
          </p:nvPr>
        </p:nvSpPr>
        <p:spPr>
          <a:xfrm>
            <a:off x="689390" y="370936"/>
            <a:ext cx="10714489" cy="62442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3"/>
          <p:cNvSpPr>
            <a:spLocks noGrp="1"/>
          </p:cNvSpPr>
          <p:nvPr>
            <p:ph type="pic" idx="2"/>
          </p:nvPr>
        </p:nvSpPr>
        <p:spPr>
          <a:xfrm>
            <a:off x="689390" y="995363"/>
            <a:ext cx="6172200" cy="4873625"/>
          </a:xfrm>
          <a:prstGeom prst="rect">
            <a:avLst/>
          </a:prstGeom>
          <a:noFill/>
          <a:ln>
            <a:noFill/>
          </a:ln>
        </p:spPr>
      </p:sp>
      <p:sp>
        <p:nvSpPr>
          <p:cNvPr id="75" name="Google Shape;75;p83"/>
          <p:cNvSpPr txBox="1">
            <a:spLocks noGrp="1"/>
          </p:cNvSpPr>
          <p:nvPr>
            <p:ph type="body" idx="1"/>
          </p:nvPr>
        </p:nvSpPr>
        <p:spPr>
          <a:xfrm>
            <a:off x="7471642" y="1906437"/>
            <a:ext cx="3932237" cy="857041"/>
          </a:xfrm>
          <a:prstGeom prst="rect">
            <a:avLst/>
          </a:prstGeom>
          <a:solidFill>
            <a:schemeClr val="accent2"/>
          </a:solid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6" name="Google Shape;76;p83"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77" name="Google Shape;77;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Slide 4">
    <p:bg>
      <p:bgPr>
        <a:solidFill>
          <a:schemeClr val="accent3"/>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rmAutofit/>
          </a:bodyPr>
          <a:lstStyle>
            <a:lvl1pPr algn="l">
              <a:defRPr sz="6400" b="0" i="0" spc="0" baseline="0">
                <a:solidFill>
                  <a:schemeClr val="tx1"/>
                </a:solidFill>
                <a:latin typeface="Arial" panose="020B0604020202020204" pitchFamily="34" charset="0"/>
                <a:cs typeface="Hepta Slab" pitchFamily="2" charset="77"/>
              </a:defRPr>
            </a:lvl1pPr>
          </a:lstStyle>
          <a:p>
            <a:r>
              <a:rPr lang="en-US"/>
              <a:t>Divider title slide</a:t>
            </a:r>
            <a:br>
              <a:rPr lang="en-US"/>
            </a:br>
            <a:r>
              <a:rPr lang="en-US"/>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4" y="4101449"/>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0" baseline="0">
                <a:solidFill>
                  <a:schemeClr val="tx1"/>
                </a:solidFill>
                <a:latin typeface="Arial" panose="020B0604020202020204" pitchFamily="34" charset="0"/>
                <a:cs typeface="Hepta Slab" pitchFamily="2" charset="77"/>
              </a:defRPr>
            </a:lvl1pPr>
          </a:lstStyle>
          <a:p>
            <a:pPr lvl="0"/>
            <a:r>
              <a:rPr lang="en-US"/>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a:solidFill>
                  <a:schemeClr val="tx1"/>
                </a:solidFill>
                <a:latin typeface="Arial" panose="020B0604020202020204" pitchFamily="34" charset="0"/>
              </a:rPr>
              <a:t>    Middlesex London OHT </a:t>
            </a:r>
          </a:p>
        </p:txBody>
      </p:sp>
      <p:pic>
        <p:nvPicPr>
          <p:cNvPr id="8" name="Picture 7">
            <a:extLst>
              <a:ext uri="{FF2B5EF4-FFF2-40B4-BE49-F238E27FC236}">
                <a16:creationId xmlns:a16="http://schemas.microsoft.com/office/drawing/2014/main" id="{C63DCAC5-8EA6-2D47-9D78-638354536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Tree>
    <p:extLst>
      <p:ext uri="{BB962C8B-B14F-4D97-AF65-F5344CB8AC3E}">
        <p14:creationId xmlns:p14="http://schemas.microsoft.com/office/powerpoint/2010/main" val="3605482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Slide 5">
    <p:bg>
      <p:bgPr>
        <a:solidFill>
          <a:schemeClr val="accent4"/>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1524A4-7807-B241-891D-BD01BB66147B}"/>
              </a:ext>
            </a:extLst>
          </p:cNvPr>
          <p:cNvSpPr txBox="1"/>
          <p:nvPr userDrawn="1"/>
        </p:nvSpPr>
        <p:spPr>
          <a:xfrm>
            <a:off x="1647131" y="396441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2" name="TextBox 1">
            <a:extLst>
              <a:ext uri="{FF2B5EF4-FFF2-40B4-BE49-F238E27FC236}">
                <a16:creationId xmlns:a16="http://schemas.microsoft.com/office/drawing/2014/main" id="{6BA8C11A-6F3A-454B-9315-25CFE339C99A}"/>
              </a:ext>
            </a:extLst>
          </p:cNvPr>
          <p:cNvSpPr txBox="1"/>
          <p:nvPr userDrawn="1"/>
        </p:nvSpPr>
        <p:spPr>
          <a:xfrm>
            <a:off x="798181" y="644684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11" name="Title 1">
            <a:extLst>
              <a:ext uri="{FF2B5EF4-FFF2-40B4-BE49-F238E27FC236}">
                <a16:creationId xmlns:a16="http://schemas.microsoft.com/office/drawing/2014/main" id="{4AF90955-0CF8-0445-8827-FC1235209C85}"/>
              </a:ext>
            </a:extLst>
          </p:cNvPr>
          <p:cNvSpPr>
            <a:spLocks noGrp="1"/>
          </p:cNvSpPr>
          <p:nvPr>
            <p:ph type="ctrTitle" hasCustomPrompt="1"/>
          </p:nvPr>
        </p:nvSpPr>
        <p:spPr>
          <a:xfrm>
            <a:off x="480000" y="2160181"/>
            <a:ext cx="9600000" cy="1777752"/>
          </a:xfrm>
          <a:prstGeom prst="rect">
            <a:avLst/>
          </a:prstGeom>
          <a:noFill/>
        </p:spPr>
        <p:txBody>
          <a:bodyPr wrap="square" lIns="0" rIns="0" bIns="0" anchor="b" anchorCtr="0">
            <a:normAutofit/>
          </a:bodyPr>
          <a:lstStyle>
            <a:lvl1pPr algn="l">
              <a:defRPr sz="6400" b="0" i="0" spc="0" baseline="0">
                <a:solidFill>
                  <a:schemeClr val="tx1"/>
                </a:solidFill>
                <a:latin typeface="Arial" panose="020B0604020202020204" pitchFamily="34" charset="0"/>
                <a:cs typeface="Hepta Slab" pitchFamily="2" charset="77"/>
              </a:defRPr>
            </a:lvl1pPr>
          </a:lstStyle>
          <a:p>
            <a:r>
              <a:rPr lang="en-US"/>
              <a:t>Divider title slide</a:t>
            </a:r>
            <a:br>
              <a:rPr lang="en-US"/>
            </a:br>
            <a:r>
              <a:rPr lang="en-US"/>
              <a:t>(two lines max)</a:t>
            </a:r>
          </a:p>
        </p:txBody>
      </p:sp>
      <p:sp>
        <p:nvSpPr>
          <p:cNvPr id="12" name="Text Placeholder 15">
            <a:extLst>
              <a:ext uri="{FF2B5EF4-FFF2-40B4-BE49-F238E27FC236}">
                <a16:creationId xmlns:a16="http://schemas.microsoft.com/office/drawing/2014/main" id="{F521E761-C1DE-C84D-B5AC-BEFADEAC46CD}"/>
              </a:ext>
            </a:extLst>
          </p:cNvPr>
          <p:cNvSpPr>
            <a:spLocks noGrp="1"/>
          </p:cNvSpPr>
          <p:nvPr>
            <p:ph type="body" sz="quarter" idx="11" hasCustomPrompt="1"/>
          </p:nvPr>
        </p:nvSpPr>
        <p:spPr>
          <a:xfrm>
            <a:off x="480004" y="4101449"/>
            <a:ext cx="9599997" cy="410369"/>
          </a:xfrm>
          <a:prstGeom prst="rect">
            <a:avLst/>
          </a:prstGeom>
        </p:spPr>
        <p:txBody>
          <a:bodyPr wrap="square" lIns="0" tIns="0" rIns="0" bIns="0" anchor="t" anchorCtr="0">
            <a:spAutoFit/>
          </a:bodyPr>
          <a:lstStyle>
            <a:lvl1pPr marL="0" indent="0" algn="l">
              <a:lnSpc>
                <a:spcPct val="100000"/>
              </a:lnSpc>
              <a:spcBef>
                <a:spcPts val="0"/>
              </a:spcBef>
              <a:buNone/>
              <a:defRPr sz="2667" b="0" i="0" spc="0" baseline="0">
                <a:solidFill>
                  <a:schemeClr val="tx1"/>
                </a:solidFill>
                <a:latin typeface="Arial" panose="020B0604020202020204" pitchFamily="34" charset="0"/>
                <a:cs typeface="Hepta Slab" pitchFamily="2" charset="77"/>
              </a:defRPr>
            </a:lvl1pPr>
          </a:lstStyle>
          <a:p>
            <a:pPr lvl="0"/>
            <a:r>
              <a:rPr lang="en-US"/>
              <a:t>Subhead (Optional)</a:t>
            </a:r>
          </a:p>
        </p:txBody>
      </p:sp>
      <p:sp>
        <p:nvSpPr>
          <p:cNvPr id="13" name="Slide Number Placeholder 5">
            <a:extLst>
              <a:ext uri="{FF2B5EF4-FFF2-40B4-BE49-F238E27FC236}">
                <a16:creationId xmlns:a16="http://schemas.microsoft.com/office/drawing/2014/main" id="{67E225F4-8B63-6049-8A8E-841DA3B407BA}"/>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a:solidFill>
                  <a:schemeClr val="tx1"/>
                </a:solidFill>
                <a:latin typeface="Arial" panose="020B0604020202020204" pitchFamily="34" charset="0"/>
              </a:rPr>
              <a:t>    Middlesex London OHT </a:t>
            </a:r>
          </a:p>
        </p:txBody>
      </p:sp>
      <p:pic>
        <p:nvPicPr>
          <p:cNvPr id="8" name="Picture 7">
            <a:extLst>
              <a:ext uri="{FF2B5EF4-FFF2-40B4-BE49-F238E27FC236}">
                <a16:creationId xmlns:a16="http://schemas.microsoft.com/office/drawing/2014/main" id="{E8351F41-A611-4842-8555-2D4B24FC46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Tree>
    <p:extLst>
      <p:ext uri="{BB962C8B-B14F-4D97-AF65-F5344CB8AC3E}">
        <p14:creationId xmlns:p14="http://schemas.microsoft.com/office/powerpoint/2010/main" val="4194513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C3FC58-DB00-AF4B-9B6B-19A6656DA3F0}"/>
              </a:ext>
            </a:extLst>
          </p:cNvPr>
          <p:cNvSpPr/>
          <p:nvPr userDrawn="1"/>
        </p:nvSpPr>
        <p:spPr>
          <a:xfrm>
            <a:off x="0" y="0"/>
            <a:ext cx="12192000" cy="119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a:p>
        </p:txBody>
      </p:sp>
      <p:sp>
        <p:nvSpPr>
          <p:cNvPr id="7" name="Title 1">
            <a:extLst>
              <a:ext uri="{FF2B5EF4-FFF2-40B4-BE49-F238E27FC236}">
                <a16:creationId xmlns:a16="http://schemas.microsoft.com/office/drawing/2014/main" id="{E33EA68D-754E-B347-8817-7C2AC38B4615}"/>
              </a:ext>
            </a:extLst>
          </p:cNvPr>
          <p:cNvSpPr>
            <a:spLocks noGrp="1"/>
          </p:cNvSpPr>
          <p:nvPr>
            <p:ph type="title" hasCustomPrompt="1"/>
          </p:nvPr>
        </p:nvSpPr>
        <p:spPr>
          <a:xfrm>
            <a:off x="480000" y="341467"/>
            <a:ext cx="9600000" cy="517064"/>
          </a:xfrm>
          <a:prstGeom prst="rect">
            <a:avLst/>
          </a:prstGeom>
          <a:noFill/>
        </p:spPr>
        <p:txBody>
          <a:bodyPr lIns="0" rIns="0" bIns="0">
            <a:normAutofit/>
          </a:bodyPr>
          <a:lstStyle>
            <a:lvl1pPr>
              <a:lnSpc>
                <a:spcPct val="90000"/>
              </a:lnSpc>
              <a:defRPr sz="3733" b="0" i="0" spc="0" baseline="0">
                <a:solidFill>
                  <a:schemeClr val="bg1"/>
                </a:solidFill>
                <a:latin typeface="Arial" panose="020B0604020202020204" pitchFamily="34" charset="0"/>
              </a:defRPr>
            </a:lvl1pPr>
          </a:lstStyle>
          <a:p>
            <a:r>
              <a:rPr lang="en-US"/>
              <a:t>Slide title with one line</a:t>
            </a:r>
          </a:p>
        </p:txBody>
      </p:sp>
      <p:sp>
        <p:nvSpPr>
          <p:cNvPr id="10" name="Content Placeholder 2">
            <a:extLst>
              <a:ext uri="{FF2B5EF4-FFF2-40B4-BE49-F238E27FC236}">
                <a16:creationId xmlns:a16="http://schemas.microsoft.com/office/drawing/2014/main" id="{1711C447-A824-AF4C-A5DA-B2A1F046EC0D}"/>
              </a:ext>
            </a:extLst>
          </p:cNvPr>
          <p:cNvSpPr>
            <a:spLocks noGrp="1"/>
          </p:cNvSpPr>
          <p:nvPr>
            <p:ph idx="12" hasCustomPrompt="1"/>
          </p:nvPr>
        </p:nvSpPr>
        <p:spPr>
          <a:xfrm>
            <a:off x="480002" y="1541465"/>
            <a:ext cx="11231999" cy="4451819"/>
          </a:xfrm>
          <a:prstGeom prst="rect">
            <a:avLst/>
          </a:prstGeom>
        </p:spPr>
        <p:txBody>
          <a:bodyPr lIns="0" tIns="0" rIns="0" bIns="0"/>
          <a:lstStyle>
            <a:lvl1pPr marL="228589" indent="-228589">
              <a:lnSpc>
                <a:spcPct val="11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1pPr>
            <a:lvl2pPr marL="576234"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2pPr>
            <a:lvl3pPr marL="914354"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3pPr>
            <a:lvl4pPr marL="1261999"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4pPr>
            <a:lvl5pPr marL="1600120"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7A4515E-360E-154F-A53E-6346E851B731}"/>
              </a:ext>
            </a:extLst>
          </p:cNvPr>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11139272" y="6049280"/>
            <a:ext cx="572728" cy="572728"/>
          </a:xfrm>
          <a:prstGeom prst="rect">
            <a:avLst/>
          </a:prstGeom>
        </p:spPr>
      </p:pic>
    </p:spTree>
    <p:extLst>
      <p:ext uri="{BB962C8B-B14F-4D97-AF65-F5344CB8AC3E}">
        <p14:creationId xmlns:p14="http://schemas.microsoft.com/office/powerpoint/2010/main" val="154900304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Content, Half Image - 1 Lin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BFEC54-23D5-E04E-8224-A6CEA2CE4D0B}"/>
              </a:ext>
            </a:extLst>
          </p:cNvPr>
          <p:cNvSpPr/>
          <p:nvPr userDrawn="1"/>
        </p:nvSpPr>
        <p:spPr>
          <a:xfrm>
            <a:off x="0" y="0"/>
            <a:ext cx="12192000" cy="119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a:extLst>
              <a:ext uri="{FF2B5EF4-FFF2-40B4-BE49-F238E27FC236}">
                <a16:creationId xmlns:a16="http://schemas.microsoft.com/office/drawing/2014/main" id="{61BAA0C2-474F-EB4A-AF2F-E20D59F0792B}"/>
              </a:ext>
            </a:extLst>
          </p:cNvPr>
          <p:cNvSpPr>
            <a:spLocks noGrp="1"/>
          </p:cNvSpPr>
          <p:nvPr>
            <p:ph type="title" hasCustomPrompt="1"/>
          </p:nvPr>
        </p:nvSpPr>
        <p:spPr>
          <a:xfrm>
            <a:off x="480001" y="341467"/>
            <a:ext cx="11231999" cy="517064"/>
          </a:xfrm>
          <a:prstGeom prst="rect">
            <a:avLst/>
          </a:prstGeom>
          <a:noFill/>
        </p:spPr>
        <p:txBody>
          <a:bodyPr wrap="square" lIns="0" rIns="0" bIns="0">
            <a:normAutofit/>
          </a:bodyPr>
          <a:lstStyle>
            <a:lvl1pPr>
              <a:lnSpc>
                <a:spcPct val="90000"/>
              </a:lnSpc>
              <a:defRPr sz="3733" b="0" i="0" spc="0" baseline="0">
                <a:solidFill>
                  <a:schemeClr val="bg1"/>
                </a:solidFill>
                <a:latin typeface="Arial" panose="020B0604020202020204" pitchFamily="34" charset="0"/>
              </a:defRPr>
            </a:lvl1pPr>
          </a:lstStyle>
          <a:p>
            <a:r>
              <a:rPr lang="en-US"/>
              <a:t>Slide title with one line</a:t>
            </a:r>
          </a:p>
        </p:txBody>
      </p:sp>
      <p:sp>
        <p:nvSpPr>
          <p:cNvPr id="8" name="Picture Placeholder 6">
            <a:extLst>
              <a:ext uri="{FF2B5EF4-FFF2-40B4-BE49-F238E27FC236}">
                <a16:creationId xmlns:a16="http://schemas.microsoft.com/office/drawing/2014/main" id="{BCBA5837-193C-9246-88D2-C49DA2C16D26}"/>
              </a:ext>
            </a:extLst>
          </p:cNvPr>
          <p:cNvSpPr>
            <a:spLocks noGrp="1" noChangeAspect="1"/>
          </p:cNvSpPr>
          <p:nvPr>
            <p:ph type="pic" sz="quarter" idx="11" hasCustomPrompt="1"/>
          </p:nvPr>
        </p:nvSpPr>
        <p:spPr>
          <a:xfrm>
            <a:off x="6576002" y="1541464"/>
            <a:ext cx="5135999" cy="4166349"/>
          </a:xfrm>
          <a:prstGeom prst="rect">
            <a:avLst/>
          </a:prstGeom>
        </p:spPr>
        <p:txBody>
          <a:bodyPr anchor="ctr" anchorCtr="0">
            <a:normAutofit/>
          </a:bodyPr>
          <a:lstStyle>
            <a:lvl1pPr marL="0" indent="0" algn="ctr">
              <a:buNone/>
              <a:defRPr sz="1400" b="0" i="0" baseline="0">
                <a:solidFill>
                  <a:schemeClr val="tx1"/>
                </a:solidFill>
              </a:defRPr>
            </a:lvl1pPr>
          </a:lstStyle>
          <a:p>
            <a:r>
              <a:rPr lang="en-US"/>
              <a:t>Click on icon to add image. </a:t>
            </a:r>
            <a:br>
              <a:rPr lang="en-US"/>
            </a:br>
            <a:r>
              <a:rPr lang="en-US"/>
              <a:t>Image should fill container—do not change image ratio.</a:t>
            </a:r>
          </a:p>
        </p:txBody>
      </p:sp>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a:p>
        </p:txBody>
      </p:sp>
      <p:sp>
        <p:nvSpPr>
          <p:cNvPr id="4" name="TextBox 3">
            <a:extLst>
              <a:ext uri="{FF2B5EF4-FFF2-40B4-BE49-F238E27FC236}">
                <a16:creationId xmlns:a16="http://schemas.microsoft.com/office/drawing/2014/main" id="{82F626F2-00B4-6B48-B387-88DC4F807C49}"/>
              </a:ext>
            </a:extLst>
          </p:cNvPr>
          <p:cNvSpPr txBox="1"/>
          <p:nvPr userDrawn="1"/>
        </p:nvSpPr>
        <p:spPr>
          <a:xfrm>
            <a:off x="735980" y="650487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11" name="Slide Number Placeholder 5">
            <a:extLst>
              <a:ext uri="{FF2B5EF4-FFF2-40B4-BE49-F238E27FC236}">
                <a16:creationId xmlns:a16="http://schemas.microsoft.com/office/drawing/2014/main" id="{37BCEAC0-1CEF-5047-9497-1F83EFB41718}"/>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2"/>
                </a:solidFill>
                <a:latin typeface="Arial" panose="020B0604020202020204" pitchFamily="34" charset="0"/>
              </a:rPr>
              <a:pPr/>
              <a:t>‹#›</a:t>
            </a:fld>
            <a:r>
              <a:rPr lang="en-US" sz="1067" b="0" i="0">
                <a:solidFill>
                  <a:schemeClr val="tx2"/>
                </a:solidFill>
                <a:latin typeface="Arial" panose="020B0604020202020204" pitchFamily="34" charset="0"/>
              </a:rPr>
              <a:t>    Middlesex London OHT </a:t>
            </a:r>
          </a:p>
        </p:txBody>
      </p:sp>
      <p:sp>
        <p:nvSpPr>
          <p:cNvPr id="9" name="Content Placeholder 2">
            <a:extLst>
              <a:ext uri="{FF2B5EF4-FFF2-40B4-BE49-F238E27FC236}">
                <a16:creationId xmlns:a16="http://schemas.microsoft.com/office/drawing/2014/main" id="{D90A1201-55AC-5D4C-ADB9-B1EC75A5C0F1}"/>
              </a:ext>
            </a:extLst>
          </p:cNvPr>
          <p:cNvSpPr>
            <a:spLocks noGrp="1"/>
          </p:cNvSpPr>
          <p:nvPr>
            <p:ph idx="12" hasCustomPrompt="1"/>
          </p:nvPr>
        </p:nvSpPr>
        <p:spPr>
          <a:xfrm>
            <a:off x="480001" y="1541465"/>
            <a:ext cx="5136000" cy="4451819"/>
          </a:xfrm>
          <a:prstGeom prst="rect">
            <a:avLst/>
          </a:prstGeom>
        </p:spPr>
        <p:txBody>
          <a:bodyPr lIns="0" tIns="0" rIns="0" bIns="0"/>
          <a:lstStyle>
            <a:lvl1pPr marL="228589" indent="-228589">
              <a:lnSpc>
                <a:spcPct val="11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1pPr>
            <a:lvl2pPr marL="576234"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2pPr>
            <a:lvl3pPr marL="914354"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3pPr>
            <a:lvl4pPr marL="1261999"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4pPr>
            <a:lvl5pPr marL="1600120"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003275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Content, Logo Graphic">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a:p>
        </p:txBody>
      </p:sp>
      <p:sp>
        <p:nvSpPr>
          <p:cNvPr id="4" name="TextBox 3">
            <a:extLst>
              <a:ext uri="{FF2B5EF4-FFF2-40B4-BE49-F238E27FC236}">
                <a16:creationId xmlns:a16="http://schemas.microsoft.com/office/drawing/2014/main" id="{82F626F2-00B4-6B48-B387-88DC4F807C49}"/>
              </a:ext>
            </a:extLst>
          </p:cNvPr>
          <p:cNvSpPr txBox="1"/>
          <p:nvPr userDrawn="1"/>
        </p:nvSpPr>
        <p:spPr>
          <a:xfrm>
            <a:off x="735980" y="650487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11" name="Slide Number Placeholder 5">
            <a:extLst>
              <a:ext uri="{FF2B5EF4-FFF2-40B4-BE49-F238E27FC236}">
                <a16:creationId xmlns:a16="http://schemas.microsoft.com/office/drawing/2014/main" id="{37BCEAC0-1CEF-5047-9497-1F83EFB41718}"/>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2"/>
                </a:solidFill>
                <a:latin typeface="Arial" panose="020B0604020202020204" pitchFamily="34" charset="0"/>
              </a:rPr>
              <a:pPr/>
              <a:t>‹#›</a:t>
            </a:fld>
            <a:r>
              <a:rPr lang="en-US" sz="1067" b="0" i="0">
                <a:solidFill>
                  <a:schemeClr val="tx2"/>
                </a:solidFill>
                <a:latin typeface="Arial" panose="020B0604020202020204" pitchFamily="34" charset="0"/>
              </a:rPr>
              <a:t>    Middlesex London OHT </a:t>
            </a:r>
          </a:p>
        </p:txBody>
      </p:sp>
      <p:sp>
        <p:nvSpPr>
          <p:cNvPr id="9" name="Content Placeholder 2">
            <a:extLst>
              <a:ext uri="{FF2B5EF4-FFF2-40B4-BE49-F238E27FC236}">
                <a16:creationId xmlns:a16="http://schemas.microsoft.com/office/drawing/2014/main" id="{D90A1201-55AC-5D4C-ADB9-B1EC75A5C0F1}"/>
              </a:ext>
            </a:extLst>
          </p:cNvPr>
          <p:cNvSpPr>
            <a:spLocks noGrp="1"/>
          </p:cNvSpPr>
          <p:nvPr>
            <p:ph idx="12" hasCustomPrompt="1"/>
          </p:nvPr>
        </p:nvSpPr>
        <p:spPr>
          <a:xfrm>
            <a:off x="480002" y="1047264"/>
            <a:ext cx="8554271" cy="4952737"/>
          </a:xfrm>
          <a:prstGeom prst="rect">
            <a:avLst/>
          </a:prstGeom>
        </p:spPr>
        <p:txBody>
          <a:bodyPr lIns="0" tIns="0" rIns="0" bIns="0"/>
          <a:lstStyle>
            <a:lvl1pPr marL="228589" indent="-228589">
              <a:lnSpc>
                <a:spcPct val="11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1pPr>
            <a:lvl2pPr marL="576234"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2pPr>
            <a:lvl3pPr marL="914354"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3pPr>
            <a:lvl4pPr marL="1261999"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4pPr>
            <a:lvl5pPr marL="1600120"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86ED63C1-13E7-8641-843A-4BB8B56BD14B}"/>
              </a:ext>
            </a:extLst>
          </p:cNvPr>
          <p:cNvPicPr>
            <a:picLocks noChangeAspect="1"/>
          </p:cNvPicPr>
          <p:nvPr userDrawn="1"/>
        </p:nvPicPr>
        <p:blipFill>
          <a:blip r:embed="rId2"/>
          <a:stretch>
            <a:fillRect/>
          </a:stretch>
        </p:blipFill>
        <p:spPr>
          <a:xfrm>
            <a:off x="9584508" y="3422852"/>
            <a:ext cx="3435149" cy="3435149"/>
          </a:xfrm>
          <a:prstGeom prst="rect">
            <a:avLst/>
          </a:prstGeom>
        </p:spPr>
      </p:pic>
      <p:sp>
        <p:nvSpPr>
          <p:cNvPr id="14" name="Title 1">
            <a:extLst>
              <a:ext uri="{FF2B5EF4-FFF2-40B4-BE49-F238E27FC236}">
                <a16:creationId xmlns:a16="http://schemas.microsoft.com/office/drawing/2014/main" id="{D3B51232-31C4-B545-9EB9-96AD6C57DF95}"/>
              </a:ext>
            </a:extLst>
          </p:cNvPr>
          <p:cNvSpPr>
            <a:spLocks noGrp="1"/>
          </p:cNvSpPr>
          <p:nvPr>
            <p:ph type="title" hasCustomPrompt="1"/>
          </p:nvPr>
        </p:nvSpPr>
        <p:spPr>
          <a:xfrm>
            <a:off x="480002" y="341467"/>
            <a:ext cx="8554271" cy="517064"/>
          </a:xfrm>
          <a:prstGeom prst="rect">
            <a:avLst/>
          </a:prstGeom>
          <a:noFill/>
        </p:spPr>
        <p:txBody>
          <a:bodyPr wrap="square" lIns="0" rIns="0" bIns="0">
            <a:normAutofit/>
          </a:bodyPr>
          <a:lstStyle>
            <a:lvl1pPr>
              <a:lnSpc>
                <a:spcPct val="90000"/>
              </a:lnSpc>
              <a:defRPr sz="3733" b="0" i="0" spc="0" baseline="0">
                <a:solidFill>
                  <a:schemeClr val="accent1"/>
                </a:solidFill>
                <a:latin typeface="Arial" panose="020B0604020202020204" pitchFamily="34" charset="0"/>
              </a:defRPr>
            </a:lvl1pPr>
          </a:lstStyle>
          <a:p>
            <a:r>
              <a:rPr lang="en-US"/>
              <a:t>Slide title with one line</a:t>
            </a:r>
          </a:p>
        </p:txBody>
      </p:sp>
    </p:spTree>
    <p:extLst>
      <p:ext uri="{BB962C8B-B14F-4D97-AF65-F5344CB8AC3E}">
        <p14:creationId xmlns:p14="http://schemas.microsoft.com/office/powerpoint/2010/main" val="42060885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Content, Half Image - 2 Lin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843469-618C-0049-8842-91D2B008071A}"/>
              </a:ext>
            </a:extLst>
          </p:cNvPr>
          <p:cNvSpPr/>
          <p:nvPr userDrawn="1"/>
        </p:nvSpPr>
        <p:spPr>
          <a:xfrm>
            <a:off x="0" y="1"/>
            <a:ext cx="6576000" cy="17170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icture Placeholder 6">
            <a:extLst>
              <a:ext uri="{FF2B5EF4-FFF2-40B4-BE49-F238E27FC236}">
                <a16:creationId xmlns:a16="http://schemas.microsoft.com/office/drawing/2014/main" id="{BCBA5837-193C-9246-88D2-C49DA2C16D26}"/>
              </a:ext>
            </a:extLst>
          </p:cNvPr>
          <p:cNvSpPr>
            <a:spLocks noGrp="1" noChangeAspect="1"/>
          </p:cNvSpPr>
          <p:nvPr>
            <p:ph type="pic" sz="quarter" idx="11" hasCustomPrompt="1"/>
          </p:nvPr>
        </p:nvSpPr>
        <p:spPr>
          <a:xfrm>
            <a:off x="6576000" y="0"/>
            <a:ext cx="5616000" cy="6858000"/>
          </a:xfrm>
          <a:prstGeom prst="rect">
            <a:avLst/>
          </a:prstGeom>
        </p:spPr>
        <p:txBody>
          <a:bodyPr anchor="ctr" anchorCtr="0">
            <a:normAutofit/>
          </a:bodyPr>
          <a:lstStyle>
            <a:lvl1pPr marL="0" indent="0" algn="ctr">
              <a:buNone/>
              <a:defRPr sz="1400" b="0" i="0" baseline="0">
                <a:solidFill>
                  <a:schemeClr val="tx1"/>
                </a:solidFill>
              </a:defRPr>
            </a:lvl1pPr>
          </a:lstStyle>
          <a:p>
            <a:r>
              <a:rPr lang="en-US"/>
              <a:t>Click on icon to add image. </a:t>
            </a:r>
            <a:br>
              <a:rPr lang="en-US"/>
            </a:br>
            <a:r>
              <a:rPr lang="en-US"/>
              <a:t>Image should fill container—do not change image ratio.</a:t>
            </a:r>
          </a:p>
        </p:txBody>
      </p:sp>
      <p:sp>
        <p:nvSpPr>
          <p:cNvPr id="2" name="TextBox 1">
            <a:extLst>
              <a:ext uri="{FF2B5EF4-FFF2-40B4-BE49-F238E27FC236}">
                <a16:creationId xmlns:a16="http://schemas.microsoft.com/office/drawing/2014/main" id="{5C799F96-E211-C14E-A818-960545681130}"/>
              </a:ext>
            </a:extLst>
          </p:cNvPr>
          <p:cNvSpPr txBox="1"/>
          <p:nvPr userDrawn="1"/>
        </p:nvSpPr>
        <p:spPr>
          <a:xfrm>
            <a:off x="2018995" y="682752"/>
            <a:ext cx="0" cy="0"/>
          </a:xfrm>
          <a:prstGeom prst="rect">
            <a:avLst/>
          </a:prstGeom>
        </p:spPr>
        <p:txBody>
          <a:bodyPr vert="horz" wrap="none" lIns="121920" tIns="60960" rIns="121920" bIns="60960" rtlCol="0">
            <a:normAutofit fontScale="25000" lnSpcReduction="20000"/>
          </a:bodyPr>
          <a:lstStyle/>
          <a:p>
            <a:endParaRPr lang="en-US" sz="2400"/>
          </a:p>
        </p:txBody>
      </p:sp>
      <p:sp>
        <p:nvSpPr>
          <p:cNvPr id="4" name="TextBox 3">
            <a:extLst>
              <a:ext uri="{FF2B5EF4-FFF2-40B4-BE49-F238E27FC236}">
                <a16:creationId xmlns:a16="http://schemas.microsoft.com/office/drawing/2014/main" id="{82F626F2-00B4-6B48-B387-88DC4F807C49}"/>
              </a:ext>
            </a:extLst>
          </p:cNvPr>
          <p:cNvSpPr txBox="1"/>
          <p:nvPr userDrawn="1"/>
        </p:nvSpPr>
        <p:spPr>
          <a:xfrm>
            <a:off x="735980" y="6504879"/>
            <a:ext cx="0" cy="0"/>
          </a:xfrm>
          <a:prstGeom prst="rect">
            <a:avLst/>
          </a:prstGeom>
        </p:spPr>
        <p:txBody>
          <a:bodyPr vert="horz" wrap="none" lIns="121920" tIns="60960" rIns="121920" bIns="60960" rtlCol="0">
            <a:normAutofit fontScale="25000" lnSpcReduction="20000"/>
          </a:bodyPr>
          <a:lstStyle/>
          <a:p>
            <a:endParaRPr lang="en-US" sz="2400"/>
          </a:p>
        </p:txBody>
      </p:sp>
      <p:sp>
        <p:nvSpPr>
          <p:cNvPr id="3" name="TextBox 2">
            <a:extLst>
              <a:ext uri="{FF2B5EF4-FFF2-40B4-BE49-F238E27FC236}">
                <a16:creationId xmlns:a16="http://schemas.microsoft.com/office/drawing/2014/main" id="{4966860F-B6FA-4149-8C66-F2FCECC35ABA}"/>
              </a:ext>
            </a:extLst>
          </p:cNvPr>
          <p:cNvSpPr txBox="1"/>
          <p:nvPr userDrawn="1"/>
        </p:nvSpPr>
        <p:spPr>
          <a:xfrm>
            <a:off x="11291668" y="-347003"/>
            <a:ext cx="0" cy="0"/>
          </a:xfrm>
          <a:prstGeom prst="rect">
            <a:avLst/>
          </a:prstGeom>
        </p:spPr>
        <p:txBody>
          <a:bodyPr vert="horz" wrap="none" lIns="121920" tIns="60960" rIns="121920" bIns="60960" rtlCol="0">
            <a:normAutofit fontScale="25000" lnSpcReduction="20000"/>
          </a:bodyPr>
          <a:lstStyle/>
          <a:p>
            <a:endParaRPr lang="en-US" sz="2400"/>
          </a:p>
        </p:txBody>
      </p:sp>
      <p:sp>
        <p:nvSpPr>
          <p:cNvPr id="10" name="Content Placeholder 2">
            <a:extLst>
              <a:ext uri="{FF2B5EF4-FFF2-40B4-BE49-F238E27FC236}">
                <a16:creationId xmlns:a16="http://schemas.microsoft.com/office/drawing/2014/main" id="{299A71F9-8A31-F943-9DE3-0AB68A77B5C3}"/>
              </a:ext>
            </a:extLst>
          </p:cNvPr>
          <p:cNvSpPr>
            <a:spLocks noGrp="1"/>
          </p:cNvSpPr>
          <p:nvPr>
            <p:ph idx="12" hasCustomPrompt="1"/>
          </p:nvPr>
        </p:nvSpPr>
        <p:spPr>
          <a:xfrm>
            <a:off x="480001" y="2058000"/>
            <a:ext cx="5280000" cy="3941997"/>
          </a:xfrm>
          <a:prstGeom prst="rect">
            <a:avLst/>
          </a:prstGeom>
        </p:spPr>
        <p:txBody>
          <a:bodyPr lIns="0" tIns="0" rIns="0" bIns="0"/>
          <a:lstStyle>
            <a:lvl1pPr marL="228589" indent="-228589">
              <a:lnSpc>
                <a:spcPct val="11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1pPr>
            <a:lvl2pPr marL="576234"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2pPr>
            <a:lvl3pPr marL="914354"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3pPr>
            <a:lvl4pPr marL="1261999" indent="-233351">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4pPr>
            <a:lvl5pPr marL="1600120" indent="-228589">
              <a:lnSpc>
                <a:spcPct val="90000"/>
              </a:lnSpc>
              <a:buSzPct val="100000"/>
              <a:buFont typeface="Arial" panose="020B0604020202020204" pitchFamily="34" charset="0"/>
              <a:buChar char="•"/>
              <a:defRPr sz="2400" b="0" i="0">
                <a:solidFill>
                  <a:schemeClr val="tx1"/>
                </a:solidFill>
                <a:latin typeface="Arial" panose="020B0604020202020204" pitchFamily="34"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9D63151-BB90-6843-BB54-32A1D922D8C5}"/>
              </a:ext>
            </a:extLst>
          </p:cNvPr>
          <p:cNvSpPr>
            <a:spLocks noGrp="1"/>
          </p:cNvSpPr>
          <p:nvPr>
            <p:ph type="title" hasCustomPrompt="1"/>
          </p:nvPr>
        </p:nvSpPr>
        <p:spPr>
          <a:xfrm>
            <a:off x="480000" y="340940"/>
            <a:ext cx="5280000" cy="1034129"/>
          </a:xfrm>
          <a:prstGeom prst="rect">
            <a:avLst/>
          </a:prstGeom>
          <a:noFill/>
        </p:spPr>
        <p:txBody>
          <a:bodyPr lIns="0" rIns="0" bIns="0">
            <a:normAutofit/>
          </a:bodyPr>
          <a:lstStyle>
            <a:lvl1pPr>
              <a:lnSpc>
                <a:spcPct val="90000"/>
              </a:lnSpc>
              <a:defRPr sz="3733" b="0" i="0" spc="0" baseline="0">
                <a:solidFill>
                  <a:schemeClr val="bg1"/>
                </a:solidFill>
                <a:latin typeface="Arial" panose="020B0604020202020204" pitchFamily="34" charset="0"/>
              </a:defRPr>
            </a:lvl1pPr>
          </a:lstStyle>
          <a:p>
            <a:r>
              <a:rPr lang="en-US"/>
              <a:t>Slide title with two lines of copy</a:t>
            </a:r>
          </a:p>
        </p:txBody>
      </p:sp>
      <p:sp>
        <p:nvSpPr>
          <p:cNvPr id="14" name="Slide Number Placeholder 5">
            <a:extLst>
              <a:ext uri="{FF2B5EF4-FFF2-40B4-BE49-F238E27FC236}">
                <a16:creationId xmlns:a16="http://schemas.microsoft.com/office/drawing/2014/main" id="{9C30B3B0-2932-E843-8C09-316A3D55A6CF}"/>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2"/>
                </a:solidFill>
                <a:latin typeface="Arial" panose="020B0604020202020204" pitchFamily="34" charset="0"/>
              </a:rPr>
              <a:pPr/>
              <a:t>‹#›</a:t>
            </a:fld>
            <a:r>
              <a:rPr lang="en-US" sz="1067" b="0" i="0">
                <a:solidFill>
                  <a:schemeClr val="tx2"/>
                </a:solidFill>
                <a:latin typeface="Arial" panose="020B0604020202020204" pitchFamily="34" charset="0"/>
              </a:rPr>
              <a:t>    Middlesex London OHT </a:t>
            </a:r>
          </a:p>
        </p:txBody>
      </p:sp>
    </p:spTree>
    <p:extLst>
      <p:ext uri="{BB962C8B-B14F-4D97-AF65-F5344CB8AC3E}">
        <p14:creationId xmlns:p14="http://schemas.microsoft.com/office/powerpoint/2010/main" val="148271690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0" baseline="0">
                <a:solidFill>
                  <a:schemeClr val="bg1"/>
                </a:solidFill>
                <a:latin typeface="Arial" panose="020B0604020202020204" pitchFamily="34" charset="0"/>
              </a:defRPr>
            </a:lvl1pPr>
          </a:lstStyle>
          <a:p>
            <a:r>
              <a:rPr lang="en-US"/>
              <a:t>Place large copy here</a:t>
            </a:r>
          </a:p>
        </p:txBody>
      </p:sp>
      <p:pic>
        <p:nvPicPr>
          <p:cNvPr id="5" name="Picture 4">
            <a:extLst>
              <a:ext uri="{FF2B5EF4-FFF2-40B4-BE49-F238E27FC236}">
                <a16:creationId xmlns:a16="http://schemas.microsoft.com/office/drawing/2014/main" id="{289A269B-39A4-D74F-8C7D-4456268AF5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a:latin typeface="Arial" panose="020B0604020202020204" pitchFamily="34" charset="0"/>
              </a:rPr>
              <a:t>    Middlesex London OHT </a:t>
            </a:r>
          </a:p>
        </p:txBody>
      </p:sp>
      <p:sp>
        <p:nvSpPr>
          <p:cNvPr id="9" name="Text Placeholder 9">
            <a:extLst>
              <a:ext uri="{FF2B5EF4-FFF2-40B4-BE49-F238E27FC236}">
                <a16:creationId xmlns:a16="http://schemas.microsoft.com/office/drawing/2014/main" id="{08F62ACA-D226-CF4B-9F36-26D04DD853BA}"/>
              </a:ext>
            </a:extLst>
          </p:cNvPr>
          <p:cNvSpPr>
            <a:spLocks noGrp="1"/>
          </p:cNvSpPr>
          <p:nvPr>
            <p:ph type="body" sz="quarter" idx="12" hasCustomPrompt="1"/>
          </p:nvPr>
        </p:nvSpPr>
        <p:spPr>
          <a:xfrm>
            <a:off x="480000" y="357717"/>
            <a:ext cx="9600000" cy="287259"/>
          </a:xfrm>
          <a:prstGeom prst="rect">
            <a:avLst/>
          </a:prstGeom>
        </p:spPr>
        <p:txBody>
          <a:bodyPr wrap="square" lIns="0" tIns="0" rIns="0" bIns="0">
            <a:normAutofit/>
          </a:bodyPr>
          <a:lstStyle>
            <a:lvl1pPr marL="0" indent="0">
              <a:lnSpc>
                <a:spcPct val="100000"/>
              </a:lnSpc>
              <a:buNone/>
              <a:defRPr lang="en-US" sz="1867" b="0" i="0" u="none" strike="noStrike" kern="1200" spc="0" baseline="0" dirty="0">
                <a:solidFill>
                  <a:schemeClr val="bg1"/>
                </a:solidFill>
                <a:latin typeface="Arial" panose="020B0604020202020204" pitchFamily="34" charset="0"/>
                <a:ea typeface="Roboto" panose="02000000000000000000" pitchFamily="2" charset="0"/>
                <a:cs typeface="Hepta Slab" pitchFamily="2" charset="77"/>
              </a:defRPr>
            </a:lvl1pPr>
          </a:lstStyle>
          <a:p>
            <a:pPr lvl="0"/>
            <a:r>
              <a:rPr lang="en-US" b="1"/>
              <a:t>Subhead</a:t>
            </a:r>
            <a:endParaRPr lang="en-US"/>
          </a:p>
        </p:txBody>
      </p:sp>
    </p:spTree>
    <p:extLst>
      <p:ext uri="{BB962C8B-B14F-4D97-AF65-F5344CB8AC3E}">
        <p14:creationId xmlns:p14="http://schemas.microsoft.com/office/powerpoint/2010/main" val="1064053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2">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0" baseline="0">
                <a:solidFill>
                  <a:schemeClr val="bg1"/>
                </a:solidFill>
                <a:latin typeface="Arial" panose="020B0604020202020204" pitchFamily="34" charset="0"/>
              </a:defRPr>
            </a:lvl1pPr>
          </a:lstStyle>
          <a:p>
            <a:r>
              <a:rPr lang="en-US"/>
              <a:t>Place large copy here</a:t>
            </a:r>
          </a:p>
        </p:txBody>
      </p:sp>
      <p:pic>
        <p:nvPicPr>
          <p:cNvPr id="5" name="Picture 4">
            <a:extLst>
              <a:ext uri="{FF2B5EF4-FFF2-40B4-BE49-F238E27FC236}">
                <a16:creationId xmlns:a16="http://schemas.microsoft.com/office/drawing/2014/main" id="{289A269B-39A4-D74F-8C7D-4456268AF5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latin typeface="Arial" panose="020B0604020202020204" pitchFamily="34" charset="0"/>
              </a:rPr>
              <a:pPr/>
              <a:t>‹#›</a:t>
            </a:fld>
            <a:r>
              <a:rPr lang="en-US" sz="1067" b="0" i="0">
                <a:latin typeface="Arial" panose="020B0604020202020204" pitchFamily="34" charset="0"/>
              </a:rPr>
              <a:t>    Middlesex London OHT </a:t>
            </a:r>
          </a:p>
        </p:txBody>
      </p:sp>
      <p:sp>
        <p:nvSpPr>
          <p:cNvPr id="8" name="Text Placeholder 9">
            <a:extLst>
              <a:ext uri="{FF2B5EF4-FFF2-40B4-BE49-F238E27FC236}">
                <a16:creationId xmlns:a16="http://schemas.microsoft.com/office/drawing/2014/main" id="{E384217D-4B1D-CE4E-B96F-069B60C733EF}"/>
              </a:ext>
            </a:extLst>
          </p:cNvPr>
          <p:cNvSpPr>
            <a:spLocks noGrp="1"/>
          </p:cNvSpPr>
          <p:nvPr>
            <p:ph type="body" sz="quarter" idx="12" hasCustomPrompt="1"/>
          </p:nvPr>
        </p:nvSpPr>
        <p:spPr>
          <a:xfrm>
            <a:off x="480000" y="357717"/>
            <a:ext cx="9600000" cy="287259"/>
          </a:xfrm>
          <a:prstGeom prst="rect">
            <a:avLst/>
          </a:prstGeom>
        </p:spPr>
        <p:txBody>
          <a:bodyPr wrap="square" lIns="0" tIns="0" rIns="0" bIns="0">
            <a:normAutofit/>
          </a:bodyPr>
          <a:lstStyle>
            <a:lvl1pPr marL="0" indent="0">
              <a:lnSpc>
                <a:spcPct val="100000"/>
              </a:lnSpc>
              <a:buNone/>
              <a:defRPr lang="en-US" sz="1867" b="0" i="0" u="none" strike="noStrike" kern="1200" spc="0" baseline="0" dirty="0">
                <a:solidFill>
                  <a:schemeClr val="bg1"/>
                </a:solidFill>
                <a:latin typeface="Arial" panose="020B0604020202020204" pitchFamily="34" charset="0"/>
                <a:ea typeface="Roboto" panose="02000000000000000000" pitchFamily="2" charset="0"/>
                <a:cs typeface="Hepta Slab" pitchFamily="2" charset="77"/>
              </a:defRPr>
            </a:lvl1pPr>
          </a:lstStyle>
          <a:p>
            <a:pPr lvl="0"/>
            <a:r>
              <a:rPr lang="en-US" b="1"/>
              <a:t>Subhead</a:t>
            </a:r>
            <a:endParaRPr lang="en-US"/>
          </a:p>
        </p:txBody>
      </p:sp>
    </p:spTree>
    <p:extLst>
      <p:ext uri="{BB962C8B-B14F-4D97-AF65-F5344CB8AC3E}">
        <p14:creationId xmlns:p14="http://schemas.microsoft.com/office/powerpoint/2010/main" val="2838407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3">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0" baseline="0">
                <a:solidFill>
                  <a:schemeClr val="tx1"/>
                </a:solidFill>
                <a:latin typeface="Arial" panose="020B0604020202020204" pitchFamily="34" charset="0"/>
              </a:defRPr>
            </a:lvl1pPr>
          </a:lstStyle>
          <a:p>
            <a:r>
              <a:rPr lang="en-US"/>
              <a:t>Place large copy here</a:t>
            </a:r>
          </a:p>
        </p:txBody>
      </p:sp>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a:solidFill>
                  <a:schemeClr val="tx1"/>
                </a:solidFill>
                <a:latin typeface="Arial" panose="020B0604020202020204" pitchFamily="34" charset="0"/>
              </a:rPr>
              <a:t>    Middlesex London OHT </a:t>
            </a:r>
          </a:p>
        </p:txBody>
      </p:sp>
      <p:sp>
        <p:nvSpPr>
          <p:cNvPr id="9" name="Text Placeholder 9">
            <a:extLst>
              <a:ext uri="{FF2B5EF4-FFF2-40B4-BE49-F238E27FC236}">
                <a16:creationId xmlns:a16="http://schemas.microsoft.com/office/drawing/2014/main" id="{08F62ACA-D226-CF4B-9F36-26D04DD853BA}"/>
              </a:ext>
            </a:extLst>
          </p:cNvPr>
          <p:cNvSpPr>
            <a:spLocks noGrp="1"/>
          </p:cNvSpPr>
          <p:nvPr>
            <p:ph type="body" sz="quarter" idx="12" hasCustomPrompt="1"/>
          </p:nvPr>
        </p:nvSpPr>
        <p:spPr>
          <a:xfrm>
            <a:off x="480000" y="357717"/>
            <a:ext cx="9600000" cy="287259"/>
          </a:xfrm>
          <a:prstGeom prst="rect">
            <a:avLst/>
          </a:prstGeom>
        </p:spPr>
        <p:txBody>
          <a:bodyPr wrap="square" lIns="0" tIns="0" rIns="0" bIns="0">
            <a:normAutofit/>
          </a:bodyPr>
          <a:lstStyle>
            <a:lvl1pPr marL="0" indent="0">
              <a:lnSpc>
                <a:spcPct val="100000"/>
              </a:lnSpc>
              <a:buNone/>
              <a:defRPr lang="en-US" sz="1867" b="0" i="0" u="none" strike="noStrike" kern="1200" spc="0" baseline="0" dirty="0">
                <a:solidFill>
                  <a:schemeClr val="tx1"/>
                </a:solidFill>
                <a:latin typeface="Arial" panose="020B0604020202020204" pitchFamily="34" charset="0"/>
                <a:ea typeface="Roboto" panose="02000000000000000000" pitchFamily="2" charset="0"/>
                <a:cs typeface="Hepta Slab" pitchFamily="2" charset="77"/>
              </a:defRPr>
            </a:lvl1pPr>
          </a:lstStyle>
          <a:p>
            <a:pPr lvl="0"/>
            <a:r>
              <a:rPr lang="en-US" b="1"/>
              <a:t>Subhead</a:t>
            </a:r>
            <a:endParaRPr lang="en-US"/>
          </a:p>
        </p:txBody>
      </p:sp>
      <p:pic>
        <p:nvPicPr>
          <p:cNvPr id="2" name="Picture 1">
            <a:extLst>
              <a:ext uri="{FF2B5EF4-FFF2-40B4-BE49-F238E27FC236}">
                <a16:creationId xmlns:a16="http://schemas.microsoft.com/office/drawing/2014/main" id="{1F250BDB-931A-2746-8271-F890C2479C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Tree>
    <p:extLst>
      <p:ext uri="{BB962C8B-B14F-4D97-AF65-F5344CB8AC3E}">
        <p14:creationId xmlns:p14="http://schemas.microsoft.com/office/powerpoint/2010/main" val="2109989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ubhead, Large Text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0" baseline="0">
                <a:solidFill>
                  <a:schemeClr val="tx1"/>
                </a:solidFill>
                <a:latin typeface="Arial" panose="020B0604020202020204" pitchFamily="34" charset="0"/>
              </a:defRPr>
            </a:lvl1pPr>
          </a:lstStyle>
          <a:p>
            <a:r>
              <a:rPr lang="en-US"/>
              <a:t>Place large copy here</a:t>
            </a:r>
          </a:p>
        </p:txBody>
      </p:sp>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a:solidFill>
                  <a:schemeClr val="tx1"/>
                </a:solidFill>
                <a:latin typeface="Arial" panose="020B0604020202020204" pitchFamily="34" charset="0"/>
              </a:rPr>
              <a:t>    Middlesex London OHT </a:t>
            </a:r>
          </a:p>
        </p:txBody>
      </p:sp>
      <p:pic>
        <p:nvPicPr>
          <p:cNvPr id="10" name="Picture 9">
            <a:extLst>
              <a:ext uri="{FF2B5EF4-FFF2-40B4-BE49-F238E27FC236}">
                <a16:creationId xmlns:a16="http://schemas.microsoft.com/office/drawing/2014/main" id="{26CD52CE-115C-E34C-8F3F-175FE28AB5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
        <p:nvSpPr>
          <p:cNvPr id="8" name="Text Placeholder 9">
            <a:extLst>
              <a:ext uri="{FF2B5EF4-FFF2-40B4-BE49-F238E27FC236}">
                <a16:creationId xmlns:a16="http://schemas.microsoft.com/office/drawing/2014/main" id="{4C163158-9980-914E-B4C2-69355A5CEF6D}"/>
              </a:ext>
            </a:extLst>
          </p:cNvPr>
          <p:cNvSpPr>
            <a:spLocks noGrp="1"/>
          </p:cNvSpPr>
          <p:nvPr>
            <p:ph type="body" sz="quarter" idx="12" hasCustomPrompt="1"/>
          </p:nvPr>
        </p:nvSpPr>
        <p:spPr>
          <a:xfrm>
            <a:off x="480000" y="357717"/>
            <a:ext cx="9600000" cy="287259"/>
          </a:xfrm>
          <a:prstGeom prst="rect">
            <a:avLst/>
          </a:prstGeom>
        </p:spPr>
        <p:txBody>
          <a:bodyPr wrap="square" lIns="0" tIns="0" rIns="0" bIns="0">
            <a:normAutofit/>
          </a:bodyPr>
          <a:lstStyle>
            <a:lvl1pPr marL="0" indent="0">
              <a:lnSpc>
                <a:spcPct val="100000"/>
              </a:lnSpc>
              <a:buNone/>
              <a:defRPr lang="en-US" sz="1867" b="0" i="0" u="none" strike="noStrike" kern="1200" spc="0" baseline="0" dirty="0">
                <a:solidFill>
                  <a:schemeClr val="tx1"/>
                </a:solidFill>
                <a:latin typeface="Arial" panose="020B0604020202020204" pitchFamily="34" charset="0"/>
                <a:ea typeface="Roboto" panose="02000000000000000000" pitchFamily="2" charset="0"/>
                <a:cs typeface="Hepta Slab" pitchFamily="2" charset="77"/>
              </a:defRPr>
            </a:lvl1pPr>
          </a:lstStyle>
          <a:p>
            <a:pPr lvl="0"/>
            <a:r>
              <a:rPr lang="en-US" b="1"/>
              <a:t>Subhead</a:t>
            </a:r>
            <a:endParaRPr lang="en-US"/>
          </a:p>
        </p:txBody>
      </p:sp>
    </p:spTree>
    <p:extLst>
      <p:ext uri="{BB962C8B-B14F-4D97-AF65-F5344CB8AC3E}">
        <p14:creationId xmlns:p14="http://schemas.microsoft.com/office/powerpoint/2010/main" val="974917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TION 2 Picture/Graph with Caption">
  <p:cSld name="OPTION 2 Picture/Graph with Caption">
    <p:spTree>
      <p:nvGrpSpPr>
        <p:cNvPr id="1" name="Shape 78"/>
        <p:cNvGrpSpPr/>
        <p:nvPr/>
      </p:nvGrpSpPr>
      <p:grpSpPr>
        <a:xfrm>
          <a:off x="0" y="0"/>
          <a:ext cx="0" cy="0"/>
          <a:chOff x="0" y="0"/>
          <a:chExt cx="0" cy="0"/>
        </a:xfrm>
      </p:grpSpPr>
      <p:sp>
        <p:nvSpPr>
          <p:cNvPr id="79" name="Google Shape;79;p84"/>
          <p:cNvSpPr txBox="1">
            <a:spLocks noGrp="1"/>
          </p:cNvSpPr>
          <p:nvPr>
            <p:ph type="title"/>
          </p:nvPr>
        </p:nvSpPr>
        <p:spPr>
          <a:xfrm>
            <a:off x="689390" y="370936"/>
            <a:ext cx="10714489" cy="62442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4"/>
          <p:cNvSpPr>
            <a:spLocks noGrp="1"/>
          </p:cNvSpPr>
          <p:nvPr>
            <p:ph type="pic" idx="2"/>
          </p:nvPr>
        </p:nvSpPr>
        <p:spPr>
          <a:xfrm>
            <a:off x="5231679" y="1048706"/>
            <a:ext cx="6172200" cy="4873625"/>
          </a:xfrm>
          <a:prstGeom prst="rect">
            <a:avLst/>
          </a:prstGeom>
          <a:noFill/>
          <a:ln>
            <a:noFill/>
          </a:ln>
        </p:spPr>
      </p:sp>
      <p:sp>
        <p:nvSpPr>
          <p:cNvPr id="81" name="Google Shape;81;p84"/>
          <p:cNvSpPr txBox="1">
            <a:spLocks noGrp="1"/>
          </p:cNvSpPr>
          <p:nvPr>
            <p:ph type="body" idx="1"/>
          </p:nvPr>
        </p:nvSpPr>
        <p:spPr>
          <a:xfrm>
            <a:off x="1127992" y="2295057"/>
            <a:ext cx="3932237" cy="857041"/>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2" name="Google Shape;82;p84"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83" name="Google Shape;8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
        <p:nvSpPr>
          <p:cNvPr id="84" name="Google Shape;84;p84"/>
          <p:cNvSpPr txBox="1">
            <a:spLocks noGrp="1"/>
          </p:cNvSpPr>
          <p:nvPr>
            <p:ph type="body" idx="3"/>
          </p:nvPr>
        </p:nvSpPr>
        <p:spPr>
          <a:xfrm>
            <a:off x="689390" y="5029200"/>
            <a:ext cx="1353723" cy="9144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Subhead, Large Text 5">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B51F90-8A3A-2F41-8C78-C1F44F7159C6}"/>
              </a:ext>
            </a:extLst>
          </p:cNvPr>
          <p:cNvSpPr>
            <a:spLocks noGrp="1"/>
          </p:cNvSpPr>
          <p:nvPr>
            <p:ph type="ctrTitle" hasCustomPrompt="1"/>
          </p:nvPr>
        </p:nvSpPr>
        <p:spPr>
          <a:xfrm>
            <a:off x="480001" y="959997"/>
            <a:ext cx="9600000" cy="4800000"/>
          </a:xfrm>
          <a:prstGeom prst="rect">
            <a:avLst/>
          </a:prstGeom>
          <a:noFill/>
        </p:spPr>
        <p:txBody>
          <a:bodyPr anchor="t" anchorCtr="0">
            <a:noAutofit/>
          </a:bodyPr>
          <a:lstStyle>
            <a:lvl1pPr algn="l">
              <a:lnSpc>
                <a:spcPts val="4000"/>
              </a:lnSpc>
              <a:defRPr sz="3200" b="0" i="0" spc="0" baseline="0">
                <a:solidFill>
                  <a:schemeClr val="tx1"/>
                </a:solidFill>
                <a:latin typeface="Arial" panose="020B0604020202020204" pitchFamily="34" charset="0"/>
              </a:defRPr>
            </a:lvl1pPr>
          </a:lstStyle>
          <a:p>
            <a:r>
              <a:rPr lang="en-US"/>
              <a:t>Place large copy here</a:t>
            </a:r>
          </a:p>
        </p:txBody>
      </p:sp>
      <p:sp>
        <p:nvSpPr>
          <p:cNvPr id="7" name="Slide Number Placeholder 5">
            <a:extLst>
              <a:ext uri="{FF2B5EF4-FFF2-40B4-BE49-F238E27FC236}">
                <a16:creationId xmlns:a16="http://schemas.microsoft.com/office/drawing/2014/main" id="{2F88A07E-E7B7-9449-AC0E-6E95AE3625F7}"/>
              </a:ext>
            </a:extLst>
          </p:cNvPr>
          <p:cNvSpPr txBox="1">
            <a:spLocks/>
          </p:cNvSpPr>
          <p:nvPr userDrawn="1"/>
        </p:nvSpPr>
        <p:spPr>
          <a:xfrm>
            <a:off x="480002" y="6334751"/>
            <a:ext cx="3423356" cy="287323"/>
          </a:xfrm>
          <a:prstGeom prst="rect">
            <a:avLst/>
          </a:prstGeom>
        </p:spPr>
        <p:txBody>
          <a:bodyPr vert="horz" lIns="0" tIns="60960" rIns="0" bIns="60960" rtlCol="0" anchor="t" anchorCtr="0">
            <a:spAutoFit/>
          </a:bodyPr>
          <a:lstStyle>
            <a:defPPr>
              <a:defRPr lang="en-US"/>
            </a:defPPr>
            <a:lvl1pPr marL="0" algn="l" defTabSz="914400" rtl="0" eaLnBrk="1" latinLnBrk="0" hangingPunct="1">
              <a:defRPr sz="1000" b="0" i="0" kern="1200">
                <a:solidFill>
                  <a:schemeClr val="bg1"/>
                </a:solidFill>
                <a:latin typeface="Helvetica" pitchFamily="2" charset="0"/>
                <a:ea typeface="Roboto" panose="02000000000000000000" pitchFamily="2" charset="0"/>
                <a:cs typeface="Hepta Slab"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F4A04-A763-4BC7-B106-8E51D9CFCAD2}" type="slidenum">
              <a:rPr lang="en-US" sz="1067" b="0" i="0" smtClean="0">
                <a:solidFill>
                  <a:schemeClr val="tx1"/>
                </a:solidFill>
                <a:latin typeface="Arial" panose="020B0604020202020204" pitchFamily="34" charset="0"/>
              </a:rPr>
              <a:pPr/>
              <a:t>‹#›</a:t>
            </a:fld>
            <a:r>
              <a:rPr lang="en-US" sz="1067" b="0" i="0">
                <a:solidFill>
                  <a:schemeClr val="tx1"/>
                </a:solidFill>
                <a:latin typeface="Arial" panose="020B0604020202020204" pitchFamily="34" charset="0"/>
              </a:rPr>
              <a:t>    Middlesex London OHT </a:t>
            </a:r>
          </a:p>
        </p:txBody>
      </p:sp>
      <p:pic>
        <p:nvPicPr>
          <p:cNvPr id="8" name="Picture 7">
            <a:extLst>
              <a:ext uri="{FF2B5EF4-FFF2-40B4-BE49-F238E27FC236}">
                <a16:creationId xmlns:a16="http://schemas.microsoft.com/office/drawing/2014/main" id="{13397624-5585-2A49-9BDE-05208B8E5F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6177"/>
            <a:ext cx="572728" cy="572728"/>
          </a:xfrm>
          <a:prstGeom prst="rect">
            <a:avLst/>
          </a:prstGeom>
        </p:spPr>
      </p:pic>
      <p:sp>
        <p:nvSpPr>
          <p:cNvPr id="10" name="Text Placeholder 9">
            <a:extLst>
              <a:ext uri="{FF2B5EF4-FFF2-40B4-BE49-F238E27FC236}">
                <a16:creationId xmlns:a16="http://schemas.microsoft.com/office/drawing/2014/main" id="{027A99CC-3EA3-A94B-9DBC-2F0F561A635C}"/>
              </a:ext>
            </a:extLst>
          </p:cNvPr>
          <p:cNvSpPr>
            <a:spLocks noGrp="1"/>
          </p:cNvSpPr>
          <p:nvPr>
            <p:ph type="body" sz="quarter" idx="12" hasCustomPrompt="1"/>
          </p:nvPr>
        </p:nvSpPr>
        <p:spPr>
          <a:xfrm>
            <a:off x="480000" y="357717"/>
            <a:ext cx="9600000" cy="287259"/>
          </a:xfrm>
          <a:prstGeom prst="rect">
            <a:avLst/>
          </a:prstGeom>
        </p:spPr>
        <p:txBody>
          <a:bodyPr wrap="square" lIns="0" tIns="0" rIns="0" bIns="0">
            <a:normAutofit/>
          </a:bodyPr>
          <a:lstStyle>
            <a:lvl1pPr marL="0" indent="0">
              <a:lnSpc>
                <a:spcPct val="100000"/>
              </a:lnSpc>
              <a:buNone/>
              <a:defRPr lang="en-US" sz="1867" b="0" i="0" u="none" strike="noStrike" kern="1200" spc="0" baseline="0" dirty="0">
                <a:solidFill>
                  <a:schemeClr val="tx1"/>
                </a:solidFill>
                <a:latin typeface="Arial" panose="020B0604020202020204" pitchFamily="34" charset="0"/>
                <a:ea typeface="Roboto" panose="02000000000000000000" pitchFamily="2" charset="0"/>
                <a:cs typeface="Hepta Slab" pitchFamily="2" charset="77"/>
              </a:defRPr>
            </a:lvl1pPr>
          </a:lstStyle>
          <a:p>
            <a:pPr lvl="0"/>
            <a:r>
              <a:rPr lang="en-US" b="1"/>
              <a:t>Subhead</a:t>
            </a:r>
            <a:endParaRPr lang="en-US"/>
          </a:p>
        </p:txBody>
      </p:sp>
    </p:spTree>
    <p:extLst>
      <p:ext uri="{BB962C8B-B14F-4D97-AF65-F5344CB8AC3E}">
        <p14:creationId xmlns:p14="http://schemas.microsoft.com/office/powerpoint/2010/main" val="3940390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DAF0A-9A63-E44F-95E3-38970001A8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8368" y="384000"/>
            <a:ext cx="2344135" cy="768000"/>
          </a:xfrm>
          <a:prstGeom prst="rect">
            <a:avLst/>
          </a:prstGeom>
        </p:spPr>
      </p:pic>
      <p:sp>
        <p:nvSpPr>
          <p:cNvPr id="14" name="Rectangle 13">
            <a:extLst>
              <a:ext uri="{FF2B5EF4-FFF2-40B4-BE49-F238E27FC236}">
                <a16:creationId xmlns:a16="http://schemas.microsoft.com/office/drawing/2014/main" id="{330137D4-A828-0045-AD7E-F491CB446E06}"/>
              </a:ext>
            </a:extLst>
          </p:cNvPr>
          <p:cNvSpPr/>
          <p:nvPr userDrawn="1"/>
        </p:nvSpPr>
        <p:spPr>
          <a:xfrm>
            <a:off x="7336404" y="6334749"/>
            <a:ext cx="4377229" cy="202428"/>
          </a:xfrm>
          <a:prstGeom prst="rect">
            <a:avLst/>
          </a:prstGeom>
        </p:spPr>
        <p:txBody>
          <a:bodyPr wrap="square" lIns="0" tIns="0" rIns="0" bIns="0">
            <a:spAutoFit/>
          </a:bodyPr>
          <a:lstStyle/>
          <a:p>
            <a:pPr algn="r">
              <a:lnSpc>
                <a:spcPts val="1733"/>
              </a:lnSpc>
            </a:pPr>
            <a:r>
              <a:rPr lang="en-US" sz="1333" b="0" i="0" u="none" strike="noStrike" baseline="0">
                <a:solidFill>
                  <a:schemeClr val="bg1"/>
                </a:solidFill>
                <a:latin typeface="Arial" panose="020B0604020202020204" pitchFamily="34" charset="0"/>
                <a:ea typeface="Roboto" panose="02000000000000000000" pitchFamily="2" charset="0"/>
                <a:cs typeface="Traditional Arabic" panose="02020603050405020304" pitchFamily="18" charset="-78"/>
              </a:rPr>
              <a:t>www.mloht.ca</a:t>
            </a:r>
          </a:p>
        </p:txBody>
      </p:sp>
      <p:sp>
        <p:nvSpPr>
          <p:cNvPr id="3" name="TextBox 2">
            <a:extLst>
              <a:ext uri="{FF2B5EF4-FFF2-40B4-BE49-F238E27FC236}">
                <a16:creationId xmlns:a16="http://schemas.microsoft.com/office/drawing/2014/main" id="{85BD5650-05C0-BE4E-A467-CDD09642696E}"/>
              </a:ext>
            </a:extLst>
          </p:cNvPr>
          <p:cNvSpPr txBox="1"/>
          <p:nvPr userDrawn="1"/>
        </p:nvSpPr>
        <p:spPr>
          <a:xfrm>
            <a:off x="2251456" y="3763264"/>
            <a:ext cx="0" cy="0"/>
          </a:xfrm>
          <a:prstGeom prst="rect">
            <a:avLst/>
          </a:prstGeom>
        </p:spPr>
        <p:txBody>
          <a:bodyPr vert="horz" wrap="none" lIns="121920" tIns="60960" rIns="121920" bIns="60960" rtlCol="0">
            <a:normAutofit fontScale="25000" lnSpcReduction="20000"/>
          </a:bodyPr>
          <a:lstStyle/>
          <a:p>
            <a:endParaRPr lang="en-US" sz="2400"/>
          </a:p>
        </p:txBody>
      </p:sp>
      <p:sp>
        <p:nvSpPr>
          <p:cNvPr id="8" name="Title 1">
            <a:extLst>
              <a:ext uri="{FF2B5EF4-FFF2-40B4-BE49-F238E27FC236}">
                <a16:creationId xmlns:a16="http://schemas.microsoft.com/office/drawing/2014/main" id="{5B8132EA-FD3B-074F-BDBD-5C436E60BC9E}"/>
              </a:ext>
            </a:extLst>
          </p:cNvPr>
          <p:cNvSpPr>
            <a:spLocks noGrp="1"/>
          </p:cNvSpPr>
          <p:nvPr>
            <p:ph type="ctrTitle" hasCustomPrompt="1"/>
          </p:nvPr>
        </p:nvSpPr>
        <p:spPr>
          <a:xfrm>
            <a:off x="478367" y="2160000"/>
            <a:ext cx="9600000" cy="912629"/>
          </a:xfrm>
          <a:prstGeom prst="rect">
            <a:avLst/>
          </a:prstGeom>
          <a:noFill/>
        </p:spPr>
        <p:txBody>
          <a:bodyPr wrap="none" lIns="0" bIns="0" anchor="t" anchorCtr="0">
            <a:noAutofit/>
          </a:bodyPr>
          <a:lstStyle>
            <a:lvl1pPr algn="l">
              <a:defRPr sz="6400" b="0" i="0" spc="0" baseline="0">
                <a:solidFill>
                  <a:schemeClr val="bg1"/>
                </a:solidFill>
                <a:latin typeface="Arial" panose="020B0604020202020204" pitchFamily="34" charset="0"/>
                <a:cs typeface="Hepta Slab" pitchFamily="2" charset="77"/>
              </a:defRPr>
            </a:lvl1pPr>
          </a:lstStyle>
          <a:p>
            <a:r>
              <a:rPr lang="en-US"/>
              <a:t>Thank you</a:t>
            </a:r>
          </a:p>
        </p:txBody>
      </p:sp>
      <p:sp>
        <p:nvSpPr>
          <p:cNvPr id="10" name="Text Placeholder 15">
            <a:extLst>
              <a:ext uri="{FF2B5EF4-FFF2-40B4-BE49-F238E27FC236}">
                <a16:creationId xmlns:a16="http://schemas.microsoft.com/office/drawing/2014/main" id="{AF4F3E93-8146-2046-860E-6F74D2AE4648}"/>
              </a:ext>
            </a:extLst>
          </p:cNvPr>
          <p:cNvSpPr>
            <a:spLocks noGrp="1"/>
          </p:cNvSpPr>
          <p:nvPr>
            <p:ph type="body" sz="quarter" idx="13" hasCustomPrompt="1"/>
          </p:nvPr>
        </p:nvSpPr>
        <p:spPr>
          <a:xfrm>
            <a:off x="480003" y="3264001"/>
            <a:ext cx="9600000" cy="287259"/>
          </a:xfrm>
          <a:prstGeom prst="rect">
            <a:avLst/>
          </a:prstGeom>
        </p:spPr>
        <p:txBody>
          <a:bodyPr wrap="square" lIns="0" tIns="0" rIns="0" bIns="0" anchor="t" anchorCtr="0">
            <a:spAutoFit/>
          </a:bodyPr>
          <a:lstStyle>
            <a:lvl1pPr marL="0" indent="0" algn="l">
              <a:lnSpc>
                <a:spcPct val="100000"/>
              </a:lnSpc>
              <a:spcBef>
                <a:spcPts val="0"/>
              </a:spcBef>
              <a:buNone/>
              <a:defRPr sz="1867" b="0" i="0" spc="0" baseline="0">
                <a:solidFill>
                  <a:schemeClr val="bg1"/>
                </a:solidFill>
                <a:latin typeface="Arial" panose="020B0604020202020204" pitchFamily="34" charset="0"/>
                <a:cs typeface="Hepta Slab" pitchFamily="2" charset="77"/>
              </a:defRPr>
            </a:lvl1pPr>
          </a:lstStyle>
          <a:p>
            <a:pPr lvl="0"/>
            <a:r>
              <a:rPr lang="en-US"/>
              <a:t>For more information, please contact name@mloht.ca</a:t>
            </a:r>
          </a:p>
        </p:txBody>
      </p:sp>
    </p:spTree>
    <p:extLst>
      <p:ext uri="{BB962C8B-B14F-4D97-AF65-F5344CB8AC3E}">
        <p14:creationId xmlns:p14="http://schemas.microsoft.com/office/powerpoint/2010/main" val="3561615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CA0D28-DB10-4E42-B28B-93B17DF8A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0002" y="384000"/>
            <a:ext cx="2344132" cy="768000"/>
          </a:xfrm>
          <a:prstGeom prst="rect">
            <a:avLst/>
          </a:prstGeom>
        </p:spPr>
      </p:pic>
      <p:sp>
        <p:nvSpPr>
          <p:cNvPr id="14" name="Rectangle 13">
            <a:extLst>
              <a:ext uri="{FF2B5EF4-FFF2-40B4-BE49-F238E27FC236}">
                <a16:creationId xmlns:a16="http://schemas.microsoft.com/office/drawing/2014/main" id="{330137D4-A828-0045-AD7E-F491CB446E06}"/>
              </a:ext>
            </a:extLst>
          </p:cNvPr>
          <p:cNvSpPr/>
          <p:nvPr userDrawn="1"/>
        </p:nvSpPr>
        <p:spPr>
          <a:xfrm>
            <a:off x="7336404" y="6334749"/>
            <a:ext cx="4377229" cy="202428"/>
          </a:xfrm>
          <a:prstGeom prst="rect">
            <a:avLst/>
          </a:prstGeom>
        </p:spPr>
        <p:txBody>
          <a:bodyPr wrap="square" lIns="0" tIns="0" rIns="0" bIns="0">
            <a:spAutoFit/>
          </a:bodyPr>
          <a:lstStyle/>
          <a:p>
            <a:pPr algn="r">
              <a:lnSpc>
                <a:spcPts val="1733"/>
              </a:lnSpc>
            </a:pPr>
            <a:r>
              <a:rPr lang="en-US" sz="1333" b="0" i="0" u="none" strike="noStrike" baseline="0">
                <a:solidFill>
                  <a:schemeClr val="tx1"/>
                </a:solidFill>
                <a:latin typeface="Arial" panose="020B0604020202020204" pitchFamily="34" charset="0"/>
                <a:ea typeface="Roboto" panose="02000000000000000000" pitchFamily="2" charset="0"/>
                <a:cs typeface="Traditional Arabic" panose="02020603050405020304" pitchFamily="18" charset="-78"/>
              </a:rPr>
              <a:t>www.mloht.ca</a:t>
            </a:r>
          </a:p>
        </p:txBody>
      </p:sp>
      <p:sp>
        <p:nvSpPr>
          <p:cNvPr id="3" name="TextBox 2">
            <a:extLst>
              <a:ext uri="{FF2B5EF4-FFF2-40B4-BE49-F238E27FC236}">
                <a16:creationId xmlns:a16="http://schemas.microsoft.com/office/drawing/2014/main" id="{85BD5650-05C0-BE4E-A467-CDD09642696E}"/>
              </a:ext>
            </a:extLst>
          </p:cNvPr>
          <p:cNvSpPr txBox="1"/>
          <p:nvPr userDrawn="1"/>
        </p:nvSpPr>
        <p:spPr>
          <a:xfrm>
            <a:off x="2251456" y="3763264"/>
            <a:ext cx="0" cy="0"/>
          </a:xfrm>
          <a:prstGeom prst="rect">
            <a:avLst/>
          </a:prstGeom>
        </p:spPr>
        <p:txBody>
          <a:bodyPr vert="horz" wrap="none" lIns="121920" tIns="60960" rIns="121920" bIns="60960" rtlCol="0">
            <a:normAutofit fontScale="25000" lnSpcReduction="20000"/>
          </a:bodyPr>
          <a:lstStyle/>
          <a:p>
            <a:endParaRPr lang="en-US" sz="2400">
              <a:solidFill>
                <a:schemeClr val="tx1"/>
              </a:solidFill>
            </a:endParaRPr>
          </a:p>
        </p:txBody>
      </p:sp>
      <p:sp>
        <p:nvSpPr>
          <p:cNvPr id="8" name="Title 1">
            <a:extLst>
              <a:ext uri="{FF2B5EF4-FFF2-40B4-BE49-F238E27FC236}">
                <a16:creationId xmlns:a16="http://schemas.microsoft.com/office/drawing/2014/main" id="{5B8132EA-FD3B-074F-BDBD-5C436E60BC9E}"/>
              </a:ext>
            </a:extLst>
          </p:cNvPr>
          <p:cNvSpPr>
            <a:spLocks noGrp="1"/>
          </p:cNvSpPr>
          <p:nvPr>
            <p:ph type="ctrTitle" hasCustomPrompt="1"/>
          </p:nvPr>
        </p:nvSpPr>
        <p:spPr>
          <a:xfrm>
            <a:off x="478367" y="2160000"/>
            <a:ext cx="9600000" cy="912629"/>
          </a:xfrm>
          <a:prstGeom prst="rect">
            <a:avLst/>
          </a:prstGeom>
          <a:noFill/>
        </p:spPr>
        <p:txBody>
          <a:bodyPr wrap="none" lIns="0" bIns="0" anchor="t" anchorCtr="0">
            <a:noAutofit/>
          </a:bodyPr>
          <a:lstStyle>
            <a:lvl1pPr algn="l">
              <a:defRPr sz="6400" b="0" i="0" spc="0" baseline="0">
                <a:solidFill>
                  <a:schemeClr val="tx1"/>
                </a:solidFill>
                <a:latin typeface="Arial" panose="020B0604020202020204" pitchFamily="34" charset="0"/>
                <a:cs typeface="Hepta Slab" pitchFamily="2" charset="77"/>
              </a:defRPr>
            </a:lvl1pPr>
          </a:lstStyle>
          <a:p>
            <a:r>
              <a:rPr lang="en-US"/>
              <a:t>Thank you</a:t>
            </a:r>
          </a:p>
        </p:txBody>
      </p:sp>
      <p:sp>
        <p:nvSpPr>
          <p:cNvPr id="10" name="Text Placeholder 15">
            <a:extLst>
              <a:ext uri="{FF2B5EF4-FFF2-40B4-BE49-F238E27FC236}">
                <a16:creationId xmlns:a16="http://schemas.microsoft.com/office/drawing/2014/main" id="{AF4F3E93-8146-2046-860E-6F74D2AE4648}"/>
              </a:ext>
            </a:extLst>
          </p:cNvPr>
          <p:cNvSpPr>
            <a:spLocks noGrp="1"/>
          </p:cNvSpPr>
          <p:nvPr>
            <p:ph type="body" sz="quarter" idx="13" hasCustomPrompt="1"/>
          </p:nvPr>
        </p:nvSpPr>
        <p:spPr>
          <a:xfrm>
            <a:off x="480003" y="3264001"/>
            <a:ext cx="9600000" cy="287259"/>
          </a:xfrm>
          <a:prstGeom prst="rect">
            <a:avLst/>
          </a:prstGeom>
        </p:spPr>
        <p:txBody>
          <a:bodyPr wrap="square" lIns="0" tIns="0" rIns="0" bIns="0" anchor="t" anchorCtr="0">
            <a:spAutoFit/>
          </a:bodyPr>
          <a:lstStyle>
            <a:lvl1pPr marL="0" indent="0" algn="l">
              <a:lnSpc>
                <a:spcPct val="100000"/>
              </a:lnSpc>
              <a:spcBef>
                <a:spcPts val="0"/>
              </a:spcBef>
              <a:buNone/>
              <a:defRPr sz="1867" b="0" i="0" spc="0" baseline="0">
                <a:solidFill>
                  <a:schemeClr val="tx1"/>
                </a:solidFill>
                <a:latin typeface="Arial" panose="020B0604020202020204" pitchFamily="34" charset="0"/>
                <a:cs typeface="Hepta Slab" pitchFamily="2" charset="77"/>
              </a:defRPr>
            </a:lvl1pPr>
          </a:lstStyle>
          <a:p>
            <a:pPr lvl="0"/>
            <a:r>
              <a:rPr lang="en-US"/>
              <a:t>For more information, please contact name@mloht.ca</a:t>
            </a:r>
          </a:p>
        </p:txBody>
      </p:sp>
    </p:spTree>
    <p:extLst>
      <p:ext uri="{BB962C8B-B14F-4D97-AF65-F5344CB8AC3E}">
        <p14:creationId xmlns:p14="http://schemas.microsoft.com/office/powerpoint/2010/main" val="334133983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Screen Image">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C61140B-AD1C-894F-8833-39473DD14F2D}"/>
              </a:ext>
            </a:extLst>
          </p:cNvPr>
          <p:cNvSpPr>
            <a:spLocks noGrp="1"/>
          </p:cNvSpPr>
          <p:nvPr>
            <p:ph type="pic" sz="quarter" idx="10" hasCustomPrompt="1"/>
          </p:nvPr>
        </p:nvSpPr>
        <p:spPr>
          <a:xfrm>
            <a:off x="0" y="0"/>
            <a:ext cx="12192000" cy="6858000"/>
          </a:xfrm>
          <a:prstGeom prst="rect">
            <a:avLst/>
          </a:prstGeom>
        </p:spPr>
        <p:txBody>
          <a:bodyPr anchor="ctr" anchorCtr="0">
            <a:normAutofit/>
          </a:bodyPr>
          <a:lstStyle>
            <a:lvl1pPr marL="0" indent="0" algn="ctr">
              <a:buNone/>
              <a:defRPr sz="1400" b="0" i="0" baseline="0">
                <a:solidFill>
                  <a:schemeClr val="tx1"/>
                </a:solidFill>
              </a:defRPr>
            </a:lvl1pPr>
          </a:lstStyle>
          <a:p>
            <a:r>
              <a:rPr lang="en-US"/>
              <a:t>Click on icon to add image.</a:t>
            </a:r>
          </a:p>
          <a:p>
            <a:r>
              <a:rPr lang="en-US"/>
              <a:t>Adjust the image fill the container.</a:t>
            </a:r>
          </a:p>
        </p:txBody>
      </p:sp>
      <p:sp>
        <p:nvSpPr>
          <p:cNvPr id="2" name="TextBox 1">
            <a:extLst>
              <a:ext uri="{FF2B5EF4-FFF2-40B4-BE49-F238E27FC236}">
                <a16:creationId xmlns:a16="http://schemas.microsoft.com/office/drawing/2014/main" id="{299D2BCD-B734-4D4F-8249-16399A22ABE3}"/>
              </a:ext>
            </a:extLst>
          </p:cNvPr>
          <p:cNvSpPr txBox="1"/>
          <p:nvPr userDrawn="1"/>
        </p:nvSpPr>
        <p:spPr>
          <a:xfrm>
            <a:off x="11151768" y="5961778"/>
            <a:ext cx="693489" cy="659935"/>
          </a:xfrm>
          <a:prstGeom prst="rect">
            <a:avLst/>
          </a:prstGeom>
        </p:spPr>
        <p:txBody>
          <a:bodyPr vert="horz" wrap="square" lIns="121920" tIns="60960" rIns="121920" bIns="60960" rtlCol="0">
            <a:normAutofit/>
          </a:bodyPr>
          <a:lstStyle/>
          <a:p>
            <a:endParaRPr lang="en-US" sz="2400"/>
          </a:p>
        </p:txBody>
      </p:sp>
      <p:sp>
        <p:nvSpPr>
          <p:cNvPr id="5" name="TextBox 4">
            <a:extLst>
              <a:ext uri="{FF2B5EF4-FFF2-40B4-BE49-F238E27FC236}">
                <a16:creationId xmlns:a16="http://schemas.microsoft.com/office/drawing/2014/main" id="{269F3EA7-8469-A64C-9A3F-1BD5704AD4F7}"/>
              </a:ext>
            </a:extLst>
          </p:cNvPr>
          <p:cNvSpPr txBox="1"/>
          <p:nvPr userDrawn="1"/>
        </p:nvSpPr>
        <p:spPr>
          <a:xfrm>
            <a:off x="11139272" y="5973911"/>
            <a:ext cx="572728" cy="572728"/>
          </a:xfrm>
          <a:prstGeom prst="rect">
            <a:avLst/>
          </a:prstGeom>
        </p:spPr>
        <p:txBody>
          <a:bodyPr vert="horz" wrap="square" lIns="121920" tIns="60960" rIns="121920" bIns="60960" rtlCol="0">
            <a:normAutofit/>
          </a:bodyPr>
          <a:lstStyle/>
          <a:p>
            <a:r>
              <a:rPr lang="en-US" sz="2400"/>
              <a:t> </a:t>
            </a:r>
          </a:p>
        </p:txBody>
      </p:sp>
      <p:pic>
        <p:nvPicPr>
          <p:cNvPr id="11" name="Picture 10">
            <a:extLst>
              <a:ext uri="{FF2B5EF4-FFF2-40B4-BE49-F238E27FC236}">
                <a16:creationId xmlns:a16="http://schemas.microsoft.com/office/drawing/2014/main" id="{6E084258-E6D0-E444-AE47-0F4EEFA9F4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42472" y="6177111"/>
            <a:ext cx="572728" cy="572728"/>
          </a:xfrm>
          <a:prstGeom prst="rect">
            <a:avLst/>
          </a:prstGeom>
        </p:spPr>
      </p:pic>
      <p:pic>
        <p:nvPicPr>
          <p:cNvPr id="19" name="Picture 18">
            <a:extLst>
              <a:ext uri="{FF2B5EF4-FFF2-40B4-BE49-F238E27FC236}">
                <a16:creationId xmlns:a16="http://schemas.microsoft.com/office/drawing/2014/main" id="{2F0832C0-8DBF-644F-B789-EB094534B9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Tree>
    <p:extLst>
      <p:ext uri="{BB962C8B-B14F-4D97-AF65-F5344CB8AC3E}">
        <p14:creationId xmlns:p14="http://schemas.microsoft.com/office/powerpoint/2010/main" val="3982419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702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BB9C-0AFB-4834-BE6C-034220463958}"/>
              </a:ext>
            </a:extLst>
          </p:cNvPr>
          <p:cNvSpPr>
            <a:spLocks noGrp="1"/>
          </p:cNvSpPr>
          <p:nvPr>
            <p:ph type="ctrTitle"/>
          </p:nvPr>
        </p:nvSpPr>
        <p:spPr>
          <a:xfrm>
            <a:off x="1524000" y="1847972"/>
            <a:ext cx="9144000" cy="1661993"/>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3281C89-6697-44CC-AEB5-0F1FA656D20C}"/>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ACC7D95-5A38-4AAB-9A20-2C1F1A2A6F17}"/>
              </a:ext>
            </a:extLst>
          </p:cNvPr>
          <p:cNvSpPr>
            <a:spLocks noGrp="1"/>
          </p:cNvSpPr>
          <p:nvPr>
            <p:ph type="dt" sz="half" idx="10"/>
          </p:nvPr>
        </p:nvSpPr>
        <p:spPr/>
        <p:txBody>
          <a:bodyPr/>
          <a:lstStyle/>
          <a:p>
            <a:fld id="{B843117C-7253-4E79-974C-8C442A5E03AB}" type="datetimeFigureOut">
              <a:rPr lang="en-CA" smtClean="0"/>
              <a:t>2024-12-16</a:t>
            </a:fld>
            <a:endParaRPr lang="en-CA"/>
          </a:p>
        </p:txBody>
      </p:sp>
      <p:sp>
        <p:nvSpPr>
          <p:cNvPr id="5" name="Footer Placeholder 4">
            <a:extLst>
              <a:ext uri="{FF2B5EF4-FFF2-40B4-BE49-F238E27FC236}">
                <a16:creationId xmlns:a16="http://schemas.microsoft.com/office/drawing/2014/main" id="{C5AE6370-EE7E-48DB-93DD-F31699F9605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E2A2A2-0D45-4F3B-8552-A597E37FC51C}"/>
              </a:ext>
            </a:extLst>
          </p:cNvPr>
          <p:cNvSpPr>
            <a:spLocks noGrp="1"/>
          </p:cNvSpPr>
          <p:nvPr>
            <p:ph type="sldNum" sz="quarter" idx="12"/>
          </p:nvPr>
        </p:nvSpPr>
        <p:spPr/>
        <p:txBody>
          <a:bodyPr/>
          <a:lstStyle/>
          <a:p>
            <a:fld id="{CC7B2332-9641-4B0B-BA67-82C8ED68E5C0}" type="slidenum">
              <a:rPr lang="en-CA" smtClean="0"/>
              <a:t>‹#›</a:t>
            </a:fld>
            <a:endParaRPr lang="en-CA"/>
          </a:p>
        </p:txBody>
      </p:sp>
    </p:spTree>
    <p:extLst>
      <p:ext uri="{BB962C8B-B14F-4D97-AF65-F5344CB8AC3E}">
        <p14:creationId xmlns:p14="http://schemas.microsoft.com/office/powerpoint/2010/main" val="879644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8227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3"/>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7816993" y="-3421808"/>
            <a:ext cx="7378415" cy="7378415"/>
          </a:xfrm>
          <a:prstGeom prst="rect">
            <a:avLst/>
          </a:prstGeom>
          <a:noFill/>
          <a:ln>
            <a:noFill/>
          </a:ln>
        </p:spPr>
      </p:pic>
      <p:sp>
        <p:nvSpPr>
          <p:cNvPr id="11" name="Google Shape;11;p3"/>
          <p:cNvSpPr txBox="1">
            <a:spLocks noGrp="1"/>
          </p:cNvSpPr>
          <p:nvPr>
            <p:ph type="subTitle" idx="1"/>
          </p:nvPr>
        </p:nvSpPr>
        <p:spPr>
          <a:xfrm>
            <a:off x="3962400" y="2844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SzPts val="3200"/>
              <a:buNone/>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pic>
        <p:nvPicPr>
          <p:cNvPr id="12" name="Google Shape;12;p3"/>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761991" y="3877176"/>
            <a:ext cx="7378415" cy="7378415"/>
          </a:xfrm>
          <a:prstGeom prst="rect">
            <a:avLst/>
          </a:prstGeom>
          <a:noFill/>
          <a:ln>
            <a:noFill/>
          </a:ln>
        </p:spPr>
      </p:pic>
      <p:pic>
        <p:nvPicPr>
          <p:cNvPr id="13" name="Google Shape;13;p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41017" y="501291"/>
            <a:ext cx="777517" cy="1200876"/>
          </a:xfrm>
          <a:prstGeom prst="rect">
            <a:avLst/>
          </a:prstGeom>
          <a:noFill/>
          <a:ln>
            <a:noFill/>
          </a:ln>
        </p:spPr>
      </p:pic>
      <p:pic>
        <p:nvPicPr>
          <p:cNvPr id="14" name="Google Shape;14;p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354167" y="5568317"/>
            <a:ext cx="626917" cy="634517"/>
          </a:xfrm>
          <a:prstGeom prst="rect">
            <a:avLst/>
          </a:prstGeom>
          <a:noFill/>
          <a:ln>
            <a:noFill/>
          </a:ln>
        </p:spPr>
      </p:pic>
      <p:sp>
        <p:nvSpPr>
          <p:cNvPr id="15" name="Google Shape;15;p3"/>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spTree>
    <p:extLst>
      <p:ext uri="{BB962C8B-B14F-4D97-AF65-F5344CB8AC3E}">
        <p14:creationId xmlns:p14="http://schemas.microsoft.com/office/powerpoint/2010/main" val="1627884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2799433" y="2903750"/>
            <a:ext cx="5486400" cy="3017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pic>
        <p:nvPicPr>
          <p:cNvPr id="19" name="Google Shape;19;p4"/>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965784" y="635400"/>
            <a:ext cx="5587217" cy="5587201"/>
          </a:xfrm>
          <a:prstGeom prst="rect">
            <a:avLst/>
          </a:prstGeom>
          <a:noFill/>
          <a:ln>
            <a:noFill/>
          </a:ln>
        </p:spPr>
      </p:pic>
      <p:pic>
        <p:nvPicPr>
          <p:cNvPr id="20" name="Google Shape;20;p4"/>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3331450" y="3706534"/>
            <a:ext cx="5745667" cy="5745651"/>
          </a:xfrm>
          <a:prstGeom prst="rect">
            <a:avLst/>
          </a:prstGeom>
          <a:noFill/>
          <a:ln>
            <a:noFill/>
          </a:ln>
        </p:spPr>
      </p:pic>
      <p:pic>
        <p:nvPicPr>
          <p:cNvPr id="21" name="Google Shape;21;p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956067" y="5148694"/>
            <a:ext cx="671600" cy="679741"/>
          </a:xfrm>
          <a:prstGeom prst="rect">
            <a:avLst/>
          </a:prstGeom>
          <a:noFill/>
          <a:ln>
            <a:noFill/>
          </a:ln>
        </p:spPr>
      </p:pic>
      <p:pic>
        <p:nvPicPr>
          <p:cNvPr id="22" name="Google Shape;22;p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78384" y="748634"/>
            <a:ext cx="1116305" cy="722733"/>
          </a:xfrm>
          <a:prstGeom prst="rect">
            <a:avLst/>
          </a:prstGeom>
          <a:noFill/>
          <a:ln>
            <a:noFill/>
          </a:ln>
        </p:spPr>
      </p:pic>
    </p:spTree>
    <p:extLst>
      <p:ext uri="{BB962C8B-B14F-4D97-AF65-F5344CB8AC3E}">
        <p14:creationId xmlns:p14="http://schemas.microsoft.com/office/powerpoint/2010/main" val="2175730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body" idx="1"/>
          </p:nvPr>
        </p:nvSpPr>
        <p:spPr>
          <a:xfrm>
            <a:off x="2658692" y="4273692"/>
            <a:ext cx="5181600" cy="1000200"/>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SzPts val="2400"/>
              <a:buNone/>
              <a:defRPr/>
            </a:lvl1pPr>
            <a:lvl2pPr marL="609630" lvl="1" indent="-152408" algn="l">
              <a:spcBef>
                <a:spcPts val="240"/>
              </a:spcBef>
              <a:spcAft>
                <a:spcPts val="0"/>
              </a:spcAft>
              <a:buSzPts val="2400"/>
              <a:buNone/>
              <a:defRPr/>
            </a:lvl2pPr>
            <a:lvl3pPr marL="914446" lvl="2" indent="-152408" algn="l">
              <a:spcBef>
                <a:spcPts val="213"/>
              </a:spcBef>
              <a:spcAft>
                <a:spcPts val="0"/>
              </a:spcAft>
              <a:buSzPts val="2400"/>
              <a:buNone/>
              <a:defRPr/>
            </a:lvl3pPr>
            <a:lvl4pPr marL="1219261" lvl="3" indent="-152408" algn="l">
              <a:spcBef>
                <a:spcPts val="187"/>
              </a:spcBef>
              <a:spcAft>
                <a:spcPts val="0"/>
              </a:spcAft>
              <a:buSzPts val="2400"/>
              <a:buNone/>
              <a:defRPr/>
            </a:lvl4pPr>
            <a:lvl5pPr marL="1524076" lvl="4" indent="-152408" algn="l">
              <a:spcBef>
                <a:spcPts val="187"/>
              </a:spcBef>
              <a:spcAft>
                <a:spcPts val="0"/>
              </a:spcAft>
              <a:buSzPts val="2400"/>
              <a:buNone/>
              <a:defRPr/>
            </a:lvl5pPr>
            <a:lvl6pPr marL="1828891" lvl="5" indent="-152408" algn="l">
              <a:spcBef>
                <a:spcPts val="187"/>
              </a:spcBef>
              <a:spcAft>
                <a:spcPts val="0"/>
              </a:spcAft>
              <a:buSzPts val="2400"/>
              <a:buNone/>
              <a:defRPr/>
            </a:lvl6pPr>
            <a:lvl7pPr marL="2133707" lvl="6" indent="-152408" algn="l">
              <a:spcBef>
                <a:spcPts val="187"/>
              </a:spcBef>
              <a:spcAft>
                <a:spcPts val="0"/>
              </a:spcAft>
              <a:buSzPts val="2400"/>
              <a:buNone/>
              <a:defRPr/>
            </a:lvl7pPr>
            <a:lvl8pPr marL="2438522" lvl="7" indent="-152408" algn="l">
              <a:spcBef>
                <a:spcPts val="187"/>
              </a:spcBef>
              <a:spcAft>
                <a:spcPts val="0"/>
              </a:spcAft>
              <a:buSzPts val="2400"/>
              <a:buNone/>
              <a:defRPr/>
            </a:lvl8pPr>
            <a:lvl9pPr marL="2743337" lvl="8" indent="-152408" algn="l">
              <a:spcBef>
                <a:spcPts val="187"/>
              </a:spcBef>
              <a:spcAft>
                <a:spcPts val="0"/>
              </a:spcAft>
              <a:buSzPts val="2400"/>
              <a:buNone/>
              <a:defRPr/>
            </a:lvl9pPr>
          </a:lstStyle>
          <a:p>
            <a:endParaRPr/>
          </a:p>
        </p:txBody>
      </p:sp>
      <p:sp>
        <p:nvSpPr>
          <p:cNvPr id="25" name="Google Shape;25;p5"/>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pic>
        <p:nvPicPr>
          <p:cNvPr id="26" name="Google Shape;26;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3521866" y="1793259"/>
            <a:ext cx="6180566" cy="6180547"/>
          </a:xfrm>
          <a:prstGeom prst="rect">
            <a:avLst/>
          </a:prstGeom>
          <a:noFill/>
          <a:ln>
            <a:noFill/>
          </a:ln>
        </p:spPr>
      </p:pic>
      <p:pic>
        <p:nvPicPr>
          <p:cNvPr id="27" name="Google Shape;27;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9984650" y="-3804591"/>
            <a:ext cx="6180566" cy="6180547"/>
          </a:xfrm>
          <a:prstGeom prst="rect">
            <a:avLst/>
          </a:prstGeom>
          <a:noFill/>
          <a:ln>
            <a:noFill/>
          </a:ln>
        </p:spPr>
      </p:pic>
      <p:pic>
        <p:nvPicPr>
          <p:cNvPr id="28" name="Google Shape;28;p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025267" y="424010"/>
            <a:ext cx="671600" cy="679741"/>
          </a:xfrm>
          <a:prstGeom prst="rect">
            <a:avLst/>
          </a:prstGeom>
          <a:noFill/>
          <a:ln>
            <a:noFill/>
          </a:ln>
        </p:spPr>
      </p:pic>
      <p:pic>
        <p:nvPicPr>
          <p:cNvPr id="29" name="Google Shape;29;p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886584" y="4731924"/>
            <a:ext cx="777517" cy="1200876"/>
          </a:xfrm>
          <a:prstGeom prst="rect">
            <a:avLst/>
          </a:prstGeom>
          <a:noFill/>
          <a:ln>
            <a:noFill/>
          </a:ln>
        </p:spPr>
      </p:pic>
    </p:spTree>
    <p:extLst>
      <p:ext uri="{BB962C8B-B14F-4D97-AF65-F5344CB8AC3E}">
        <p14:creationId xmlns:p14="http://schemas.microsoft.com/office/powerpoint/2010/main" val="329112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
        <p:cNvGrpSpPr/>
        <p:nvPr/>
      </p:nvGrpSpPr>
      <p:grpSpPr>
        <a:xfrm>
          <a:off x="0" y="0"/>
          <a:ext cx="0" cy="0"/>
          <a:chOff x="0" y="0"/>
          <a:chExt cx="0" cy="0"/>
        </a:xfrm>
      </p:grpSpPr>
      <p:sp>
        <p:nvSpPr>
          <p:cNvPr id="105" name="Google Shape;105;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8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7" name="Google Shape;107;p8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08" name="Google Shape;108;p88"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109" name="Google Shape;10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2039267" y="2858417"/>
            <a:ext cx="3981600" cy="3017400"/>
          </a:xfrm>
          <a:prstGeom prst="rect">
            <a:avLst/>
          </a:prstGeom>
          <a:noFill/>
          <a:ln>
            <a:noFill/>
          </a:ln>
        </p:spPr>
        <p:txBody>
          <a:bodyPr spcFirstLastPara="1" wrap="square" lIns="91425" tIns="45700" rIns="91425" bIns="45700" anchor="t" anchorCtr="0">
            <a:normAutofit/>
          </a:bodyPr>
          <a:lstStyle>
            <a:lvl1pPr marL="304815" lvl="0" indent="-254013" algn="l">
              <a:spcBef>
                <a:spcPts val="373"/>
              </a:spcBef>
              <a:spcAft>
                <a:spcPts val="0"/>
              </a:spcAft>
              <a:buClr>
                <a:schemeClr val="dk1"/>
              </a:buClr>
              <a:buSzPts val="2400"/>
              <a:buChar char="•"/>
              <a:defRPr/>
            </a:lvl1pPr>
            <a:lvl2pPr marL="609630" lvl="1" indent="-254013" algn="l">
              <a:spcBef>
                <a:spcPts val="320"/>
              </a:spcBef>
              <a:spcAft>
                <a:spcPts val="0"/>
              </a:spcAft>
              <a:buClr>
                <a:schemeClr val="dk1"/>
              </a:buClr>
              <a:buSzPts val="2400"/>
              <a:buChar char="–"/>
              <a:defRPr/>
            </a:lvl2pPr>
            <a:lvl3pPr marL="914446" lvl="2" indent="-254013" algn="l">
              <a:spcBef>
                <a:spcPts val="267"/>
              </a:spcBef>
              <a:spcAft>
                <a:spcPts val="0"/>
              </a:spcAft>
              <a:buClr>
                <a:schemeClr val="dk1"/>
              </a:buClr>
              <a:buSzPts val="2400"/>
              <a:buChar char="•"/>
              <a:defRPr/>
            </a:lvl3pPr>
            <a:lvl4pPr marL="1219261" lvl="3" indent="-254013" algn="l">
              <a:spcBef>
                <a:spcPts val="240"/>
              </a:spcBef>
              <a:spcAft>
                <a:spcPts val="0"/>
              </a:spcAft>
              <a:buClr>
                <a:schemeClr val="dk1"/>
              </a:buClr>
              <a:buSzPts val="2400"/>
              <a:buChar char="–"/>
              <a:defRPr/>
            </a:lvl4pPr>
            <a:lvl5pPr marL="1524076" lvl="4" indent="-254013" algn="l">
              <a:spcBef>
                <a:spcPts val="240"/>
              </a:spcBef>
              <a:spcAft>
                <a:spcPts val="0"/>
              </a:spcAft>
              <a:buClr>
                <a:schemeClr val="dk1"/>
              </a:buClr>
              <a:buSzPts val="2400"/>
              <a:buChar char="»"/>
              <a:defRPr/>
            </a:lvl5pPr>
            <a:lvl6pPr marL="1828891" lvl="5" indent="-254013" algn="l">
              <a:spcBef>
                <a:spcPts val="240"/>
              </a:spcBef>
              <a:spcAft>
                <a:spcPts val="0"/>
              </a:spcAft>
              <a:buClr>
                <a:schemeClr val="dk1"/>
              </a:buClr>
              <a:buSzPts val="2400"/>
              <a:buChar char="•"/>
              <a:defRPr/>
            </a:lvl6pPr>
            <a:lvl7pPr marL="2133707" lvl="6" indent="-254013" algn="l">
              <a:spcBef>
                <a:spcPts val="240"/>
              </a:spcBef>
              <a:spcAft>
                <a:spcPts val="0"/>
              </a:spcAft>
              <a:buClr>
                <a:schemeClr val="dk1"/>
              </a:buClr>
              <a:buSzPts val="2400"/>
              <a:buChar char="•"/>
              <a:defRPr/>
            </a:lvl7pPr>
            <a:lvl8pPr marL="2438522" lvl="7" indent="-254013" algn="l">
              <a:spcBef>
                <a:spcPts val="240"/>
              </a:spcBef>
              <a:spcAft>
                <a:spcPts val="0"/>
              </a:spcAft>
              <a:buClr>
                <a:schemeClr val="dk1"/>
              </a:buClr>
              <a:buSzPts val="2400"/>
              <a:buChar char="•"/>
              <a:defRPr/>
            </a:lvl8pPr>
            <a:lvl9pPr marL="2743337" lvl="8" indent="-254013" algn="l">
              <a:spcBef>
                <a:spcPts val="240"/>
              </a:spcBef>
              <a:spcAft>
                <a:spcPts val="0"/>
              </a:spcAft>
              <a:buClr>
                <a:schemeClr val="dk1"/>
              </a:buClr>
              <a:buSzPts val="2400"/>
              <a:buChar char="•"/>
              <a:defRPr/>
            </a:lvl9pPr>
          </a:lstStyle>
          <a:p>
            <a:endParaRPr/>
          </a:p>
        </p:txBody>
      </p:sp>
      <p:sp>
        <p:nvSpPr>
          <p:cNvPr id="33" name="Google Shape;33;p6"/>
          <p:cNvSpPr txBox="1">
            <a:spLocks noGrp="1"/>
          </p:cNvSpPr>
          <p:nvPr>
            <p:ph type="body" idx="2"/>
          </p:nvPr>
        </p:nvSpPr>
        <p:spPr>
          <a:xfrm>
            <a:off x="6171133" y="2858417"/>
            <a:ext cx="3981600" cy="3017400"/>
          </a:xfrm>
          <a:prstGeom prst="rect">
            <a:avLst/>
          </a:prstGeom>
          <a:noFill/>
          <a:ln>
            <a:noFill/>
          </a:ln>
        </p:spPr>
        <p:txBody>
          <a:bodyPr spcFirstLastPara="1" wrap="square" lIns="91425" tIns="45700" rIns="91425" bIns="45700" anchor="t" anchorCtr="0">
            <a:normAutofit/>
          </a:bodyPr>
          <a:lstStyle>
            <a:lvl1pPr marL="304815" lvl="0" indent="-254013" algn="l">
              <a:spcBef>
                <a:spcPts val="373"/>
              </a:spcBef>
              <a:spcAft>
                <a:spcPts val="0"/>
              </a:spcAft>
              <a:buClr>
                <a:schemeClr val="dk1"/>
              </a:buClr>
              <a:buSzPts val="2400"/>
              <a:buChar char="•"/>
              <a:defRPr/>
            </a:lvl1pPr>
            <a:lvl2pPr marL="609630" lvl="1" indent="-254013" algn="l">
              <a:spcBef>
                <a:spcPts val="320"/>
              </a:spcBef>
              <a:spcAft>
                <a:spcPts val="0"/>
              </a:spcAft>
              <a:buClr>
                <a:schemeClr val="dk1"/>
              </a:buClr>
              <a:buSzPts val="2400"/>
              <a:buChar char="–"/>
              <a:defRPr/>
            </a:lvl2pPr>
            <a:lvl3pPr marL="914446" lvl="2" indent="-254013" algn="l">
              <a:spcBef>
                <a:spcPts val="267"/>
              </a:spcBef>
              <a:spcAft>
                <a:spcPts val="0"/>
              </a:spcAft>
              <a:buClr>
                <a:schemeClr val="dk1"/>
              </a:buClr>
              <a:buSzPts val="2400"/>
              <a:buChar char="•"/>
              <a:defRPr/>
            </a:lvl3pPr>
            <a:lvl4pPr marL="1219261" lvl="3" indent="-254013" algn="l">
              <a:spcBef>
                <a:spcPts val="240"/>
              </a:spcBef>
              <a:spcAft>
                <a:spcPts val="0"/>
              </a:spcAft>
              <a:buClr>
                <a:schemeClr val="dk1"/>
              </a:buClr>
              <a:buSzPts val="2400"/>
              <a:buChar char="–"/>
              <a:defRPr/>
            </a:lvl4pPr>
            <a:lvl5pPr marL="1524076" lvl="4" indent="-254013" algn="l">
              <a:spcBef>
                <a:spcPts val="240"/>
              </a:spcBef>
              <a:spcAft>
                <a:spcPts val="0"/>
              </a:spcAft>
              <a:buClr>
                <a:schemeClr val="dk1"/>
              </a:buClr>
              <a:buSzPts val="2400"/>
              <a:buChar char="»"/>
              <a:defRPr/>
            </a:lvl5pPr>
            <a:lvl6pPr marL="1828891" lvl="5" indent="-254013" algn="l">
              <a:spcBef>
                <a:spcPts val="240"/>
              </a:spcBef>
              <a:spcAft>
                <a:spcPts val="0"/>
              </a:spcAft>
              <a:buClr>
                <a:schemeClr val="dk1"/>
              </a:buClr>
              <a:buSzPts val="2400"/>
              <a:buChar char="•"/>
              <a:defRPr/>
            </a:lvl6pPr>
            <a:lvl7pPr marL="2133707" lvl="6" indent="-254013" algn="l">
              <a:spcBef>
                <a:spcPts val="240"/>
              </a:spcBef>
              <a:spcAft>
                <a:spcPts val="0"/>
              </a:spcAft>
              <a:buClr>
                <a:schemeClr val="dk1"/>
              </a:buClr>
              <a:buSzPts val="2400"/>
              <a:buChar char="•"/>
              <a:defRPr/>
            </a:lvl7pPr>
            <a:lvl8pPr marL="2438522" lvl="7" indent="-254013" algn="l">
              <a:spcBef>
                <a:spcPts val="240"/>
              </a:spcBef>
              <a:spcAft>
                <a:spcPts val="0"/>
              </a:spcAft>
              <a:buClr>
                <a:schemeClr val="dk1"/>
              </a:buClr>
              <a:buSzPts val="2400"/>
              <a:buChar char="•"/>
              <a:defRPr/>
            </a:lvl8pPr>
            <a:lvl9pPr marL="2743337" lvl="8" indent="-254013" algn="l">
              <a:spcBef>
                <a:spcPts val="240"/>
              </a:spcBef>
              <a:spcAft>
                <a:spcPts val="0"/>
              </a:spcAft>
              <a:buClr>
                <a:schemeClr val="dk1"/>
              </a:buClr>
              <a:buSzPts val="2400"/>
              <a:buChar char="•"/>
              <a:defRPr/>
            </a:lvl9pPr>
          </a:lstStyle>
          <a:p>
            <a:endParaRPr/>
          </a:p>
        </p:txBody>
      </p:sp>
      <p:pic>
        <p:nvPicPr>
          <p:cNvPr id="34" name="Google Shape;34;p6"/>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645150" y="3916526"/>
            <a:ext cx="6180566" cy="6180547"/>
          </a:xfrm>
          <a:prstGeom prst="rect">
            <a:avLst/>
          </a:prstGeom>
          <a:noFill/>
          <a:ln>
            <a:noFill/>
          </a:ln>
        </p:spPr>
      </p:pic>
      <p:pic>
        <p:nvPicPr>
          <p:cNvPr id="35" name="Google Shape;35;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503183" y="5448277"/>
            <a:ext cx="671600" cy="679741"/>
          </a:xfrm>
          <a:prstGeom prst="rect">
            <a:avLst/>
          </a:prstGeom>
          <a:noFill/>
          <a:ln>
            <a:noFill/>
          </a:ln>
        </p:spPr>
      </p:pic>
      <p:pic>
        <p:nvPicPr>
          <p:cNvPr id="36" name="Google Shape;36;p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47700" y="1271424"/>
            <a:ext cx="777517" cy="1200876"/>
          </a:xfrm>
          <a:prstGeom prst="rect">
            <a:avLst/>
          </a:prstGeom>
          <a:noFill/>
          <a:ln>
            <a:noFill/>
          </a:ln>
        </p:spPr>
      </p:pic>
    </p:spTree>
    <p:extLst>
      <p:ext uri="{BB962C8B-B14F-4D97-AF65-F5344CB8AC3E}">
        <p14:creationId xmlns:p14="http://schemas.microsoft.com/office/powerpoint/2010/main" val="2867810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pic>
        <p:nvPicPr>
          <p:cNvPr id="46" name="Google Shape;46;p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837450" y="-2317100"/>
            <a:ext cx="6180566" cy="6180547"/>
          </a:xfrm>
          <a:prstGeom prst="rect">
            <a:avLst/>
          </a:prstGeom>
          <a:noFill/>
          <a:ln>
            <a:noFill/>
          </a:ln>
        </p:spPr>
      </p:pic>
      <p:pic>
        <p:nvPicPr>
          <p:cNvPr id="47" name="Google Shape;47;p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752600" y="3289184"/>
            <a:ext cx="6180566" cy="6180547"/>
          </a:xfrm>
          <a:prstGeom prst="rect">
            <a:avLst/>
          </a:prstGeom>
          <a:noFill/>
          <a:ln>
            <a:noFill/>
          </a:ln>
        </p:spPr>
      </p:pic>
      <p:pic>
        <p:nvPicPr>
          <p:cNvPr id="48" name="Google Shape;48;p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285033" y="4347227"/>
            <a:ext cx="671600" cy="679741"/>
          </a:xfrm>
          <a:prstGeom prst="rect">
            <a:avLst/>
          </a:prstGeom>
          <a:noFill/>
          <a:ln>
            <a:noFill/>
          </a:ln>
        </p:spPr>
      </p:pic>
      <p:pic>
        <p:nvPicPr>
          <p:cNvPr id="49" name="Google Shape;49;p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368241" y="6224400"/>
            <a:ext cx="672924" cy="194033"/>
          </a:xfrm>
          <a:prstGeom prst="rect">
            <a:avLst/>
          </a:prstGeom>
          <a:noFill/>
          <a:ln>
            <a:noFill/>
          </a:ln>
        </p:spPr>
      </p:pic>
      <p:sp>
        <p:nvSpPr>
          <p:cNvPr id="50" name="Google Shape;50;p8"/>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68428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
        <p:cNvGrpSpPr/>
        <p:nvPr/>
      </p:nvGrpSpPr>
      <p:grpSpPr>
        <a:xfrm>
          <a:off x="0" y="0"/>
          <a:ext cx="0" cy="0"/>
          <a:chOff x="0" y="0"/>
          <a:chExt cx="0" cy="0"/>
        </a:xfrm>
      </p:grpSpPr>
      <p:sp>
        <p:nvSpPr>
          <p:cNvPr id="52" name="Google Shape;52;p9"/>
          <p:cNvSpPr txBox="1">
            <a:spLocks noGrp="1"/>
          </p:cNvSpPr>
          <p:nvPr>
            <p:ph type="body" idx="1"/>
          </p:nvPr>
        </p:nvSpPr>
        <p:spPr>
          <a:xfrm>
            <a:off x="5031800" y="2725667"/>
            <a:ext cx="4583600" cy="2974800"/>
          </a:xfrm>
          <a:prstGeom prst="rect">
            <a:avLst/>
          </a:prstGeom>
          <a:noFill/>
          <a:ln>
            <a:noFill/>
          </a:ln>
        </p:spPr>
        <p:txBody>
          <a:bodyPr spcFirstLastPara="1" wrap="square" lIns="91425" tIns="45700" rIns="91425" bIns="45700" anchor="t" anchorCtr="0">
            <a:normAutofit/>
          </a:bodyPr>
          <a:lstStyle>
            <a:lvl1pPr marL="304815" lvl="0" indent="-254013" algn="l">
              <a:spcBef>
                <a:spcPts val="427"/>
              </a:spcBef>
              <a:spcAft>
                <a:spcPts val="0"/>
              </a:spcAft>
              <a:buClr>
                <a:schemeClr val="dk1"/>
              </a:buClr>
              <a:buSzPts val="2400"/>
              <a:buChar char="•"/>
              <a:defRPr/>
            </a:lvl1pPr>
            <a:lvl2pPr marL="609630" lvl="1" indent="-254013" algn="l">
              <a:spcBef>
                <a:spcPts val="373"/>
              </a:spcBef>
              <a:spcAft>
                <a:spcPts val="0"/>
              </a:spcAft>
              <a:buClr>
                <a:schemeClr val="dk1"/>
              </a:buClr>
              <a:buSzPts val="2400"/>
              <a:buChar char="–"/>
              <a:defRPr/>
            </a:lvl2pPr>
            <a:lvl3pPr marL="914446" lvl="2" indent="-254013" algn="l">
              <a:spcBef>
                <a:spcPts val="320"/>
              </a:spcBef>
              <a:spcAft>
                <a:spcPts val="0"/>
              </a:spcAft>
              <a:buClr>
                <a:schemeClr val="dk1"/>
              </a:buClr>
              <a:buSzPts val="2400"/>
              <a:buChar char="•"/>
              <a:defRPr/>
            </a:lvl3pPr>
            <a:lvl4pPr marL="1219261" lvl="3" indent="-254013" algn="l">
              <a:spcBef>
                <a:spcPts val="267"/>
              </a:spcBef>
              <a:spcAft>
                <a:spcPts val="0"/>
              </a:spcAft>
              <a:buClr>
                <a:schemeClr val="dk1"/>
              </a:buClr>
              <a:buSzPts val="2400"/>
              <a:buChar char="–"/>
              <a:defRPr/>
            </a:lvl4pPr>
            <a:lvl5pPr marL="1524076" lvl="4" indent="-254013" algn="l">
              <a:spcBef>
                <a:spcPts val="267"/>
              </a:spcBef>
              <a:spcAft>
                <a:spcPts val="0"/>
              </a:spcAft>
              <a:buClr>
                <a:schemeClr val="dk1"/>
              </a:buClr>
              <a:buSzPts val="2400"/>
              <a:buChar char="»"/>
              <a:defRPr/>
            </a:lvl5pPr>
            <a:lvl6pPr marL="1828891" lvl="5" indent="-254013" algn="l">
              <a:spcBef>
                <a:spcPts val="267"/>
              </a:spcBef>
              <a:spcAft>
                <a:spcPts val="0"/>
              </a:spcAft>
              <a:buClr>
                <a:schemeClr val="dk1"/>
              </a:buClr>
              <a:buSzPts val="2400"/>
              <a:buChar char="•"/>
              <a:defRPr/>
            </a:lvl6pPr>
            <a:lvl7pPr marL="2133707" lvl="6" indent="-254013" algn="l">
              <a:spcBef>
                <a:spcPts val="267"/>
              </a:spcBef>
              <a:spcAft>
                <a:spcPts val="0"/>
              </a:spcAft>
              <a:buClr>
                <a:schemeClr val="dk1"/>
              </a:buClr>
              <a:buSzPts val="2400"/>
              <a:buChar char="•"/>
              <a:defRPr/>
            </a:lvl7pPr>
            <a:lvl8pPr marL="2438522" lvl="7" indent="-254013" algn="l">
              <a:spcBef>
                <a:spcPts val="267"/>
              </a:spcBef>
              <a:spcAft>
                <a:spcPts val="0"/>
              </a:spcAft>
              <a:buClr>
                <a:schemeClr val="dk1"/>
              </a:buClr>
              <a:buSzPts val="2400"/>
              <a:buChar char="•"/>
              <a:defRPr/>
            </a:lvl8pPr>
            <a:lvl9pPr marL="2743337" lvl="8" indent="-254013" algn="l">
              <a:spcBef>
                <a:spcPts val="267"/>
              </a:spcBef>
              <a:spcAft>
                <a:spcPts val="0"/>
              </a:spcAft>
              <a:buClr>
                <a:schemeClr val="dk1"/>
              </a:buClr>
              <a:buSzPts val="2400"/>
              <a:buChar char="•"/>
              <a:defRPr/>
            </a:lvl9pPr>
          </a:lstStyle>
          <a:p>
            <a:endParaRPr/>
          </a:p>
        </p:txBody>
      </p:sp>
      <p:sp>
        <p:nvSpPr>
          <p:cNvPr id="53" name="Google Shape;53;p9"/>
          <p:cNvSpPr txBox="1">
            <a:spLocks noGrp="1"/>
          </p:cNvSpPr>
          <p:nvPr>
            <p:ph type="body" idx="2"/>
          </p:nvPr>
        </p:nvSpPr>
        <p:spPr>
          <a:xfrm>
            <a:off x="1410600" y="2725667"/>
            <a:ext cx="3621200" cy="3127400"/>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2400"/>
              <a:buNone/>
              <a:defRPr/>
            </a:lvl1pPr>
            <a:lvl2pPr marL="609630" lvl="1" indent="-152408" algn="l">
              <a:spcBef>
                <a:spcPts val="160"/>
              </a:spcBef>
              <a:spcAft>
                <a:spcPts val="0"/>
              </a:spcAft>
              <a:buClr>
                <a:schemeClr val="dk1"/>
              </a:buClr>
              <a:buSzPts val="2400"/>
              <a:buNone/>
              <a:defRPr/>
            </a:lvl2pPr>
            <a:lvl3pPr marL="914446" lvl="2" indent="-152408" algn="l">
              <a:spcBef>
                <a:spcPts val="133"/>
              </a:spcBef>
              <a:spcAft>
                <a:spcPts val="0"/>
              </a:spcAft>
              <a:buClr>
                <a:schemeClr val="dk1"/>
              </a:buClr>
              <a:buSzPts val="2400"/>
              <a:buNone/>
              <a:defRPr/>
            </a:lvl3pPr>
            <a:lvl4pPr marL="1219261" lvl="3" indent="-152408" algn="l">
              <a:spcBef>
                <a:spcPts val="120"/>
              </a:spcBef>
              <a:spcAft>
                <a:spcPts val="0"/>
              </a:spcAft>
              <a:buClr>
                <a:schemeClr val="dk1"/>
              </a:buClr>
              <a:buSzPts val="2400"/>
              <a:buNone/>
              <a:defRPr/>
            </a:lvl4pPr>
            <a:lvl5pPr marL="1524076" lvl="4" indent="-152408" algn="l">
              <a:spcBef>
                <a:spcPts val="120"/>
              </a:spcBef>
              <a:spcAft>
                <a:spcPts val="0"/>
              </a:spcAft>
              <a:buClr>
                <a:schemeClr val="dk1"/>
              </a:buClr>
              <a:buSzPts val="2400"/>
              <a:buNone/>
              <a:defRPr/>
            </a:lvl5pPr>
            <a:lvl6pPr marL="1828891" lvl="5" indent="-152408" algn="l">
              <a:spcBef>
                <a:spcPts val="120"/>
              </a:spcBef>
              <a:spcAft>
                <a:spcPts val="0"/>
              </a:spcAft>
              <a:buClr>
                <a:schemeClr val="dk1"/>
              </a:buClr>
              <a:buSzPts val="2400"/>
              <a:buNone/>
              <a:defRPr/>
            </a:lvl6pPr>
            <a:lvl7pPr marL="2133707" lvl="6" indent="-152408" algn="l">
              <a:spcBef>
                <a:spcPts val="120"/>
              </a:spcBef>
              <a:spcAft>
                <a:spcPts val="0"/>
              </a:spcAft>
              <a:buClr>
                <a:schemeClr val="dk1"/>
              </a:buClr>
              <a:buSzPts val="2400"/>
              <a:buNone/>
              <a:defRPr/>
            </a:lvl7pPr>
            <a:lvl8pPr marL="2438522" lvl="7" indent="-152408" algn="l">
              <a:spcBef>
                <a:spcPts val="120"/>
              </a:spcBef>
              <a:spcAft>
                <a:spcPts val="0"/>
              </a:spcAft>
              <a:buClr>
                <a:schemeClr val="dk1"/>
              </a:buClr>
              <a:buSzPts val="2400"/>
              <a:buNone/>
              <a:defRPr/>
            </a:lvl8pPr>
            <a:lvl9pPr marL="2743337" lvl="8" indent="-152408" algn="l">
              <a:spcBef>
                <a:spcPts val="120"/>
              </a:spcBef>
              <a:spcAft>
                <a:spcPts val="0"/>
              </a:spcAft>
              <a:buClr>
                <a:schemeClr val="dk1"/>
              </a:buClr>
              <a:buSzPts val="2400"/>
              <a:buNone/>
              <a:defRPr/>
            </a:lvl9pPr>
          </a:lstStyle>
          <a:p>
            <a:endParaRPr/>
          </a:p>
        </p:txBody>
      </p:sp>
      <p:sp>
        <p:nvSpPr>
          <p:cNvPr id="54" name="Google Shape;54;p9"/>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pic>
        <p:nvPicPr>
          <p:cNvPr id="55" name="Google Shape;55;p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9101717" y="2940551"/>
            <a:ext cx="6180566" cy="6180547"/>
          </a:xfrm>
          <a:prstGeom prst="rect">
            <a:avLst/>
          </a:prstGeom>
          <a:noFill/>
          <a:ln>
            <a:noFill/>
          </a:ln>
        </p:spPr>
      </p:pic>
      <p:pic>
        <p:nvPicPr>
          <p:cNvPr id="56" name="Google Shape;56;p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14991" y="-2336441"/>
            <a:ext cx="6180566" cy="6180547"/>
          </a:xfrm>
          <a:prstGeom prst="rect">
            <a:avLst/>
          </a:prstGeom>
          <a:noFill/>
          <a:ln>
            <a:noFill/>
          </a:ln>
        </p:spPr>
      </p:pic>
      <p:pic>
        <p:nvPicPr>
          <p:cNvPr id="57" name="Google Shape;57;p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0399717" y="1395094"/>
            <a:ext cx="671600" cy="679741"/>
          </a:xfrm>
          <a:prstGeom prst="rect">
            <a:avLst/>
          </a:prstGeom>
          <a:noFill/>
          <a:ln>
            <a:noFill/>
          </a:ln>
        </p:spPr>
      </p:pic>
      <p:pic>
        <p:nvPicPr>
          <p:cNvPr id="58" name="Google Shape;58;p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16084" y="5434033"/>
            <a:ext cx="1166183" cy="755067"/>
          </a:xfrm>
          <a:prstGeom prst="rect">
            <a:avLst/>
          </a:prstGeom>
          <a:noFill/>
          <a:ln>
            <a:noFill/>
          </a:ln>
        </p:spPr>
      </p:pic>
    </p:spTree>
    <p:extLst>
      <p:ext uri="{BB962C8B-B14F-4D97-AF65-F5344CB8AC3E}">
        <p14:creationId xmlns:p14="http://schemas.microsoft.com/office/powerpoint/2010/main" val="24343414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pic>
        <p:nvPicPr>
          <p:cNvPr id="60" name="Google Shape;60;p1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5583492" y="3525217"/>
            <a:ext cx="6180566" cy="6180547"/>
          </a:xfrm>
          <a:prstGeom prst="rect">
            <a:avLst/>
          </a:prstGeom>
          <a:noFill/>
          <a:ln>
            <a:noFill/>
          </a:ln>
        </p:spPr>
      </p:pic>
      <p:sp>
        <p:nvSpPr>
          <p:cNvPr id="61" name="Google Shape;61;p10"/>
          <p:cNvSpPr>
            <a:spLocks noGrp="1"/>
          </p:cNvSpPr>
          <p:nvPr>
            <p:ph type="pic" idx="2"/>
          </p:nvPr>
        </p:nvSpPr>
        <p:spPr>
          <a:xfrm>
            <a:off x="6637733" y="2988617"/>
            <a:ext cx="3368000" cy="2526000"/>
          </a:xfrm>
          <a:prstGeom prst="rect">
            <a:avLst/>
          </a:prstGeom>
          <a:noFill/>
          <a:ln>
            <a:noFill/>
          </a:ln>
        </p:spPr>
      </p:sp>
      <p:sp>
        <p:nvSpPr>
          <p:cNvPr id="62" name="Google Shape;62;p10"/>
          <p:cNvSpPr txBox="1">
            <a:spLocks noGrp="1"/>
          </p:cNvSpPr>
          <p:nvPr>
            <p:ph type="body" idx="1"/>
          </p:nvPr>
        </p:nvSpPr>
        <p:spPr>
          <a:xfrm>
            <a:off x="1771125" y="2988609"/>
            <a:ext cx="3657600" cy="536600"/>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2400"/>
              <a:buNone/>
              <a:defRPr/>
            </a:lvl1pPr>
            <a:lvl2pPr marL="609630" lvl="1" indent="-152408" algn="l">
              <a:spcBef>
                <a:spcPts val="160"/>
              </a:spcBef>
              <a:spcAft>
                <a:spcPts val="0"/>
              </a:spcAft>
              <a:buClr>
                <a:schemeClr val="dk1"/>
              </a:buClr>
              <a:buSzPts val="2400"/>
              <a:buNone/>
              <a:defRPr/>
            </a:lvl2pPr>
            <a:lvl3pPr marL="914446" lvl="2" indent="-152408" algn="l">
              <a:spcBef>
                <a:spcPts val="133"/>
              </a:spcBef>
              <a:spcAft>
                <a:spcPts val="0"/>
              </a:spcAft>
              <a:buClr>
                <a:schemeClr val="dk1"/>
              </a:buClr>
              <a:buSzPts val="2400"/>
              <a:buNone/>
              <a:defRPr/>
            </a:lvl3pPr>
            <a:lvl4pPr marL="1219261" lvl="3" indent="-152408" algn="l">
              <a:spcBef>
                <a:spcPts val="120"/>
              </a:spcBef>
              <a:spcAft>
                <a:spcPts val="0"/>
              </a:spcAft>
              <a:buClr>
                <a:schemeClr val="dk1"/>
              </a:buClr>
              <a:buSzPts val="2400"/>
              <a:buNone/>
              <a:defRPr/>
            </a:lvl4pPr>
            <a:lvl5pPr marL="1524076" lvl="4" indent="-152408" algn="l">
              <a:spcBef>
                <a:spcPts val="120"/>
              </a:spcBef>
              <a:spcAft>
                <a:spcPts val="0"/>
              </a:spcAft>
              <a:buClr>
                <a:schemeClr val="dk1"/>
              </a:buClr>
              <a:buSzPts val="2400"/>
              <a:buNone/>
              <a:defRPr/>
            </a:lvl5pPr>
            <a:lvl6pPr marL="1828891" lvl="5" indent="-152408" algn="l">
              <a:spcBef>
                <a:spcPts val="120"/>
              </a:spcBef>
              <a:spcAft>
                <a:spcPts val="0"/>
              </a:spcAft>
              <a:buClr>
                <a:schemeClr val="dk1"/>
              </a:buClr>
              <a:buSzPts val="2400"/>
              <a:buNone/>
              <a:defRPr/>
            </a:lvl6pPr>
            <a:lvl7pPr marL="2133707" lvl="6" indent="-152408" algn="l">
              <a:spcBef>
                <a:spcPts val="120"/>
              </a:spcBef>
              <a:spcAft>
                <a:spcPts val="0"/>
              </a:spcAft>
              <a:buClr>
                <a:schemeClr val="dk1"/>
              </a:buClr>
              <a:buSzPts val="2400"/>
              <a:buNone/>
              <a:defRPr/>
            </a:lvl7pPr>
            <a:lvl8pPr marL="2438522" lvl="7" indent="-152408" algn="l">
              <a:spcBef>
                <a:spcPts val="120"/>
              </a:spcBef>
              <a:spcAft>
                <a:spcPts val="0"/>
              </a:spcAft>
              <a:buClr>
                <a:schemeClr val="dk1"/>
              </a:buClr>
              <a:buSzPts val="2400"/>
              <a:buNone/>
              <a:defRPr/>
            </a:lvl8pPr>
            <a:lvl9pPr marL="2743337" lvl="8" indent="-152408" algn="l">
              <a:spcBef>
                <a:spcPts val="120"/>
              </a:spcBef>
              <a:spcAft>
                <a:spcPts val="0"/>
              </a:spcAft>
              <a:buClr>
                <a:schemeClr val="dk1"/>
              </a:buClr>
              <a:buSzPts val="2400"/>
              <a:buNone/>
              <a:defRPr/>
            </a:lvl9pPr>
          </a:lstStyle>
          <a:p>
            <a:endParaRPr/>
          </a:p>
        </p:txBody>
      </p:sp>
      <p:sp>
        <p:nvSpPr>
          <p:cNvPr id="63" name="Google Shape;63;p10"/>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accent2"/>
              </a:buClr>
              <a:buSzPts val="8000"/>
              <a:buFont typeface="Lora"/>
              <a:buNone/>
              <a:defRPr sz="5334" i="0" u="none" strike="noStrike" cap="none">
                <a:solidFill>
                  <a:schemeClr val="accent2"/>
                </a:solidFill>
                <a:latin typeface="Lora"/>
                <a:ea typeface="Lora"/>
                <a:cs typeface="Lora"/>
                <a:sym typeface="Lora"/>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pic>
        <p:nvPicPr>
          <p:cNvPr id="64" name="Google Shape;64;p1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78850" y="-1968850"/>
            <a:ext cx="6180566" cy="6180547"/>
          </a:xfrm>
          <a:prstGeom prst="rect">
            <a:avLst/>
          </a:prstGeom>
          <a:noFill/>
          <a:ln>
            <a:noFill/>
          </a:ln>
        </p:spPr>
      </p:pic>
      <p:pic>
        <p:nvPicPr>
          <p:cNvPr id="65" name="Google Shape;65;p1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092450" y="5501285"/>
            <a:ext cx="671600" cy="679741"/>
          </a:xfrm>
          <a:prstGeom prst="rect">
            <a:avLst/>
          </a:prstGeom>
          <a:noFill/>
          <a:ln>
            <a:noFill/>
          </a:ln>
        </p:spPr>
      </p:pic>
      <p:pic>
        <p:nvPicPr>
          <p:cNvPr id="66" name="Google Shape;66;p1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005742" y="1367600"/>
            <a:ext cx="1166183" cy="755067"/>
          </a:xfrm>
          <a:prstGeom prst="rect">
            <a:avLst/>
          </a:prstGeom>
          <a:noFill/>
          <a:ln>
            <a:noFill/>
          </a:ln>
        </p:spPr>
      </p:pic>
      <p:pic>
        <p:nvPicPr>
          <p:cNvPr id="67" name="Google Shape;67;p10"/>
          <p:cNvPicPr preferRelativeResize="0"/>
          <p:nvPr/>
        </p:nvPicPr>
        <p:blipFill>
          <a:blip r:embed="rId5">
            <a:alphaModFix/>
          </a:blip>
          <a:stretch>
            <a:fillRect/>
          </a:stretch>
        </p:blipFill>
        <p:spPr>
          <a:xfrm>
            <a:off x="406817" y="5473200"/>
            <a:ext cx="205833" cy="698997"/>
          </a:xfrm>
          <a:prstGeom prst="rect">
            <a:avLst/>
          </a:prstGeom>
          <a:noFill/>
          <a:ln>
            <a:noFill/>
          </a:ln>
        </p:spPr>
      </p:pic>
    </p:spTree>
    <p:extLst>
      <p:ext uri="{BB962C8B-B14F-4D97-AF65-F5344CB8AC3E}">
        <p14:creationId xmlns:p14="http://schemas.microsoft.com/office/powerpoint/2010/main" val="2014378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592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4130" y="2895600"/>
            <a:ext cx="9720262" cy="914400"/>
          </a:xfrm>
          <a:prstGeom prst="rect">
            <a:avLst/>
          </a:prstGeom>
        </p:spPr>
        <p:txBody>
          <a:bodyPr anchor="ctr">
            <a:normAutofit/>
          </a:bodyPr>
          <a:lstStyle>
            <a:lvl1pPr algn="l">
              <a:defRPr sz="5400" spc="2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24130" y="3810000"/>
            <a:ext cx="9720262" cy="685800"/>
          </a:xfrm>
          <a:prstGeom prst="rect">
            <a:avLst/>
          </a:prstGeom>
        </p:spPr>
        <p:txBody>
          <a:bodyPr lIns="91440" rIns="91440" anchor="ctr">
            <a:normAutofit/>
          </a:bodyPr>
          <a:lstStyle>
            <a:lvl1pPr marL="0" indent="0" algn="l">
              <a:lnSpc>
                <a:spcPct val="100000"/>
              </a:lnSpc>
              <a:spcBef>
                <a:spcPts val="0"/>
              </a:spcBef>
              <a:buNone/>
              <a:defRPr sz="3300">
                <a:solidFill>
                  <a:schemeClr val="bg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4D3C4AD2-5E21-98D9-B3DB-057AF10A4A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7513"/>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C894020C-7D7B-048B-19ED-7FCBA2F4AA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sp>
        <p:nvSpPr>
          <p:cNvPr id="5" name="Picture Placeholder 4">
            <a:extLst>
              <a:ext uri="{FF2B5EF4-FFF2-40B4-BE49-F238E27FC236}">
                <a16:creationId xmlns:a16="http://schemas.microsoft.com/office/drawing/2014/main" id="{9A7AD475-12D4-EE91-751C-8556C95E8D0B}"/>
              </a:ext>
            </a:extLst>
          </p:cNvPr>
          <p:cNvSpPr>
            <a:spLocks noGrp="1"/>
          </p:cNvSpPr>
          <p:nvPr>
            <p:ph type="pic" sz="quarter" idx="10"/>
          </p:nvPr>
        </p:nvSpPr>
        <p:spPr>
          <a:xfrm>
            <a:off x="8714738" y="-12042"/>
            <a:ext cx="3482407" cy="3471947"/>
          </a:xfrm>
          <a:custGeom>
            <a:avLst/>
            <a:gdLst>
              <a:gd name="connsiteX0" fmla="*/ 0 w 4529330"/>
              <a:gd name="connsiteY0" fmla="*/ 2224731 h 4449462"/>
              <a:gd name="connsiteX1" fmla="*/ 2264665 w 4529330"/>
              <a:gd name="connsiteY1" fmla="*/ 0 h 4449462"/>
              <a:gd name="connsiteX2" fmla="*/ 4529330 w 4529330"/>
              <a:gd name="connsiteY2" fmla="*/ 2224731 h 4449462"/>
              <a:gd name="connsiteX3" fmla="*/ 2264665 w 4529330"/>
              <a:gd name="connsiteY3" fmla="*/ 4449462 h 4449462"/>
              <a:gd name="connsiteX4" fmla="*/ 0 w 4529330"/>
              <a:gd name="connsiteY4" fmla="*/ 2224731 h 4449462"/>
              <a:gd name="connsiteX0" fmla="*/ 1268 w 4530598"/>
              <a:gd name="connsiteY0" fmla="*/ 1259531 h 3484262"/>
              <a:gd name="connsiteX1" fmla="*/ 2037333 w 4530598"/>
              <a:gd name="connsiteY1" fmla="*/ 0 h 3484262"/>
              <a:gd name="connsiteX2" fmla="*/ 4530598 w 4530598"/>
              <a:gd name="connsiteY2" fmla="*/ 1259531 h 3484262"/>
              <a:gd name="connsiteX3" fmla="*/ 2265933 w 4530598"/>
              <a:gd name="connsiteY3" fmla="*/ 3484262 h 3484262"/>
              <a:gd name="connsiteX4" fmla="*/ 1268 w 4530598"/>
              <a:gd name="connsiteY4" fmla="*/ 1259531 h 3484262"/>
              <a:gd name="connsiteX0" fmla="*/ 2676 w 4532006"/>
              <a:gd name="connsiteY0" fmla="*/ 1259531 h 3484262"/>
              <a:gd name="connsiteX1" fmla="*/ 2038741 w 4532006"/>
              <a:gd name="connsiteY1" fmla="*/ 0 h 3484262"/>
              <a:gd name="connsiteX2" fmla="*/ 4532006 w 4532006"/>
              <a:gd name="connsiteY2" fmla="*/ 1259531 h 3484262"/>
              <a:gd name="connsiteX3" fmla="*/ 2267341 w 4532006"/>
              <a:gd name="connsiteY3" fmla="*/ 3484262 h 3484262"/>
              <a:gd name="connsiteX4" fmla="*/ 2676 w 4532006"/>
              <a:gd name="connsiteY4" fmla="*/ 1259531 h 3484262"/>
              <a:gd name="connsiteX0" fmla="*/ 718 w 3514048"/>
              <a:gd name="connsiteY0" fmla="*/ 1816267 h 4056236"/>
              <a:gd name="connsiteX1" fmla="*/ 2036783 w 3514048"/>
              <a:gd name="connsiteY1" fmla="*/ 556736 h 4056236"/>
              <a:gd name="connsiteX2" fmla="*/ 3514048 w 3514048"/>
              <a:gd name="connsiteY2" fmla="*/ 609767 h 4056236"/>
              <a:gd name="connsiteX3" fmla="*/ 2265383 w 3514048"/>
              <a:gd name="connsiteY3" fmla="*/ 4040998 h 4056236"/>
              <a:gd name="connsiteX4" fmla="*/ 718 w 3514048"/>
              <a:gd name="connsiteY4" fmla="*/ 1816267 h 4056236"/>
              <a:gd name="connsiteX0" fmla="*/ 718 w 3514180"/>
              <a:gd name="connsiteY0" fmla="*/ 1351374 h 3591343"/>
              <a:gd name="connsiteX1" fmla="*/ 2036783 w 3514180"/>
              <a:gd name="connsiteY1" fmla="*/ 91843 h 3591343"/>
              <a:gd name="connsiteX2" fmla="*/ 3514048 w 3514180"/>
              <a:gd name="connsiteY2" fmla="*/ 144874 h 3591343"/>
              <a:gd name="connsiteX3" fmla="*/ 2265383 w 3514180"/>
              <a:gd name="connsiteY3" fmla="*/ 3576105 h 3591343"/>
              <a:gd name="connsiteX4" fmla="*/ 718 w 3514180"/>
              <a:gd name="connsiteY4" fmla="*/ 1351374 h 3591343"/>
              <a:gd name="connsiteX0" fmla="*/ 140280 w 3653658"/>
              <a:gd name="connsiteY0" fmla="*/ 1333086 h 3573024"/>
              <a:gd name="connsiteX1" fmla="*/ 614245 w 3653658"/>
              <a:gd name="connsiteY1" fmla="*/ 98955 h 3573024"/>
              <a:gd name="connsiteX2" fmla="*/ 3653610 w 3653658"/>
              <a:gd name="connsiteY2" fmla="*/ 126586 h 3573024"/>
              <a:gd name="connsiteX3" fmla="*/ 2404945 w 3653658"/>
              <a:gd name="connsiteY3" fmla="*/ 3557817 h 3573024"/>
              <a:gd name="connsiteX4" fmla="*/ 140280 w 3653658"/>
              <a:gd name="connsiteY4" fmla="*/ 1333086 h 3573024"/>
              <a:gd name="connsiteX0" fmla="*/ 140280 w 3653658"/>
              <a:gd name="connsiteY0" fmla="*/ 1266685 h 3506623"/>
              <a:gd name="connsiteX1" fmla="*/ 614245 w 3653658"/>
              <a:gd name="connsiteY1" fmla="*/ 32554 h 3506623"/>
              <a:gd name="connsiteX2" fmla="*/ 3653610 w 3653658"/>
              <a:gd name="connsiteY2" fmla="*/ 60185 h 3506623"/>
              <a:gd name="connsiteX3" fmla="*/ 2404945 w 3653658"/>
              <a:gd name="connsiteY3" fmla="*/ 3491416 h 3506623"/>
              <a:gd name="connsiteX4" fmla="*/ 140280 w 3653658"/>
              <a:gd name="connsiteY4" fmla="*/ 1266685 h 3506623"/>
              <a:gd name="connsiteX0" fmla="*/ 139415 w 3627394"/>
              <a:gd name="connsiteY0" fmla="*/ 1373230 h 3615271"/>
              <a:gd name="connsiteX1" fmla="*/ 613380 w 3627394"/>
              <a:gd name="connsiteY1" fmla="*/ 139099 h 3615271"/>
              <a:gd name="connsiteX2" fmla="*/ 3627345 w 3627394"/>
              <a:gd name="connsiteY2" fmla="*/ 77830 h 3615271"/>
              <a:gd name="connsiteX3" fmla="*/ 2404080 w 3627394"/>
              <a:gd name="connsiteY3" fmla="*/ 3597961 h 3615271"/>
              <a:gd name="connsiteX4" fmla="*/ 139415 w 3627394"/>
              <a:gd name="connsiteY4" fmla="*/ 1373230 h 3615271"/>
              <a:gd name="connsiteX0" fmla="*/ 139415 w 3627394"/>
              <a:gd name="connsiteY0" fmla="*/ 1331243 h 3573284"/>
              <a:gd name="connsiteX1" fmla="*/ 613380 w 3627394"/>
              <a:gd name="connsiteY1" fmla="*/ 97112 h 3573284"/>
              <a:gd name="connsiteX2" fmla="*/ 3627345 w 3627394"/>
              <a:gd name="connsiteY2" fmla="*/ 35843 h 3573284"/>
              <a:gd name="connsiteX3" fmla="*/ 2404080 w 3627394"/>
              <a:gd name="connsiteY3" fmla="*/ 3555974 h 3573284"/>
              <a:gd name="connsiteX4" fmla="*/ 139415 w 3627394"/>
              <a:gd name="connsiteY4" fmla="*/ 1331243 h 3573284"/>
              <a:gd name="connsiteX0" fmla="*/ 229580 w 3972868"/>
              <a:gd name="connsiteY0" fmla="*/ 1331243 h 3157791"/>
              <a:gd name="connsiteX1" fmla="*/ 703545 w 3972868"/>
              <a:gd name="connsiteY1" fmla="*/ 97112 h 3157791"/>
              <a:gd name="connsiteX2" fmla="*/ 3717510 w 3972868"/>
              <a:gd name="connsiteY2" fmla="*/ 35843 h 3157791"/>
              <a:gd name="connsiteX3" fmla="*/ 3713445 w 3972868"/>
              <a:gd name="connsiteY3" fmla="*/ 3136874 h 3157791"/>
              <a:gd name="connsiteX4" fmla="*/ 229580 w 3972868"/>
              <a:gd name="connsiteY4" fmla="*/ 1331243 h 3157791"/>
              <a:gd name="connsiteX0" fmla="*/ 229580 w 3741483"/>
              <a:gd name="connsiteY0" fmla="*/ 1331243 h 3138397"/>
              <a:gd name="connsiteX1" fmla="*/ 703545 w 3741483"/>
              <a:gd name="connsiteY1" fmla="*/ 97112 h 3138397"/>
              <a:gd name="connsiteX2" fmla="*/ 3717510 w 3741483"/>
              <a:gd name="connsiteY2" fmla="*/ 35843 h 3138397"/>
              <a:gd name="connsiteX3" fmla="*/ 3713445 w 3741483"/>
              <a:gd name="connsiteY3" fmla="*/ 3136874 h 3138397"/>
              <a:gd name="connsiteX4" fmla="*/ 229580 w 3741483"/>
              <a:gd name="connsiteY4" fmla="*/ 1331243 h 3138397"/>
              <a:gd name="connsiteX0" fmla="*/ 229580 w 4345399"/>
              <a:gd name="connsiteY0" fmla="*/ 1331243 h 3153596"/>
              <a:gd name="connsiteX1" fmla="*/ 703545 w 4345399"/>
              <a:gd name="connsiteY1" fmla="*/ 97112 h 3153596"/>
              <a:gd name="connsiteX2" fmla="*/ 3717510 w 4345399"/>
              <a:gd name="connsiteY2" fmla="*/ 35843 h 3153596"/>
              <a:gd name="connsiteX3" fmla="*/ 3713445 w 4345399"/>
              <a:gd name="connsiteY3" fmla="*/ 3136874 h 3153596"/>
              <a:gd name="connsiteX4" fmla="*/ 229580 w 4345399"/>
              <a:gd name="connsiteY4" fmla="*/ 1331243 h 3153596"/>
              <a:gd name="connsiteX0" fmla="*/ 428608 w 3544423"/>
              <a:gd name="connsiteY0" fmla="*/ 2968076 h 3500688"/>
              <a:gd name="connsiteX1" fmla="*/ 318373 w 3544423"/>
              <a:gd name="connsiteY1" fmla="*/ 209945 h 3500688"/>
              <a:gd name="connsiteX2" fmla="*/ 3332338 w 3544423"/>
              <a:gd name="connsiteY2" fmla="*/ 148676 h 3500688"/>
              <a:gd name="connsiteX3" fmla="*/ 3328273 w 3544423"/>
              <a:gd name="connsiteY3" fmla="*/ 3249707 h 3500688"/>
              <a:gd name="connsiteX4" fmla="*/ 428608 w 3544423"/>
              <a:gd name="connsiteY4" fmla="*/ 2968076 h 3500688"/>
              <a:gd name="connsiteX0" fmla="*/ 282693 w 3398508"/>
              <a:gd name="connsiteY0" fmla="*/ 2819400 h 3352012"/>
              <a:gd name="connsiteX1" fmla="*/ 172458 w 3398508"/>
              <a:gd name="connsiteY1" fmla="*/ 61269 h 3352012"/>
              <a:gd name="connsiteX2" fmla="*/ 3186423 w 3398508"/>
              <a:gd name="connsiteY2" fmla="*/ 0 h 3352012"/>
              <a:gd name="connsiteX3" fmla="*/ 3182358 w 3398508"/>
              <a:gd name="connsiteY3" fmla="*/ 3101031 h 3352012"/>
              <a:gd name="connsiteX4" fmla="*/ 282693 w 3398508"/>
              <a:gd name="connsiteY4" fmla="*/ 2819400 h 3352012"/>
              <a:gd name="connsiteX0" fmla="*/ 359617 w 3475432"/>
              <a:gd name="connsiteY0" fmla="*/ 2819400 h 3352012"/>
              <a:gd name="connsiteX1" fmla="*/ 249382 w 3475432"/>
              <a:gd name="connsiteY1" fmla="*/ 61269 h 3352012"/>
              <a:gd name="connsiteX2" fmla="*/ 3263347 w 3475432"/>
              <a:gd name="connsiteY2" fmla="*/ 0 h 3352012"/>
              <a:gd name="connsiteX3" fmla="*/ 3259282 w 3475432"/>
              <a:gd name="connsiteY3" fmla="*/ 3101031 h 3352012"/>
              <a:gd name="connsiteX4" fmla="*/ 359617 w 3475432"/>
              <a:gd name="connsiteY4" fmla="*/ 2819400 h 3352012"/>
              <a:gd name="connsiteX0" fmla="*/ 363334 w 3479149"/>
              <a:gd name="connsiteY0" fmla="*/ 2819400 h 3353419"/>
              <a:gd name="connsiteX1" fmla="*/ 246659 w 3479149"/>
              <a:gd name="connsiteY1" fmla="*/ 29071 h 3353419"/>
              <a:gd name="connsiteX2" fmla="*/ 3267064 w 3479149"/>
              <a:gd name="connsiteY2" fmla="*/ 0 h 3353419"/>
              <a:gd name="connsiteX3" fmla="*/ 3262999 w 3479149"/>
              <a:gd name="connsiteY3" fmla="*/ 3101031 h 3353419"/>
              <a:gd name="connsiteX4" fmla="*/ 363334 w 3479149"/>
              <a:gd name="connsiteY4" fmla="*/ 2819400 h 3353419"/>
              <a:gd name="connsiteX0" fmla="*/ 433570 w 3553762"/>
              <a:gd name="connsiteY0" fmla="*/ 2980099 h 3511287"/>
              <a:gd name="connsiteX1" fmla="*/ 316895 w 3553762"/>
              <a:gd name="connsiteY1" fmla="*/ 189770 h 3511287"/>
              <a:gd name="connsiteX2" fmla="*/ 3350179 w 3553762"/>
              <a:gd name="connsiteY2" fmla="*/ 199335 h 3511287"/>
              <a:gd name="connsiteX3" fmla="*/ 3333235 w 3553762"/>
              <a:gd name="connsiteY3" fmla="*/ 3261730 h 3511287"/>
              <a:gd name="connsiteX4" fmla="*/ 433570 w 3553762"/>
              <a:gd name="connsiteY4" fmla="*/ 2980099 h 3511287"/>
              <a:gd name="connsiteX0" fmla="*/ 433570 w 3350226"/>
              <a:gd name="connsiteY0" fmla="*/ 2980099 h 3318434"/>
              <a:gd name="connsiteX1" fmla="*/ 316895 w 3350226"/>
              <a:gd name="connsiteY1" fmla="*/ 189770 h 3318434"/>
              <a:gd name="connsiteX2" fmla="*/ 3350179 w 3350226"/>
              <a:gd name="connsiteY2" fmla="*/ 199335 h 3318434"/>
              <a:gd name="connsiteX3" fmla="*/ 3333235 w 3350226"/>
              <a:gd name="connsiteY3" fmla="*/ 3261730 h 3318434"/>
              <a:gd name="connsiteX4" fmla="*/ 433570 w 3350226"/>
              <a:gd name="connsiteY4" fmla="*/ 2980099 h 3318434"/>
              <a:gd name="connsiteX0" fmla="*/ 604264 w 3520920"/>
              <a:gd name="connsiteY0" fmla="*/ 2980099 h 3596174"/>
              <a:gd name="connsiteX1" fmla="*/ 487589 w 3520920"/>
              <a:gd name="connsiteY1" fmla="*/ 189770 h 3596174"/>
              <a:gd name="connsiteX2" fmla="*/ 3520873 w 3520920"/>
              <a:gd name="connsiteY2" fmla="*/ 199335 h 3596174"/>
              <a:gd name="connsiteX3" fmla="*/ 3503929 w 3520920"/>
              <a:gd name="connsiteY3" fmla="*/ 3261730 h 3596174"/>
              <a:gd name="connsiteX4" fmla="*/ 604264 w 3520920"/>
              <a:gd name="connsiteY4" fmla="*/ 2980099 h 3596174"/>
              <a:gd name="connsiteX0" fmla="*/ 668333 w 3622535"/>
              <a:gd name="connsiteY0" fmla="*/ 3090725 h 3812470"/>
              <a:gd name="connsiteX1" fmla="*/ 397111 w 3622535"/>
              <a:gd name="connsiteY1" fmla="*/ 197365 h 3812470"/>
              <a:gd name="connsiteX2" fmla="*/ 3430395 w 3622535"/>
              <a:gd name="connsiteY2" fmla="*/ 206930 h 3812470"/>
              <a:gd name="connsiteX3" fmla="*/ 3413451 w 3622535"/>
              <a:gd name="connsiteY3" fmla="*/ 3269325 h 3812470"/>
              <a:gd name="connsiteX4" fmla="*/ 668333 w 3622535"/>
              <a:gd name="connsiteY4" fmla="*/ 3090725 h 3812470"/>
              <a:gd name="connsiteX0" fmla="*/ 695061 w 3587017"/>
              <a:gd name="connsiteY0" fmla="*/ 3152953 h 3853802"/>
              <a:gd name="connsiteX1" fmla="*/ 365884 w 3587017"/>
              <a:gd name="connsiteY1" fmla="*/ 201638 h 3853802"/>
              <a:gd name="connsiteX2" fmla="*/ 3399168 w 3587017"/>
              <a:gd name="connsiteY2" fmla="*/ 211203 h 3853802"/>
              <a:gd name="connsiteX3" fmla="*/ 3382224 w 3587017"/>
              <a:gd name="connsiteY3" fmla="*/ 3273598 h 3853802"/>
              <a:gd name="connsiteX4" fmla="*/ 695061 w 3587017"/>
              <a:gd name="connsiteY4" fmla="*/ 3152953 h 3853802"/>
              <a:gd name="connsiteX0" fmla="*/ 702949 w 3641751"/>
              <a:gd name="connsiteY0" fmla="*/ 3214305 h 3924546"/>
              <a:gd name="connsiteX1" fmla="*/ 373772 w 3641751"/>
              <a:gd name="connsiteY1" fmla="*/ 262990 h 3924546"/>
              <a:gd name="connsiteX2" fmla="*/ 3526860 w 3641751"/>
              <a:gd name="connsiteY2" fmla="*/ 98690 h 3924546"/>
              <a:gd name="connsiteX3" fmla="*/ 3390112 w 3641751"/>
              <a:gd name="connsiteY3" fmla="*/ 3334950 h 3924546"/>
              <a:gd name="connsiteX4" fmla="*/ 702949 w 3641751"/>
              <a:gd name="connsiteY4" fmla="*/ 3214305 h 3924546"/>
              <a:gd name="connsiteX0" fmla="*/ 702949 w 3627147"/>
              <a:gd name="connsiteY0" fmla="*/ 3214305 h 3924546"/>
              <a:gd name="connsiteX1" fmla="*/ 373772 w 3627147"/>
              <a:gd name="connsiteY1" fmla="*/ 262990 h 3924546"/>
              <a:gd name="connsiteX2" fmla="*/ 3526860 w 3627147"/>
              <a:gd name="connsiteY2" fmla="*/ 98690 h 3924546"/>
              <a:gd name="connsiteX3" fmla="*/ 3390112 w 3627147"/>
              <a:gd name="connsiteY3" fmla="*/ 3334950 h 3924546"/>
              <a:gd name="connsiteX4" fmla="*/ 702949 w 3627147"/>
              <a:gd name="connsiteY4" fmla="*/ 3214305 h 3924546"/>
              <a:gd name="connsiteX0" fmla="*/ 702949 w 3627147"/>
              <a:gd name="connsiteY0" fmla="*/ 3235299 h 3945540"/>
              <a:gd name="connsiteX1" fmla="*/ 373772 w 3627147"/>
              <a:gd name="connsiteY1" fmla="*/ 283984 h 3945540"/>
              <a:gd name="connsiteX2" fmla="*/ 3526860 w 3627147"/>
              <a:gd name="connsiteY2" fmla="*/ 119684 h 3945540"/>
              <a:gd name="connsiteX3" fmla="*/ 3390112 w 3627147"/>
              <a:gd name="connsiteY3" fmla="*/ 3355944 h 3945540"/>
              <a:gd name="connsiteX4" fmla="*/ 702949 w 3627147"/>
              <a:gd name="connsiteY4" fmla="*/ 3235299 h 3945540"/>
              <a:gd name="connsiteX0" fmla="*/ 702949 w 3639864"/>
              <a:gd name="connsiteY0" fmla="*/ 3235299 h 3945540"/>
              <a:gd name="connsiteX1" fmla="*/ 373772 w 3639864"/>
              <a:gd name="connsiteY1" fmla="*/ 283984 h 3945540"/>
              <a:gd name="connsiteX2" fmla="*/ 3526860 w 3639864"/>
              <a:gd name="connsiteY2" fmla="*/ 119684 h 3945540"/>
              <a:gd name="connsiteX3" fmla="*/ 3390112 w 3639864"/>
              <a:gd name="connsiteY3" fmla="*/ 3355944 h 3945540"/>
              <a:gd name="connsiteX4" fmla="*/ 702949 w 3639864"/>
              <a:gd name="connsiteY4" fmla="*/ 3235299 h 3945540"/>
              <a:gd name="connsiteX0" fmla="*/ 554499 w 3378409"/>
              <a:gd name="connsiteY0" fmla="*/ 3235299 h 3663484"/>
              <a:gd name="connsiteX1" fmla="*/ 225322 w 3378409"/>
              <a:gd name="connsiteY1" fmla="*/ 283984 h 3663484"/>
              <a:gd name="connsiteX2" fmla="*/ 3378410 w 3378409"/>
              <a:gd name="connsiteY2" fmla="*/ 119684 h 3663484"/>
              <a:gd name="connsiteX3" fmla="*/ 2964220 w 3378409"/>
              <a:gd name="connsiteY3" fmla="*/ 3317307 h 3663484"/>
              <a:gd name="connsiteX4" fmla="*/ 554499 w 3378409"/>
              <a:gd name="connsiteY4" fmla="*/ 3235299 h 3663484"/>
              <a:gd name="connsiteX0" fmla="*/ 554499 w 3378410"/>
              <a:gd name="connsiteY0" fmla="*/ 3235299 h 3500444"/>
              <a:gd name="connsiteX1" fmla="*/ 225322 w 3378410"/>
              <a:gd name="connsiteY1" fmla="*/ 283984 h 3500444"/>
              <a:gd name="connsiteX2" fmla="*/ 3378410 w 3378410"/>
              <a:gd name="connsiteY2" fmla="*/ 119684 h 3500444"/>
              <a:gd name="connsiteX3" fmla="*/ 2964220 w 3378410"/>
              <a:gd name="connsiteY3" fmla="*/ 3317307 h 3500444"/>
              <a:gd name="connsiteX4" fmla="*/ 554499 w 3378410"/>
              <a:gd name="connsiteY4" fmla="*/ 3235299 h 3500444"/>
              <a:gd name="connsiteX0" fmla="*/ 569664 w 3396871"/>
              <a:gd name="connsiteY0" fmla="*/ 3235299 h 3439671"/>
              <a:gd name="connsiteX1" fmla="*/ 240487 w 3396871"/>
              <a:gd name="connsiteY1" fmla="*/ 283984 h 3439671"/>
              <a:gd name="connsiteX2" fmla="*/ 3393575 w 3396871"/>
              <a:gd name="connsiteY2" fmla="*/ 119684 h 3439671"/>
              <a:gd name="connsiteX3" fmla="*/ 3364020 w 3396871"/>
              <a:gd name="connsiteY3" fmla="*/ 3149882 h 3439671"/>
              <a:gd name="connsiteX4" fmla="*/ 569664 w 3396871"/>
              <a:gd name="connsiteY4" fmla="*/ 3235299 h 3439671"/>
              <a:gd name="connsiteX0" fmla="*/ 569664 w 3393575"/>
              <a:gd name="connsiteY0" fmla="*/ 3235299 h 3434479"/>
              <a:gd name="connsiteX1" fmla="*/ 240487 w 3393575"/>
              <a:gd name="connsiteY1" fmla="*/ 283984 h 3434479"/>
              <a:gd name="connsiteX2" fmla="*/ 3393575 w 3393575"/>
              <a:gd name="connsiteY2" fmla="*/ 119684 h 3434479"/>
              <a:gd name="connsiteX3" fmla="*/ 3364020 w 3393575"/>
              <a:gd name="connsiteY3" fmla="*/ 3149882 h 3434479"/>
              <a:gd name="connsiteX4" fmla="*/ 569664 w 3393575"/>
              <a:gd name="connsiteY4" fmla="*/ 3235299 h 3434479"/>
              <a:gd name="connsiteX0" fmla="*/ 569664 w 3393575"/>
              <a:gd name="connsiteY0" fmla="*/ 3216116 h 3412920"/>
              <a:gd name="connsiteX1" fmla="*/ 240487 w 3393575"/>
              <a:gd name="connsiteY1" fmla="*/ 296998 h 3412920"/>
              <a:gd name="connsiteX2" fmla="*/ 3393575 w 3393575"/>
              <a:gd name="connsiteY2" fmla="*/ 100501 h 3412920"/>
              <a:gd name="connsiteX3" fmla="*/ 3364020 w 3393575"/>
              <a:gd name="connsiteY3" fmla="*/ 3130699 h 3412920"/>
              <a:gd name="connsiteX4" fmla="*/ 569664 w 3393575"/>
              <a:gd name="connsiteY4" fmla="*/ 3216116 h 3412920"/>
              <a:gd name="connsiteX0" fmla="*/ 457397 w 3281308"/>
              <a:gd name="connsiteY0" fmla="*/ 3321454 h 3530135"/>
              <a:gd name="connsiteX1" fmla="*/ 285857 w 3281308"/>
              <a:gd name="connsiteY1" fmla="*/ 241350 h 3530135"/>
              <a:gd name="connsiteX2" fmla="*/ 3281308 w 3281308"/>
              <a:gd name="connsiteY2" fmla="*/ 205839 h 3530135"/>
              <a:gd name="connsiteX3" fmla="*/ 3251753 w 3281308"/>
              <a:gd name="connsiteY3" fmla="*/ 3236037 h 3530135"/>
              <a:gd name="connsiteX4" fmla="*/ 457397 w 3281308"/>
              <a:gd name="connsiteY4" fmla="*/ 3321454 h 3530135"/>
              <a:gd name="connsiteX0" fmla="*/ 308554 w 3132465"/>
              <a:gd name="connsiteY0" fmla="*/ 3120918 h 3329599"/>
              <a:gd name="connsiteX1" fmla="*/ 137014 w 3132465"/>
              <a:gd name="connsiteY1" fmla="*/ 40814 h 3329599"/>
              <a:gd name="connsiteX2" fmla="*/ 3132465 w 3132465"/>
              <a:gd name="connsiteY2" fmla="*/ 5303 h 3329599"/>
              <a:gd name="connsiteX3" fmla="*/ 3102910 w 3132465"/>
              <a:gd name="connsiteY3" fmla="*/ 3035501 h 3329599"/>
              <a:gd name="connsiteX4" fmla="*/ 308554 w 3132465"/>
              <a:gd name="connsiteY4" fmla="*/ 3120918 h 3329599"/>
              <a:gd name="connsiteX0" fmla="*/ 301914 w 3125825"/>
              <a:gd name="connsiteY0" fmla="*/ 3134521 h 3345102"/>
              <a:gd name="connsiteX1" fmla="*/ 142985 w 3125825"/>
              <a:gd name="connsiteY1" fmla="*/ 28659 h 3345102"/>
              <a:gd name="connsiteX2" fmla="*/ 3125825 w 3125825"/>
              <a:gd name="connsiteY2" fmla="*/ 18906 h 3345102"/>
              <a:gd name="connsiteX3" fmla="*/ 3096270 w 3125825"/>
              <a:gd name="connsiteY3" fmla="*/ 3049104 h 3345102"/>
              <a:gd name="connsiteX4" fmla="*/ 301914 w 3125825"/>
              <a:gd name="connsiteY4" fmla="*/ 3134521 h 3345102"/>
              <a:gd name="connsiteX0" fmla="*/ 414687 w 3238598"/>
              <a:gd name="connsiteY0" fmla="*/ 3121071 h 3331652"/>
              <a:gd name="connsiteX1" fmla="*/ 255758 w 3238598"/>
              <a:gd name="connsiteY1" fmla="*/ 15209 h 3331652"/>
              <a:gd name="connsiteX2" fmla="*/ 3238598 w 3238598"/>
              <a:gd name="connsiteY2" fmla="*/ 5456 h 3331652"/>
              <a:gd name="connsiteX3" fmla="*/ 3209043 w 3238598"/>
              <a:gd name="connsiteY3" fmla="*/ 3035654 h 3331652"/>
              <a:gd name="connsiteX4" fmla="*/ 414687 w 3238598"/>
              <a:gd name="connsiteY4" fmla="*/ 3121071 h 3331652"/>
              <a:gd name="connsiteX0" fmla="*/ 575006 w 3361525"/>
              <a:gd name="connsiteY0" fmla="*/ 3215646 h 3607460"/>
              <a:gd name="connsiteX1" fmla="*/ 207997 w 3361525"/>
              <a:gd name="connsiteY1" fmla="*/ 225693 h 3607460"/>
              <a:gd name="connsiteX2" fmla="*/ 3190837 w 3361525"/>
              <a:gd name="connsiteY2" fmla="*/ 215940 h 3607460"/>
              <a:gd name="connsiteX3" fmla="*/ 3161282 w 3361525"/>
              <a:gd name="connsiteY3" fmla="*/ 3246138 h 3607460"/>
              <a:gd name="connsiteX4" fmla="*/ 575006 w 3361525"/>
              <a:gd name="connsiteY4" fmla="*/ 3215646 h 3607460"/>
              <a:gd name="connsiteX0" fmla="*/ 451701 w 3238220"/>
              <a:gd name="connsiteY0" fmla="*/ 3000700 h 3392514"/>
              <a:gd name="connsiteX1" fmla="*/ 84692 w 3238220"/>
              <a:gd name="connsiteY1" fmla="*/ 10747 h 3392514"/>
              <a:gd name="connsiteX2" fmla="*/ 3067532 w 3238220"/>
              <a:gd name="connsiteY2" fmla="*/ 994 h 3392514"/>
              <a:gd name="connsiteX3" fmla="*/ 3037977 w 3238220"/>
              <a:gd name="connsiteY3" fmla="*/ 3031192 h 3392514"/>
              <a:gd name="connsiteX4" fmla="*/ 451701 w 3238220"/>
              <a:gd name="connsiteY4" fmla="*/ 3000700 h 3392514"/>
              <a:gd name="connsiteX0" fmla="*/ 535772 w 3322291"/>
              <a:gd name="connsiteY0" fmla="*/ 2999706 h 3391520"/>
              <a:gd name="connsiteX1" fmla="*/ 168763 w 3322291"/>
              <a:gd name="connsiteY1" fmla="*/ 9753 h 3391520"/>
              <a:gd name="connsiteX2" fmla="*/ 3151603 w 3322291"/>
              <a:gd name="connsiteY2" fmla="*/ 0 h 3391520"/>
              <a:gd name="connsiteX3" fmla="*/ 3122048 w 3322291"/>
              <a:gd name="connsiteY3" fmla="*/ 3030198 h 3391520"/>
              <a:gd name="connsiteX4" fmla="*/ 535772 w 3322291"/>
              <a:gd name="connsiteY4" fmla="*/ 2999706 h 3391520"/>
              <a:gd name="connsiteX0" fmla="*/ 535772 w 3151603"/>
              <a:gd name="connsiteY0" fmla="*/ 2999706 h 3289243"/>
              <a:gd name="connsiteX1" fmla="*/ 168763 w 3151603"/>
              <a:gd name="connsiteY1" fmla="*/ 9753 h 3289243"/>
              <a:gd name="connsiteX2" fmla="*/ 3151603 w 3151603"/>
              <a:gd name="connsiteY2" fmla="*/ 0 h 3289243"/>
              <a:gd name="connsiteX3" fmla="*/ 3122048 w 3151603"/>
              <a:gd name="connsiteY3" fmla="*/ 3030198 h 3289243"/>
              <a:gd name="connsiteX4" fmla="*/ 535772 w 3151603"/>
              <a:gd name="connsiteY4" fmla="*/ 2999706 h 3289243"/>
              <a:gd name="connsiteX0" fmla="*/ 535772 w 3151603"/>
              <a:gd name="connsiteY0" fmla="*/ 2999706 h 3316477"/>
              <a:gd name="connsiteX1" fmla="*/ 168763 w 3151603"/>
              <a:gd name="connsiteY1" fmla="*/ 9753 h 3316477"/>
              <a:gd name="connsiteX2" fmla="*/ 3151603 w 3151603"/>
              <a:gd name="connsiteY2" fmla="*/ 0 h 3316477"/>
              <a:gd name="connsiteX3" fmla="*/ 3122048 w 3151603"/>
              <a:gd name="connsiteY3" fmla="*/ 3030198 h 3316477"/>
              <a:gd name="connsiteX4" fmla="*/ 535772 w 3151603"/>
              <a:gd name="connsiteY4" fmla="*/ 2999706 h 3316477"/>
              <a:gd name="connsiteX0" fmla="*/ 535772 w 3151603"/>
              <a:gd name="connsiteY0" fmla="*/ 2999706 h 3281330"/>
              <a:gd name="connsiteX1" fmla="*/ 168763 w 3151603"/>
              <a:gd name="connsiteY1" fmla="*/ 9753 h 3281330"/>
              <a:gd name="connsiteX2" fmla="*/ 3151603 w 3151603"/>
              <a:gd name="connsiteY2" fmla="*/ 0 h 3281330"/>
              <a:gd name="connsiteX3" fmla="*/ 3122048 w 3151603"/>
              <a:gd name="connsiteY3" fmla="*/ 3030198 h 3281330"/>
              <a:gd name="connsiteX4" fmla="*/ 535772 w 3151603"/>
              <a:gd name="connsiteY4" fmla="*/ 2999706 h 3281330"/>
              <a:gd name="connsiteX0" fmla="*/ 462911 w 3078742"/>
              <a:gd name="connsiteY0" fmla="*/ 2999706 h 3281330"/>
              <a:gd name="connsiteX1" fmla="*/ 95902 w 3078742"/>
              <a:gd name="connsiteY1" fmla="*/ 9753 h 3281330"/>
              <a:gd name="connsiteX2" fmla="*/ 3078742 w 3078742"/>
              <a:gd name="connsiteY2" fmla="*/ 0 h 3281330"/>
              <a:gd name="connsiteX3" fmla="*/ 3049187 w 3078742"/>
              <a:gd name="connsiteY3" fmla="*/ 3030198 h 3281330"/>
              <a:gd name="connsiteX4" fmla="*/ 462911 w 3078742"/>
              <a:gd name="connsiteY4" fmla="*/ 2999706 h 3281330"/>
              <a:gd name="connsiteX0" fmla="*/ 691564 w 3307395"/>
              <a:gd name="connsiteY0" fmla="*/ 2999706 h 3406721"/>
              <a:gd name="connsiteX1" fmla="*/ 324555 w 3307395"/>
              <a:gd name="connsiteY1" fmla="*/ 9753 h 3406721"/>
              <a:gd name="connsiteX2" fmla="*/ 3307395 w 3307395"/>
              <a:gd name="connsiteY2" fmla="*/ 0 h 3406721"/>
              <a:gd name="connsiteX3" fmla="*/ 3277840 w 3307395"/>
              <a:gd name="connsiteY3" fmla="*/ 3030198 h 3406721"/>
              <a:gd name="connsiteX4" fmla="*/ 691564 w 3307395"/>
              <a:gd name="connsiteY4" fmla="*/ 2999706 h 3406721"/>
              <a:gd name="connsiteX0" fmla="*/ 938380 w 3393075"/>
              <a:gd name="connsiteY0" fmla="*/ 31795115 h 31815630"/>
              <a:gd name="connsiteX1" fmla="*/ 262403 w 3393075"/>
              <a:gd name="connsiteY1" fmla="*/ 2195123 h 31815630"/>
              <a:gd name="connsiteX2" fmla="*/ 3245243 w 3393075"/>
              <a:gd name="connsiteY2" fmla="*/ 2185370 h 31815630"/>
              <a:gd name="connsiteX3" fmla="*/ 3215688 w 3393075"/>
              <a:gd name="connsiteY3" fmla="*/ 5215568 h 31815630"/>
              <a:gd name="connsiteX4" fmla="*/ 938380 w 3393075"/>
              <a:gd name="connsiteY4" fmla="*/ 31795115 h 31815630"/>
              <a:gd name="connsiteX0" fmla="*/ 805924 w 3384700"/>
              <a:gd name="connsiteY0" fmla="*/ 31795115 h 33663817"/>
              <a:gd name="connsiteX1" fmla="*/ 129947 w 3384700"/>
              <a:gd name="connsiteY1" fmla="*/ 2195123 h 33663817"/>
              <a:gd name="connsiteX2" fmla="*/ 3112787 w 3384700"/>
              <a:gd name="connsiteY2" fmla="*/ 2185370 h 33663817"/>
              <a:gd name="connsiteX3" fmla="*/ 3243122 w 3384700"/>
              <a:gd name="connsiteY3" fmla="*/ 27506570 h 33663817"/>
              <a:gd name="connsiteX4" fmla="*/ 805924 w 3384700"/>
              <a:gd name="connsiteY4" fmla="*/ 31795115 h 33663817"/>
              <a:gd name="connsiteX0" fmla="*/ 805924 w 3446240"/>
              <a:gd name="connsiteY0" fmla="*/ 31795115 h 33038162"/>
              <a:gd name="connsiteX1" fmla="*/ 129947 w 3446240"/>
              <a:gd name="connsiteY1" fmla="*/ 2195123 h 33038162"/>
              <a:gd name="connsiteX2" fmla="*/ 3112787 w 3446240"/>
              <a:gd name="connsiteY2" fmla="*/ 2185370 h 33038162"/>
              <a:gd name="connsiteX3" fmla="*/ 3243122 w 3446240"/>
              <a:gd name="connsiteY3" fmla="*/ 27506570 h 33038162"/>
              <a:gd name="connsiteX4" fmla="*/ 3265948 w 3446240"/>
              <a:gd name="connsiteY4" fmla="*/ 27493224 h 33038162"/>
              <a:gd name="connsiteX5" fmla="*/ 805924 w 3446240"/>
              <a:gd name="connsiteY5" fmla="*/ 31795115 h 33038162"/>
              <a:gd name="connsiteX0" fmla="*/ 792346 w 3252233"/>
              <a:gd name="connsiteY0" fmla="*/ 31795115 h 33777153"/>
              <a:gd name="connsiteX1" fmla="*/ 116369 w 3252233"/>
              <a:gd name="connsiteY1" fmla="*/ 2195123 h 33777153"/>
              <a:gd name="connsiteX2" fmla="*/ 3099209 w 3252233"/>
              <a:gd name="connsiteY2" fmla="*/ 2185370 h 33777153"/>
              <a:gd name="connsiteX3" fmla="*/ 3229544 w 3252233"/>
              <a:gd name="connsiteY3" fmla="*/ 27506570 h 33777153"/>
              <a:gd name="connsiteX4" fmla="*/ 2532869 w 3252233"/>
              <a:gd name="connsiteY4" fmla="*/ 30656136 h 33777153"/>
              <a:gd name="connsiteX5" fmla="*/ 792346 w 3252233"/>
              <a:gd name="connsiteY5" fmla="*/ 31795115 h 33777153"/>
              <a:gd name="connsiteX0" fmla="*/ 802469 w 3297816"/>
              <a:gd name="connsiteY0" fmla="*/ 32790736 h 34772774"/>
              <a:gd name="connsiteX1" fmla="*/ 126492 w 3297816"/>
              <a:gd name="connsiteY1" fmla="*/ 3190744 h 34772774"/>
              <a:gd name="connsiteX2" fmla="*/ 3262201 w 3297816"/>
              <a:gd name="connsiteY2" fmla="*/ 815236 h 34772774"/>
              <a:gd name="connsiteX3" fmla="*/ 3239667 w 3297816"/>
              <a:gd name="connsiteY3" fmla="*/ 28502191 h 34772774"/>
              <a:gd name="connsiteX4" fmla="*/ 2542992 w 3297816"/>
              <a:gd name="connsiteY4" fmla="*/ 31651757 h 34772774"/>
              <a:gd name="connsiteX5" fmla="*/ 802469 w 3297816"/>
              <a:gd name="connsiteY5" fmla="*/ 32790736 h 34772774"/>
              <a:gd name="connsiteX0" fmla="*/ 327603 w 3543622"/>
              <a:gd name="connsiteY0" fmla="*/ 21461959 h 31109164"/>
              <a:gd name="connsiteX1" fmla="*/ 372298 w 3543622"/>
              <a:gd name="connsiteY1" fmla="*/ 2559296 h 31109164"/>
              <a:gd name="connsiteX2" fmla="*/ 3508007 w 3543622"/>
              <a:gd name="connsiteY2" fmla="*/ 183788 h 31109164"/>
              <a:gd name="connsiteX3" fmla="*/ 3485473 w 3543622"/>
              <a:gd name="connsiteY3" fmla="*/ 27870743 h 31109164"/>
              <a:gd name="connsiteX4" fmla="*/ 2788798 w 3543622"/>
              <a:gd name="connsiteY4" fmla="*/ 31020309 h 31109164"/>
              <a:gd name="connsiteX5" fmla="*/ 327603 w 3543622"/>
              <a:gd name="connsiteY5" fmla="*/ 21461959 h 31109164"/>
              <a:gd name="connsiteX0" fmla="*/ 274351 w 3558058"/>
              <a:gd name="connsiteY0" fmla="*/ 21461959 h 31899652"/>
              <a:gd name="connsiteX1" fmla="*/ 319046 w 3558058"/>
              <a:gd name="connsiteY1" fmla="*/ 2559296 h 31899652"/>
              <a:gd name="connsiteX2" fmla="*/ 3454755 w 3558058"/>
              <a:gd name="connsiteY2" fmla="*/ 183788 h 31899652"/>
              <a:gd name="connsiteX3" fmla="*/ 3432221 w 3558058"/>
              <a:gd name="connsiteY3" fmla="*/ 27870743 h 31899652"/>
              <a:gd name="connsiteX4" fmla="*/ 1818328 w 3558058"/>
              <a:gd name="connsiteY4" fmla="*/ 31843174 h 31899652"/>
              <a:gd name="connsiteX5" fmla="*/ 274351 w 3558058"/>
              <a:gd name="connsiteY5" fmla="*/ 21461959 h 31899652"/>
              <a:gd name="connsiteX0" fmla="*/ 274351 w 3454755"/>
              <a:gd name="connsiteY0" fmla="*/ 21461959 h 31899652"/>
              <a:gd name="connsiteX1" fmla="*/ 319046 w 3454755"/>
              <a:gd name="connsiteY1" fmla="*/ 2559296 h 31899652"/>
              <a:gd name="connsiteX2" fmla="*/ 3454755 w 3454755"/>
              <a:gd name="connsiteY2" fmla="*/ 183788 h 31899652"/>
              <a:gd name="connsiteX3" fmla="*/ 3432221 w 3454755"/>
              <a:gd name="connsiteY3" fmla="*/ 27870743 h 31899652"/>
              <a:gd name="connsiteX4" fmla="*/ 1818328 w 3454755"/>
              <a:gd name="connsiteY4" fmla="*/ 31843174 h 31899652"/>
              <a:gd name="connsiteX5" fmla="*/ 274351 w 3454755"/>
              <a:gd name="connsiteY5" fmla="*/ 21461959 h 31899652"/>
              <a:gd name="connsiteX0" fmla="*/ 190890 w 3371294"/>
              <a:gd name="connsiteY0" fmla="*/ 22549469 h 32989911"/>
              <a:gd name="connsiteX1" fmla="*/ 377536 w 3371294"/>
              <a:gd name="connsiteY1" fmla="*/ 1692476 h 32989911"/>
              <a:gd name="connsiteX2" fmla="*/ 3371294 w 3371294"/>
              <a:gd name="connsiteY2" fmla="*/ 1271298 h 32989911"/>
              <a:gd name="connsiteX3" fmla="*/ 3348760 w 3371294"/>
              <a:gd name="connsiteY3" fmla="*/ 28958253 h 32989911"/>
              <a:gd name="connsiteX4" fmla="*/ 1734867 w 3371294"/>
              <a:gd name="connsiteY4" fmla="*/ 32930684 h 32989911"/>
              <a:gd name="connsiteX5" fmla="*/ 190890 w 3371294"/>
              <a:gd name="connsiteY5" fmla="*/ 22549469 h 32989911"/>
              <a:gd name="connsiteX0" fmla="*/ 86053 w 3266457"/>
              <a:gd name="connsiteY0" fmla="*/ 21278170 h 31718612"/>
              <a:gd name="connsiteX1" fmla="*/ 272699 w 3266457"/>
              <a:gd name="connsiteY1" fmla="*/ 421177 h 31718612"/>
              <a:gd name="connsiteX2" fmla="*/ 3266457 w 3266457"/>
              <a:gd name="connsiteY2" fmla="*/ -1 h 31718612"/>
              <a:gd name="connsiteX3" fmla="*/ 3243923 w 3266457"/>
              <a:gd name="connsiteY3" fmla="*/ 27686954 h 31718612"/>
              <a:gd name="connsiteX4" fmla="*/ 1630030 w 3266457"/>
              <a:gd name="connsiteY4" fmla="*/ 31659385 h 31718612"/>
              <a:gd name="connsiteX5" fmla="*/ 86053 w 3266457"/>
              <a:gd name="connsiteY5" fmla="*/ 21278170 h 31718612"/>
              <a:gd name="connsiteX0" fmla="*/ 86053 w 3266457"/>
              <a:gd name="connsiteY0" fmla="*/ 21278170 h 31719064"/>
              <a:gd name="connsiteX1" fmla="*/ 272699 w 3266457"/>
              <a:gd name="connsiteY1" fmla="*/ 112607 h 31719064"/>
              <a:gd name="connsiteX2" fmla="*/ 3266457 w 3266457"/>
              <a:gd name="connsiteY2" fmla="*/ -1 h 31719064"/>
              <a:gd name="connsiteX3" fmla="*/ 3243923 w 3266457"/>
              <a:gd name="connsiteY3" fmla="*/ 27686954 h 31719064"/>
              <a:gd name="connsiteX4" fmla="*/ 1630030 w 3266457"/>
              <a:gd name="connsiteY4" fmla="*/ 31659385 h 31719064"/>
              <a:gd name="connsiteX5" fmla="*/ 86053 w 3266457"/>
              <a:gd name="connsiteY5" fmla="*/ 21278170 h 31719064"/>
              <a:gd name="connsiteX0" fmla="*/ 86053 w 3266457"/>
              <a:gd name="connsiteY0" fmla="*/ 21278170 h 31719064"/>
              <a:gd name="connsiteX1" fmla="*/ 272699 w 3266457"/>
              <a:gd name="connsiteY1" fmla="*/ 112607 h 31719064"/>
              <a:gd name="connsiteX2" fmla="*/ 3266457 w 3266457"/>
              <a:gd name="connsiteY2" fmla="*/ -1 h 31719064"/>
              <a:gd name="connsiteX3" fmla="*/ 3254842 w 3266457"/>
              <a:gd name="connsiteY3" fmla="*/ 28304106 h 31719064"/>
              <a:gd name="connsiteX4" fmla="*/ 1630030 w 3266457"/>
              <a:gd name="connsiteY4" fmla="*/ 31659385 h 31719064"/>
              <a:gd name="connsiteX5" fmla="*/ 86053 w 3266457"/>
              <a:gd name="connsiteY5" fmla="*/ 21278170 h 31719064"/>
              <a:gd name="connsiteX0" fmla="*/ 95520 w 3377458"/>
              <a:gd name="connsiteY0" fmla="*/ 21278170 h 31923247"/>
              <a:gd name="connsiteX1" fmla="*/ 282166 w 3377458"/>
              <a:gd name="connsiteY1" fmla="*/ 112607 h 31923247"/>
              <a:gd name="connsiteX2" fmla="*/ 3275924 w 3377458"/>
              <a:gd name="connsiteY2" fmla="*/ -1 h 31923247"/>
              <a:gd name="connsiteX3" fmla="*/ 3264309 w 3377458"/>
              <a:gd name="connsiteY3" fmla="*/ 28304106 h 31923247"/>
              <a:gd name="connsiteX4" fmla="*/ 1770528 w 3377458"/>
              <a:gd name="connsiteY4" fmla="*/ 31865098 h 31923247"/>
              <a:gd name="connsiteX5" fmla="*/ 95520 w 3377458"/>
              <a:gd name="connsiteY5" fmla="*/ 21278170 h 31923247"/>
              <a:gd name="connsiteX0" fmla="*/ 95520 w 3275924"/>
              <a:gd name="connsiteY0" fmla="*/ 21278170 h 31923247"/>
              <a:gd name="connsiteX1" fmla="*/ 282166 w 3275924"/>
              <a:gd name="connsiteY1" fmla="*/ 112607 h 31923247"/>
              <a:gd name="connsiteX2" fmla="*/ 3275924 w 3275924"/>
              <a:gd name="connsiteY2" fmla="*/ -1 h 31923247"/>
              <a:gd name="connsiteX3" fmla="*/ 3264309 w 3275924"/>
              <a:gd name="connsiteY3" fmla="*/ 28304106 h 31923247"/>
              <a:gd name="connsiteX4" fmla="*/ 1770528 w 3275924"/>
              <a:gd name="connsiteY4" fmla="*/ 31865098 h 31923247"/>
              <a:gd name="connsiteX5" fmla="*/ 95520 w 3275924"/>
              <a:gd name="connsiteY5" fmla="*/ 21278170 h 31923247"/>
              <a:gd name="connsiteX0" fmla="*/ 95520 w 3275924"/>
              <a:gd name="connsiteY0" fmla="*/ 21278170 h 32049579"/>
              <a:gd name="connsiteX1" fmla="*/ 282166 w 3275924"/>
              <a:gd name="connsiteY1" fmla="*/ 112607 h 32049579"/>
              <a:gd name="connsiteX2" fmla="*/ 3275924 w 3275924"/>
              <a:gd name="connsiteY2" fmla="*/ -1 h 32049579"/>
              <a:gd name="connsiteX3" fmla="*/ 3264309 w 3275924"/>
              <a:gd name="connsiteY3" fmla="*/ 28304106 h 32049579"/>
              <a:gd name="connsiteX4" fmla="*/ 1770528 w 3275924"/>
              <a:gd name="connsiteY4" fmla="*/ 31865098 h 32049579"/>
              <a:gd name="connsiteX5" fmla="*/ 95520 w 3275924"/>
              <a:gd name="connsiteY5" fmla="*/ 21278170 h 32049579"/>
              <a:gd name="connsiteX0" fmla="*/ 95520 w 3276833"/>
              <a:gd name="connsiteY0" fmla="*/ 21278170 h 32034535"/>
              <a:gd name="connsiteX1" fmla="*/ 282166 w 3276833"/>
              <a:gd name="connsiteY1" fmla="*/ 112607 h 32034535"/>
              <a:gd name="connsiteX2" fmla="*/ 3275924 w 3276833"/>
              <a:gd name="connsiteY2" fmla="*/ -1 h 32034535"/>
              <a:gd name="connsiteX3" fmla="*/ 3272599 w 3276833"/>
              <a:gd name="connsiteY3" fmla="*/ 27913626 h 32034535"/>
              <a:gd name="connsiteX4" fmla="*/ 1770528 w 3276833"/>
              <a:gd name="connsiteY4" fmla="*/ 31865098 h 32034535"/>
              <a:gd name="connsiteX5" fmla="*/ 95520 w 3276833"/>
              <a:gd name="connsiteY5" fmla="*/ 21278170 h 32034535"/>
              <a:gd name="connsiteX0" fmla="*/ 82084 w 3263397"/>
              <a:gd name="connsiteY0" fmla="*/ 21278170 h 32034535"/>
              <a:gd name="connsiteX1" fmla="*/ 268730 w 3263397"/>
              <a:gd name="connsiteY1" fmla="*/ 112607 h 32034535"/>
              <a:gd name="connsiteX2" fmla="*/ 3262488 w 3263397"/>
              <a:gd name="connsiteY2" fmla="*/ -1 h 32034535"/>
              <a:gd name="connsiteX3" fmla="*/ 3259163 w 3263397"/>
              <a:gd name="connsiteY3" fmla="*/ 27913626 h 32034535"/>
              <a:gd name="connsiteX4" fmla="*/ 1757092 w 3263397"/>
              <a:gd name="connsiteY4" fmla="*/ 31865098 h 32034535"/>
              <a:gd name="connsiteX5" fmla="*/ 82084 w 3263397"/>
              <a:gd name="connsiteY5" fmla="*/ 21278170 h 32034535"/>
              <a:gd name="connsiteX0" fmla="*/ 172142 w 3428070"/>
              <a:gd name="connsiteY0" fmla="*/ 20925362 h 33399854"/>
              <a:gd name="connsiteX1" fmla="*/ 433403 w 3428070"/>
              <a:gd name="connsiteY1" fmla="*/ 1477926 h 33399854"/>
              <a:gd name="connsiteX2" fmla="*/ 3427161 w 3428070"/>
              <a:gd name="connsiteY2" fmla="*/ 1365318 h 33399854"/>
              <a:gd name="connsiteX3" fmla="*/ 3423836 w 3428070"/>
              <a:gd name="connsiteY3" fmla="*/ 29278945 h 33399854"/>
              <a:gd name="connsiteX4" fmla="*/ 1921765 w 3428070"/>
              <a:gd name="connsiteY4" fmla="*/ 33230417 h 33399854"/>
              <a:gd name="connsiteX5" fmla="*/ 172142 w 3428070"/>
              <a:gd name="connsiteY5" fmla="*/ 20925362 h 33399854"/>
              <a:gd name="connsiteX0" fmla="*/ 81016 w 3336944"/>
              <a:gd name="connsiteY0" fmla="*/ 19560043 h 32034535"/>
              <a:gd name="connsiteX1" fmla="*/ 342277 w 3336944"/>
              <a:gd name="connsiteY1" fmla="*/ 112607 h 32034535"/>
              <a:gd name="connsiteX2" fmla="*/ 3336035 w 3336944"/>
              <a:gd name="connsiteY2" fmla="*/ -1 h 32034535"/>
              <a:gd name="connsiteX3" fmla="*/ 3332710 w 3336944"/>
              <a:gd name="connsiteY3" fmla="*/ 27913626 h 32034535"/>
              <a:gd name="connsiteX4" fmla="*/ 1830639 w 3336944"/>
              <a:gd name="connsiteY4" fmla="*/ 31865098 h 32034535"/>
              <a:gd name="connsiteX5" fmla="*/ 81016 w 3336944"/>
              <a:gd name="connsiteY5" fmla="*/ 19560043 h 32034535"/>
              <a:gd name="connsiteX0" fmla="*/ 161654 w 3417582"/>
              <a:gd name="connsiteY0" fmla="*/ 19560043 h 32034535"/>
              <a:gd name="connsiteX1" fmla="*/ 422915 w 3417582"/>
              <a:gd name="connsiteY1" fmla="*/ 112607 h 32034535"/>
              <a:gd name="connsiteX2" fmla="*/ 3416673 w 3417582"/>
              <a:gd name="connsiteY2" fmla="*/ -1 h 32034535"/>
              <a:gd name="connsiteX3" fmla="*/ 3413348 w 3417582"/>
              <a:gd name="connsiteY3" fmla="*/ 27913626 h 32034535"/>
              <a:gd name="connsiteX4" fmla="*/ 1911277 w 3417582"/>
              <a:gd name="connsiteY4" fmla="*/ 31865098 h 32034535"/>
              <a:gd name="connsiteX5" fmla="*/ 161654 w 3417582"/>
              <a:gd name="connsiteY5" fmla="*/ 19560043 h 32034535"/>
              <a:gd name="connsiteX0" fmla="*/ 122660 w 3378588"/>
              <a:gd name="connsiteY0" fmla="*/ 19560043 h 32034535"/>
              <a:gd name="connsiteX1" fmla="*/ 383921 w 3378588"/>
              <a:gd name="connsiteY1" fmla="*/ 112607 h 32034535"/>
              <a:gd name="connsiteX2" fmla="*/ 3377679 w 3378588"/>
              <a:gd name="connsiteY2" fmla="*/ -1 h 32034535"/>
              <a:gd name="connsiteX3" fmla="*/ 3374354 w 3378588"/>
              <a:gd name="connsiteY3" fmla="*/ 27913626 h 32034535"/>
              <a:gd name="connsiteX4" fmla="*/ 1872283 w 3378588"/>
              <a:gd name="connsiteY4" fmla="*/ 31865098 h 32034535"/>
              <a:gd name="connsiteX5" fmla="*/ 122660 w 3378588"/>
              <a:gd name="connsiteY5" fmla="*/ 19560043 h 32034535"/>
              <a:gd name="connsiteX0" fmla="*/ 122660 w 3378588"/>
              <a:gd name="connsiteY0" fmla="*/ 19560043 h 32034535"/>
              <a:gd name="connsiteX1" fmla="*/ 383921 w 3378588"/>
              <a:gd name="connsiteY1" fmla="*/ 112607 h 32034535"/>
              <a:gd name="connsiteX2" fmla="*/ 3377679 w 3378588"/>
              <a:gd name="connsiteY2" fmla="*/ -1 h 32034535"/>
              <a:gd name="connsiteX3" fmla="*/ 3374354 w 3378588"/>
              <a:gd name="connsiteY3" fmla="*/ 27913626 h 32034535"/>
              <a:gd name="connsiteX4" fmla="*/ 1872283 w 3378588"/>
              <a:gd name="connsiteY4" fmla="*/ 31865098 h 32034535"/>
              <a:gd name="connsiteX5" fmla="*/ 122660 w 3378588"/>
              <a:gd name="connsiteY5" fmla="*/ 19560043 h 32034535"/>
              <a:gd name="connsiteX0" fmla="*/ 122660 w 3378588"/>
              <a:gd name="connsiteY0" fmla="*/ 19560043 h 31941474"/>
              <a:gd name="connsiteX1" fmla="*/ 383921 w 3378588"/>
              <a:gd name="connsiteY1" fmla="*/ 112607 h 31941474"/>
              <a:gd name="connsiteX2" fmla="*/ 3377679 w 3378588"/>
              <a:gd name="connsiteY2" fmla="*/ -1 h 31941474"/>
              <a:gd name="connsiteX3" fmla="*/ 3374354 w 3378588"/>
              <a:gd name="connsiteY3" fmla="*/ 27913626 h 31941474"/>
              <a:gd name="connsiteX4" fmla="*/ 1872283 w 3378588"/>
              <a:gd name="connsiteY4" fmla="*/ 31865098 h 31941474"/>
              <a:gd name="connsiteX5" fmla="*/ 122660 w 3378588"/>
              <a:gd name="connsiteY5" fmla="*/ 19560043 h 31941474"/>
              <a:gd name="connsiteX0" fmla="*/ 77612 w 3443963"/>
              <a:gd name="connsiteY0" fmla="*/ 19560043 h 32306846"/>
              <a:gd name="connsiteX1" fmla="*/ 338873 w 3443963"/>
              <a:gd name="connsiteY1" fmla="*/ 112607 h 32306846"/>
              <a:gd name="connsiteX2" fmla="*/ 3332631 w 3443963"/>
              <a:gd name="connsiteY2" fmla="*/ -1 h 32306846"/>
              <a:gd name="connsiteX3" fmla="*/ 3329306 w 3443963"/>
              <a:gd name="connsiteY3" fmla="*/ 27913626 h 32306846"/>
              <a:gd name="connsiteX4" fmla="*/ 1777492 w 3443963"/>
              <a:gd name="connsiteY4" fmla="*/ 31865099 h 32306846"/>
              <a:gd name="connsiteX5" fmla="*/ 77612 w 3443963"/>
              <a:gd name="connsiteY5" fmla="*/ 19560043 h 32306846"/>
              <a:gd name="connsiteX0" fmla="*/ 77612 w 3332631"/>
              <a:gd name="connsiteY0" fmla="*/ 19560043 h 31936594"/>
              <a:gd name="connsiteX1" fmla="*/ 338873 w 3332631"/>
              <a:gd name="connsiteY1" fmla="*/ 112607 h 31936594"/>
              <a:gd name="connsiteX2" fmla="*/ 3332631 w 3332631"/>
              <a:gd name="connsiteY2" fmla="*/ -1 h 31936594"/>
              <a:gd name="connsiteX3" fmla="*/ 3329306 w 3332631"/>
              <a:gd name="connsiteY3" fmla="*/ 27913626 h 31936594"/>
              <a:gd name="connsiteX4" fmla="*/ 1777492 w 3332631"/>
              <a:gd name="connsiteY4" fmla="*/ 31865099 h 31936594"/>
              <a:gd name="connsiteX5" fmla="*/ 77612 w 3332631"/>
              <a:gd name="connsiteY5" fmla="*/ 19560043 h 31936594"/>
              <a:gd name="connsiteX0" fmla="*/ 77612 w 3332631"/>
              <a:gd name="connsiteY0" fmla="*/ 19560043 h 31952339"/>
              <a:gd name="connsiteX1" fmla="*/ 338873 w 3332631"/>
              <a:gd name="connsiteY1" fmla="*/ 112607 h 31952339"/>
              <a:gd name="connsiteX2" fmla="*/ 3332631 w 3332631"/>
              <a:gd name="connsiteY2" fmla="*/ -1 h 31952339"/>
              <a:gd name="connsiteX3" fmla="*/ 3329306 w 3332631"/>
              <a:gd name="connsiteY3" fmla="*/ 27913626 h 31952339"/>
              <a:gd name="connsiteX4" fmla="*/ 1777492 w 3332631"/>
              <a:gd name="connsiteY4" fmla="*/ 31865099 h 31952339"/>
              <a:gd name="connsiteX5" fmla="*/ 77612 w 3332631"/>
              <a:gd name="connsiteY5" fmla="*/ 19560043 h 31952339"/>
              <a:gd name="connsiteX0" fmla="*/ 77612 w 3332631"/>
              <a:gd name="connsiteY0" fmla="*/ 19560043 h 32025264"/>
              <a:gd name="connsiteX1" fmla="*/ 338873 w 3332631"/>
              <a:gd name="connsiteY1" fmla="*/ 112607 h 32025264"/>
              <a:gd name="connsiteX2" fmla="*/ 3332631 w 3332631"/>
              <a:gd name="connsiteY2" fmla="*/ -1 h 32025264"/>
              <a:gd name="connsiteX3" fmla="*/ 3329306 w 3332631"/>
              <a:gd name="connsiteY3" fmla="*/ 27913626 h 32025264"/>
              <a:gd name="connsiteX4" fmla="*/ 1777492 w 3332631"/>
              <a:gd name="connsiteY4" fmla="*/ 31865099 h 32025264"/>
              <a:gd name="connsiteX5" fmla="*/ 77612 w 3332631"/>
              <a:gd name="connsiteY5" fmla="*/ 19560043 h 32025264"/>
              <a:gd name="connsiteX0" fmla="*/ 152742 w 3457504"/>
              <a:gd name="connsiteY0" fmla="*/ 19331665 h 33280716"/>
              <a:gd name="connsiteX1" fmla="*/ 463746 w 3457504"/>
              <a:gd name="connsiteY1" fmla="*/ 1368059 h 33280716"/>
              <a:gd name="connsiteX2" fmla="*/ 3457504 w 3457504"/>
              <a:gd name="connsiteY2" fmla="*/ 1255451 h 33280716"/>
              <a:gd name="connsiteX3" fmla="*/ 3454179 w 3457504"/>
              <a:gd name="connsiteY3" fmla="*/ 29169078 h 33280716"/>
              <a:gd name="connsiteX4" fmla="*/ 1902365 w 3457504"/>
              <a:gd name="connsiteY4" fmla="*/ 33120551 h 33280716"/>
              <a:gd name="connsiteX5" fmla="*/ 152742 w 3457504"/>
              <a:gd name="connsiteY5" fmla="*/ 19331665 h 33280716"/>
              <a:gd name="connsiteX0" fmla="*/ 78020 w 3382782"/>
              <a:gd name="connsiteY0" fmla="*/ 18076213 h 32025264"/>
              <a:gd name="connsiteX1" fmla="*/ 389024 w 3382782"/>
              <a:gd name="connsiteY1" fmla="*/ 112607 h 32025264"/>
              <a:gd name="connsiteX2" fmla="*/ 3382782 w 3382782"/>
              <a:gd name="connsiteY2" fmla="*/ -1 h 32025264"/>
              <a:gd name="connsiteX3" fmla="*/ 3379457 w 3382782"/>
              <a:gd name="connsiteY3" fmla="*/ 27913626 h 32025264"/>
              <a:gd name="connsiteX4" fmla="*/ 1827643 w 3382782"/>
              <a:gd name="connsiteY4" fmla="*/ 31865099 h 32025264"/>
              <a:gd name="connsiteX5" fmla="*/ 78020 w 3382782"/>
              <a:gd name="connsiteY5" fmla="*/ 18076213 h 32025264"/>
              <a:gd name="connsiteX0" fmla="*/ 91702 w 3396464"/>
              <a:gd name="connsiteY0" fmla="*/ 18076213 h 32025264"/>
              <a:gd name="connsiteX1" fmla="*/ 402706 w 3396464"/>
              <a:gd name="connsiteY1" fmla="*/ 112607 h 32025264"/>
              <a:gd name="connsiteX2" fmla="*/ 3396464 w 3396464"/>
              <a:gd name="connsiteY2" fmla="*/ -1 h 32025264"/>
              <a:gd name="connsiteX3" fmla="*/ 3393139 w 3396464"/>
              <a:gd name="connsiteY3" fmla="*/ 27913626 h 32025264"/>
              <a:gd name="connsiteX4" fmla="*/ 1841325 w 3396464"/>
              <a:gd name="connsiteY4" fmla="*/ 31865099 h 32025264"/>
              <a:gd name="connsiteX5" fmla="*/ 91702 w 3396464"/>
              <a:gd name="connsiteY5" fmla="*/ 18076213 h 32025264"/>
              <a:gd name="connsiteX0" fmla="*/ 81859 w 3386621"/>
              <a:gd name="connsiteY0" fmla="*/ 18076213 h 32025264"/>
              <a:gd name="connsiteX1" fmla="*/ 392863 w 3386621"/>
              <a:gd name="connsiteY1" fmla="*/ 112607 h 32025264"/>
              <a:gd name="connsiteX2" fmla="*/ 3386621 w 3386621"/>
              <a:gd name="connsiteY2" fmla="*/ -1 h 32025264"/>
              <a:gd name="connsiteX3" fmla="*/ 3383296 w 3386621"/>
              <a:gd name="connsiteY3" fmla="*/ 27913626 h 32025264"/>
              <a:gd name="connsiteX4" fmla="*/ 1831482 w 3386621"/>
              <a:gd name="connsiteY4" fmla="*/ 31865099 h 32025264"/>
              <a:gd name="connsiteX5" fmla="*/ 81859 w 3386621"/>
              <a:gd name="connsiteY5" fmla="*/ 18076213 h 32025264"/>
              <a:gd name="connsiteX0" fmla="*/ 105204 w 3409966"/>
              <a:gd name="connsiteY0" fmla="*/ 18076213 h 32025264"/>
              <a:gd name="connsiteX1" fmla="*/ 416208 w 3409966"/>
              <a:gd name="connsiteY1" fmla="*/ 112607 h 32025264"/>
              <a:gd name="connsiteX2" fmla="*/ 3409966 w 3409966"/>
              <a:gd name="connsiteY2" fmla="*/ -1 h 32025264"/>
              <a:gd name="connsiteX3" fmla="*/ 3406641 w 3409966"/>
              <a:gd name="connsiteY3" fmla="*/ 27913626 h 32025264"/>
              <a:gd name="connsiteX4" fmla="*/ 1854827 w 3409966"/>
              <a:gd name="connsiteY4" fmla="*/ 31865099 h 32025264"/>
              <a:gd name="connsiteX5" fmla="*/ 105204 w 3409966"/>
              <a:gd name="connsiteY5" fmla="*/ 18076213 h 32025264"/>
              <a:gd name="connsiteX0" fmla="*/ 105204 w 3409966"/>
              <a:gd name="connsiteY0" fmla="*/ 18076213 h 32025264"/>
              <a:gd name="connsiteX1" fmla="*/ 416208 w 3409966"/>
              <a:gd name="connsiteY1" fmla="*/ 112607 h 32025264"/>
              <a:gd name="connsiteX2" fmla="*/ 3409966 w 3409966"/>
              <a:gd name="connsiteY2" fmla="*/ -1 h 32025264"/>
              <a:gd name="connsiteX3" fmla="*/ 3406641 w 3409966"/>
              <a:gd name="connsiteY3" fmla="*/ 27913626 h 32025264"/>
              <a:gd name="connsiteX4" fmla="*/ 1854827 w 3409966"/>
              <a:gd name="connsiteY4" fmla="*/ 31865099 h 32025264"/>
              <a:gd name="connsiteX5" fmla="*/ 105204 w 3409966"/>
              <a:gd name="connsiteY5" fmla="*/ 18076213 h 3202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66" h="32025264">
                <a:moveTo>
                  <a:pt x="105204" y="18076213"/>
                </a:moveTo>
                <a:cubicBezTo>
                  <a:pt x="-225761" y="9894565"/>
                  <a:pt x="321393" y="157629"/>
                  <a:pt x="416208" y="112607"/>
                </a:cubicBezTo>
                <a:cubicBezTo>
                  <a:pt x="511023" y="67585"/>
                  <a:pt x="2415686" y="3250"/>
                  <a:pt x="3409966" y="-1"/>
                </a:cubicBezTo>
                <a:cubicBezTo>
                  <a:pt x="3403660" y="256329"/>
                  <a:pt x="3408824" y="27210471"/>
                  <a:pt x="3406641" y="27913626"/>
                </a:cubicBezTo>
                <a:cubicBezTo>
                  <a:pt x="3404458" y="28616781"/>
                  <a:pt x="2631474" y="32898925"/>
                  <a:pt x="1854827" y="31865099"/>
                </a:cubicBezTo>
                <a:cubicBezTo>
                  <a:pt x="918033" y="30315059"/>
                  <a:pt x="436169" y="26257861"/>
                  <a:pt x="105204" y="18076213"/>
                </a:cubicBezTo>
                <a:close/>
              </a:path>
            </a:pathLst>
          </a:custGeom>
        </p:spPr>
        <p:txBody>
          <a:bodyPr/>
          <a:lstStyle>
            <a:lvl1pPr algn="ctr">
              <a:defRPr/>
            </a:lvl1pPr>
          </a:lstStyle>
          <a:p>
            <a:endParaRPr lang="en-US"/>
          </a:p>
        </p:txBody>
      </p:sp>
    </p:spTree>
    <p:extLst>
      <p:ext uri="{BB962C8B-B14F-4D97-AF65-F5344CB8AC3E}">
        <p14:creationId xmlns:p14="http://schemas.microsoft.com/office/powerpoint/2010/main" val="24413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 Column with Graphic Righ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2057401"/>
            <a:ext cx="52578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C3277748-6B0B-4C4D-A3B7-F2259DF94C62}"/>
              </a:ext>
            </a:extLst>
          </p:cNvPr>
          <p:cNvSpPr>
            <a:spLocks noGrp="1"/>
          </p:cNvSpPr>
          <p:nvPr>
            <p:ph type="pic" sz="quarter" idx="13"/>
          </p:nvPr>
        </p:nvSpPr>
        <p:spPr>
          <a:xfrm>
            <a:off x="6400800" y="2057400"/>
            <a:ext cx="4343400" cy="3428999"/>
          </a:xfrm>
          <a:prstGeom prst="rect">
            <a:avLst/>
          </a:prstGeom>
        </p:spPr>
        <p:txBody>
          <a:bodyPr/>
          <a:lstStyle/>
          <a:p>
            <a:endParaRPr lang="en-US" dirty="0"/>
          </a:p>
        </p:txBody>
      </p:sp>
    </p:spTree>
    <p:extLst>
      <p:ext uri="{BB962C8B-B14F-4D97-AF65-F5344CB8AC3E}">
        <p14:creationId xmlns:p14="http://schemas.microsoft.com/office/powerpoint/2010/main" val="39760964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2057401"/>
            <a:ext cx="48006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19">
            <a:extLst>
              <a:ext uri="{FF2B5EF4-FFF2-40B4-BE49-F238E27FC236}">
                <a16:creationId xmlns:a16="http://schemas.microsoft.com/office/drawing/2014/main" id="{60D25418-6C6E-6D48-92D8-D05A685207B3}"/>
              </a:ext>
            </a:extLst>
          </p:cNvPr>
          <p:cNvSpPr>
            <a:spLocks noGrp="1"/>
          </p:cNvSpPr>
          <p:nvPr>
            <p:ph type="body" sz="quarter" idx="13"/>
          </p:nvPr>
        </p:nvSpPr>
        <p:spPr>
          <a:xfrm>
            <a:off x="5943600" y="2057400"/>
            <a:ext cx="48006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0694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 Column with Graphic Lef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7848602" y="7620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C3277748-6B0B-4C4D-A3B7-F2259DF94C62}"/>
              </a:ext>
            </a:extLst>
          </p:cNvPr>
          <p:cNvSpPr>
            <a:spLocks noGrp="1"/>
          </p:cNvSpPr>
          <p:nvPr>
            <p:ph type="pic" sz="quarter" idx="13"/>
          </p:nvPr>
        </p:nvSpPr>
        <p:spPr>
          <a:xfrm>
            <a:off x="0" y="762000"/>
            <a:ext cx="6477000" cy="4798407"/>
          </a:xfrm>
          <a:prstGeom prst="rect">
            <a:avLst/>
          </a:prstGeom>
        </p:spPr>
        <p:txBody>
          <a:bodyPr/>
          <a:lstStyle/>
          <a:p>
            <a:endParaRPr lang="en-US" dirty="0"/>
          </a:p>
        </p:txBody>
      </p:sp>
      <p:sp>
        <p:nvSpPr>
          <p:cNvPr id="5" name="Text Placeholder 19">
            <a:extLst>
              <a:ext uri="{FF2B5EF4-FFF2-40B4-BE49-F238E27FC236}">
                <a16:creationId xmlns:a16="http://schemas.microsoft.com/office/drawing/2014/main" id="{8C13AEF4-0D68-E746-87F5-44F586787A9F}"/>
              </a:ext>
            </a:extLst>
          </p:cNvPr>
          <p:cNvSpPr>
            <a:spLocks noGrp="1"/>
          </p:cNvSpPr>
          <p:nvPr>
            <p:ph type="body" sz="quarter" idx="14"/>
          </p:nvPr>
        </p:nvSpPr>
        <p:spPr>
          <a:xfrm>
            <a:off x="7848602" y="17526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9">
            <a:extLst>
              <a:ext uri="{FF2B5EF4-FFF2-40B4-BE49-F238E27FC236}">
                <a16:creationId xmlns:a16="http://schemas.microsoft.com/office/drawing/2014/main" id="{065E9A08-3B63-874D-BC4D-FDE79FB49C54}"/>
              </a:ext>
            </a:extLst>
          </p:cNvPr>
          <p:cNvSpPr>
            <a:spLocks noGrp="1"/>
          </p:cNvSpPr>
          <p:nvPr>
            <p:ph type="body" sz="quarter" idx="15"/>
          </p:nvPr>
        </p:nvSpPr>
        <p:spPr>
          <a:xfrm>
            <a:off x="7848602" y="27432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19">
            <a:extLst>
              <a:ext uri="{FF2B5EF4-FFF2-40B4-BE49-F238E27FC236}">
                <a16:creationId xmlns:a16="http://schemas.microsoft.com/office/drawing/2014/main" id="{BC6E3B57-C3FF-7244-9CC3-4B27F72F3974}"/>
              </a:ext>
            </a:extLst>
          </p:cNvPr>
          <p:cNvSpPr>
            <a:spLocks noGrp="1"/>
          </p:cNvSpPr>
          <p:nvPr>
            <p:ph type="body" sz="quarter" idx="16"/>
          </p:nvPr>
        </p:nvSpPr>
        <p:spPr>
          <a:xfrm>
            <a:off x="7848602" y="37338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9">
            <a:extLst>
              <a:ext uri="{FF2B5EF4-FFF2-40B4-BE49-F238E27FC236}">
                <a16:creationId xmlns:a16="http://schemas.microsoft.com/office/drawing/2014/main" id="{AAED8C1D-53D8-F24F-B8F9-361A6010F17B}"/>
              </a:ext>
            </a:extLst>
          </p:cNvPr>
          <p:cNvSpPr>
            <a:spLocks noGrp="1"/>
          </p:cNvSpPr>
          <p:nvPr>
            <p:ph type="body" sz="quarter" idx="17"/>
          </p:nvPr>
        </p:nvSpPr>
        <p:spPr>
          <a:xfrm>
            <a:off x="7848602" y="4729135"/>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5F587719-7412-F646-BB56-206CF7C7001C}"/>
              </a:ext>
            </a:extLst>
          </p:cNvPr>
          <p:cNvSpPr>
            <a:spLocks noGrp="1"/>
          </p:cNvSpPr>
          <p:nvPr>
            <p:ph type="body" sz="quarter" idx="18"/>
          </p:nvPr>
        </p:nvSpPr>
        <p:spPr>
          <a:xfrm>
            <a:off x="1066800" y="1593850"/>
            <a:ext cx="3505200" cy="6921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38B8BD0D-968F-C54B-BD41-83264FA6310B}"/>
              </a:ext>
            </a:extLst>
          </p:cNvPr>
          <p:cNvSpPr>
            <a:spLocks noGrp="1"/>
          </p:cNvSpPr>
          <p:nvPr>
            <p:ph type="pic" sz="quarter" idx="19"/>
          </p:nvPr>
        </p:nvSpPr>
        <p:spPr>
          <a:xfrm>
            <a:off x="6858000" y="762000"/>
            <a:ext cx="838200" cy="831850"/>
          </a:xfrm>
          <a:prstGeom prst="rect">
            <a:avLst/>
          </a:prstGeom>
        </p:spPr>
        <p:txBody>
          <a:bodyPr/>
          <a:lstStyle/>
          <a:p>
            <a:endParaRPr lang="en-US"/>
          </a:p>
        </p:txBody>
      </p:sp>
      <p:sp>
        <p:nvSpPr>
          <p:cNvPr id="13" name="Picture Placeholder 8">
            <a:extLst>
              <a:ext uri="{FF2B5EF4-FFF2-40B4-BE49-F238E27FC236}">
                <a16:creationId xmlns:a16="http://schemas.microsoft.com/office/drawing/2014/main" id="{D6E6F647-E6A7-C242-97B3-994140835F91}"/>
              </a:ext>
            </a:extLst>
          </p:cNvPr>
          <p:cNvSpPr>
            <a:spLocks noGrp="1"/>
          </p:cNvSpPr>
          <p:nvPr>
            <p:ph type="pic" sz="quarter" idx="20"/>
          </p:nvPr>
        </p:nvSpPr>
        <p:spPr>
          <a:xfrm>
            <a:off x="6858000" y="1752022"/>
            <a:ext cx="838200" cy="831850"/>
          </a:xfrm>
          <a:prstGeom prst="rect">
            <a:avLst/>
          </a:prstGeom>
        </p:spPr>
        <p:txBody>
          <a:bodyPr/>
          <a:lstStyle/>
          <a:p>
            <a:endParaRPr lang="en-US"/>
          </a:p>
        </p:txBody>
      </p:sp>
      <p:sp>
        <p:nvSpPr>
          <p:cNvPr id="14" name="Picture Placeholder 8">
            <a:extLst>
              <a:ext uri="{FF2B5EF4-FFF2-40B4-BE49-F238E27FC236}">
                <a16:creationId xmlns:a16="http://schemas.microsoft.com/office/drawing/2014/main" id="{1DDF1392-8F3D-4940-B84A-C7135FACA417}"/>
              </a:ext>
            </a:extLst>
          </p:cNvPr>
          <p:cNvSpPr>
            <a:spLocks noGrp="1"/>
          </p:cNvSpPr>
          <p:nvPr>
            <p:ph type="pic" sz="quarter" idx="21"/>
          </p:nvPr>
        </p:nvSpPr>
        <p:spPr>
          <a:xfrm>
            <a:off x="6858000" y="2777547"/>
            <a:ext cx="838200" cy="831850"/>
          </a:xfrm>
          <a:prstGeom prst="rect">
            <a:avLst/>
          </a:prstGeom>
        </p:spPr>
        <p:txBody>
          <a:bodyPr/>
          <a:lstStyle/>
          <a:p>
            <a:endParaRPr lang="en-US"/>
          </a:p>
        </p:txBody>
      </p:sp>
      <p:sp>
        <p:nvSpPr>
          <p:cNvPr id="15" name="Picture Placeholder 8">
            <a:extLst>
              <a:ext uri="{FF2B5EF4-FFF2-40B4-BE49-F238E27FC236}">
                <a16:creationId xmlns:a16="http://schemas.microsoft.com/office/drawing/2014/main" id="{9D973FC1-24CA-034C-B4B3-5BFD32ACB771}"/>
              </a:ext>
            </a:extLst>
          </p:cNvPr>
          <p:cNvSpPr>
            <a:spLocks noGrp="1"/>
          </p:cNvSpPr>
          <p:nvPr>
            <p:ph type="pic" sz="quarter" idx="22"/>
          </p:nvPr>
        </p:nvSpPr>
        <p:spPr>
          <a:xfrm>
            <a:off x="6845300" y="3733222"/>
            <a:ext cx="838200" cy="831850"/>
          </a:xfrm>
          <a:prstGeom prst="rect">
            <a:avLst/>
          </a:prstGeom>
        </p:spPr>
        <p:txBody>
          <a:bodyPr/>
          <a:lstStyle/>
          <a:p>
            <a:endParaRPr lang="en-US"/>
          </a:p>
        </p:txBody>
      </p:sp>
      <p:sp>
        <p:nvSpPr>
          <p:cNvPr id="16" name="Picture Placeholder 8">
            <a:extLst>
              <a:ext uri="{FF2B5EF4-FFF2-40B4-BE49-F238E27FC236}">
                <a16:creationId xmlns:a16="http://schemas.microsoft.com/office/drawing/2014/main" id="{B8857784-1F8B-9741-9532-B88ACB49BF53}"/>
              </a:ext>
            </a:extLst>
          </p:cNvPr>
          <p:cNvSpPr>
            <a:spLocks noGrp="1"/>
          </p:cNvSpPr>
          <p:nvPr>
            <p:ph type="pic" sz="quarter" idx="23"/>
          </p:nvPr>
        </p:nvSpPr>
        <p:spPr>
          <a:xfrm>
            <a:off x="6858000" y="4701019"/>
            <a:ext cx="838200" cy="831850"/>
          </a:xfrm>
          <a:prstGeom prst="rect">
            <a:avLst/>
          </a:prstGeom>
        </p:spPr>
        <p:txBody>
          <a:bodyPr/>
          <a:lstStyle/>
          <a:p>
            <a:endParaRPr lang="en-US"/>
          </a:p>
        </p:txBody>
      </p:sp>
    </p:spTree>
    <p:extLst>
      <p:ext uri="{BB962C8B-B14F-4D97-AF65-F5344CB8AC3E}">
        <p14:creationId xmlns:p14="http://schemas.microsoft.com/office/powerpoint/2010/main" val="33712553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columns with graph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4267201"/>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1" name="Text Placeholder 19">
            <a:extLst>
              <a:ext uri="{FF2B5EF4-FFF2-40B4-BE49-F238E27FC236}">
                <a16:creationId xmlns:a16="http://schemas.microsoft.com/office/drawing/2014/main" id="{9302167A-3646-DB40-81D6-74E3B9CFD1B0}"/>
              </a:ext>
            </a:extLst>
          </p:cNvPr>
          <p:cNvSpPr>
            <a:spLocks noGrp="1"/>
          </p:cNvSpPr>
          <p:nvPr>
            <p:ph type="body" sz="quarter" idx="13"/>
          </p:nvPr>
        </p:nvSpPr>
        <p:spPr>
          <a:xfrm>
            <a:off x="4600575" y="4267200"/>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19">
            <a:extLst>
              <a:ext uri="{FF2B5EF4-FFF2-40B4-BE49-F238E27FC236}">
                <a16:creationId xmlns:a16="http://schemas.microsoft.com/office/drawing/2014/main" id="{3BA07D85-EB59-5C46-82EA-F1DE683515E5}"/>
              </a:ext>
            </a:extLst>
          </p:cNvPr>
          <p:cNvSpPr>
            <a:spLocks noGrp="1"/>
          </p:cNvSpPr>
          <p:nvPr>
            <p:ph type="body" sz="quarter" idx="14"/>
          </p:nvPr>
        </p:nvSpPr>
        <p:spPr>
          <a:xfrm>
            <a:off x="8185150" y="4267200"/>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7129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89"/>
          <p:cNvSpPr>
            <a:spLocks noGrp="1"/>
          </p:cNvSpPr>
          <p:nvPr>
            <p:ph type="pic" idx="2"/>
          </p:nvPr>
        </p:nvSpPr>
        <p:spPr>
          <a:xfrm>
            <a:off x="5183188" y="987425"/>
            <a:ext cx="6172200" cy="4873625"/>
          </a:xfrm>
          <a:prstGeom prst="rect">
            <a:avLst/>
          </a:prstGeom>
          <a:noFill/>
          <a:ln>
            <a:noFill/>
          </a:ln>
        </p:spPr>
      </p:sp>
      <p:sp>
        <p:nvSpPr>
          <p:cNvPr id="113" name="Google Shape;113;p8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14" name="Google Shape;114;p89"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115" name="Google Shape;115;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Two Column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24128" y="2209800"/>
            <a:ext cx="5452872" cy="3429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3" name="Picture Placeholder 2">
            <a:extLst>
              <a:ext uri="{FF2B5EF4-FFF2-40B4-BE49-F238E27FC236}">
                <a16:creationId xmlns:a16="http://schemas.microsoft.com/office/drawing/2014/main" id="{291DBD50-EC04-0940-AE5E-F1ED1CE6BE57}"/>
              </a:ext>
            </a:extLst>
          </p:cNvPr>
          <p:cNvSpPr>
            <a:spLocks noGrp="1"/>
          </p:cNvSpPr>
          <p:nvPr>
            <p:ph type="pic" sz="quarter" idx="10" hasCustomPrompt="1"/>
          </p:nvPr>
        </p:nvSpPr>
        <p:spPr>
          <a:xfrm>
            <a:off x="6858000" y="2209800"/>
            <a:ext cx="3886200" cy="369332"/>
          </a:xfrm>
          <a:prstGeom prst="rect">
            <a:avLst/>
          </a:prstGeom>
        </p:spPr>
        <p:txBody>
          <a:bodyPr/>
          <a:lstStyle/>
          <a:p>
            <a:r>
              <a:rPr lang="en-US" dirty="0"/>
              <a:t>Graphic Here</a:t>
            </a:r>
          </a:p>
        </p:txBody>
      </p:sp>
    </p:spTree>
    <p:extLst>
      <p:ext uri="{BB962C8B-B14F-4D97-AF65-F5344CB8AC3E}">
        <p14:creationId xmlns:p14="http://schemas.microsoft.com/office/powerpoint/2010/main" val="2675036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cons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98132"/>
            <a:ext cx="3657600" cy="559127"/>
          </a:xfrm>
          <a:prstGeom prst="rect">
            <a:avLst/>
          </a:prstGeom>
        </p:spPr>
        <p:txBody>
          <a:bodyPr wrap="square" numCol="1">
            <a:spAutoFit/>
          </a:bodyPr>
          <a:lstStyle>
            <a:lvl1pPr>
              <a:defRPr sz="1600" b="1">
                <a:solidFill>
                  <a:schemeClr val="accent1"/>
                </a:solidFill>
                <a:latin typeface="+mj-lt"/>
              </a:defRPr>
            </a:lvl1pPr>
            <a:lvl2pPr marL="0" indent="0">
              <a:buFontTx/>
              <a:buNone/>
              <a:defRPr sz="1400"/>
            </a:lvl2pPr>
            <a:lvl3pPr>
              <a:defRPr sz="1200"/>
            </a:lvl3pPr>
            <a:lvl5pPr>
              <a:buNone/>
              <a:defRPr/>
            </a:lvl5pPr>
          </a:lstStyle>
          <a:p>
            <a:pPr lvl="0"/>
            <a:r>
              <a:rPr lang="en-US" dirty="0"/>
              <a:t>Click to edit Master text styles</a:t>
            </a:r>
          </a:p>
          <a:p>
            <a:pPr lvl="1"/>
            <a:r>
              <a:rPr lang="en-US" dirty="0"/>
              <a:t>Second level</a:t>
            </a:r>
          </a:p>
        </p:txBody>
      </p:sp>
      <p:sp>
        <p:nvSpPr>
          <p:cNvPr id="6" name="Picture Placeholder 5">
            <a:extLst>
              <a:ext uri="{FF2B5EF4-FFF2-40B4-BE49-F238E27FC236}">
                <a16:creationId xmlns:a16="http://schemas.microsoft.com/office/drawing/2014/main" id="{0792EF18-9A33-BF42-A7D8-468AE02E3602}"/>
              </a:ext>
            </a:extLst>
          </p:cNvPr>
          <p:cNvSpPr>
            <a:spLocks noGrp="1"/>
          </p:cNvSpPr>
          <p:nvPr>
            <p:ph type="pic" sz="quarter" idx="10" hasCustomPrompt="1"/>
          </p:nvPr>
        </p:nvSpPr>
        <p:spPr>
          <a:xfrm>
            <a:off x="1023938" y="2398133"/>
            <a:ext cx="804862" cy="802270"/>
          </a:xfrm>
          <a:prstGeom prst="rect">
            <a:avLst/>
          </a:prstGeom>
        </p:spPr>
        <p:txBody>
          <a:bodyPr/>
          <a:lstStyle/>
          <a:p>
            <a:r>
              <a:rPr lang="en-US" dirty="0"/>
              <a:t>Icon Here</a:t>
            </a:r>
          </a:p>
        </p:txBody>
      </p:sp>
      <p:sp>
        <p:nvSpPr>
          <p:cNvPr id="8" name="Content Placeholder 2">
            <a:extLst>
              <a:ext uri="{FF2B5EF4-FFF2-40B4-BE49-F238E27FC236}">
                <a16:creationId xmlns:a16="http://schemas.microsoft.com/office/drawing/2014/main" id="{52305C38-4641-E041-87BA-979A852A3E8B}"/>
              </a:ext>
            </a:extLst>
          </p:cNvPr>
          <p:cNvSpPr>
            <a:spLocks noGrp="1"/>
          </p:cNvSpPr>
          <p:nvPr>
            <p:ph idx="11"/>
          </p:nvPr>
        </p:nvSpPr>
        <p:spPr>
          <a:xfrm>
            <a:off x="1981200" y="3464931"/>
            <a:ext cx="3657600" cy="559127"/>
          </a:xfrm>
          <a:prstGeom prst="rect">
            <a:avLst/>
          </a:prstGeom>
        </p:spPr>
        <p:txBody>
          <a:bodyPr wrap="square" numCol="1">
            <a:spAutoFit/>
          </a:bodyPr>
          <a:lstStyle>
            <a:lvl1pPr>
              <a:defRPr sz="1600" b="1">
                <a:solidFill>
                  <a:schemeClr val="accent2"/>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9" name="Picture Placeholder 5">
            <a:extLst>
              <a:ext uri="{FF2B5EF4-FFF2-40B4-BE49-F238E27FC236}">
                <a16:creationId xmlns:a16="http://schemas.microsoft.com/office/drawing/2014/main" id="{8DE49CA0-11B6-1548-98A5-A2B852EF7A59}"/>
              </a:ext>
            </a:extLst>
          </p:cNvPr>
          <p:cNvSpPr>
            <a:spLocks noGrp="1"/>
          </p:cNvSpPr>
          <p:nvPr>
            <p:ph type="pic" sz="quarter" idx="12" hasCustomPrompt="1"/>
          </p:nvPr>
        </p:nvSpPr>
        <p:spPr>
          <a:xfrm>
            <a:off x="1023938" y="3464932"/>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18" name="Content Placeholder 2">
            <a:extLst>
              <a:ext uri="{FF2B5EF4-FFF2-40B4-BE49-F238E27FC236}">
                <a16:creationId xmlns:a16="http://schemas.microsoft.com/office/drawing/2014/main" id="{9BEC595A-4030-B341-8168-A14261778C88}"/>
              </a:ext>
            </a:extLst>
          </p:cNvPr>
          <p:cNvSpPr>
            <a:spLocks noGrp="1"/>
          </p:cNvSpPr>
          <p:nvPr>
            <p:ph idx="21"/>
          </p:nvPr>
        </p:nvSpPr>
        <p:spPr>
          <a:xfrm>
            <a:off x="1981200" y="4531729"/>
            <a:ext cx="3657600" cy="559127"/>
          </a:xfrm>
          <a:prstGeom prst="rect">
            <a:avLst/>
          </a:prstGeom>
        </p:spPr>
        <p:txBody>
          <a:bodyPr wrap="square" numCol="1">
            <a:spAutoFit/>
          </a:bodyPr>
          <a:lstStyle>
            <a:lvl1pPr>
              <a:defRPr sz="1600" b="1">
                <a:solidFill>
                  <a:schemeClr val="accent3"/>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19" name="Picture Placeholder 5">
            <a:extLst>
              <a:ext uri="{FF2B5EF4-FFF2-40B4-BE49-F238E27FC236}">
                <a16:creationId xmlns:a16="http://schemas.microsoft.com/office/drawing/2014/main" id="{1F0F92C3-5D1B-C142-B478-09AE3A4DC8A5}"/>
              </a:ext>
            </a:extLst>
          </p:cNvPr>
          <p:cNvSpPr>
            <a:spLocks noGrp="1"/>
          </p:cNvSpPr>
          <p:nvPr>
            <p:ph type="pic" sz="quarter" idx="22" hasCustomPrompt="1"/>
          </p:nvPr>
        </p:nvSpPr>
        <p:spPr>
          <a:xfrm>
            <a:off x="1023938" y="4531730"/>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20" name="Content Placeholder 2">
            <a:extLst>
              <a:ext uri="{FF2B5EF4-FFF2-40B4-BE49-F238E27FC236}">
                <a16:creationId xmlns:a16="http://schemas.microsoft.com/office/drawing/2014/main" id="{B96019B9-B371-FB4F-AEEF-019E011D81B7}"/>
              </a:ext>
            </a:extLst>
          </p:cNvPr>
          <p:cNvSpPr>
            <a:spLocks noGrp="1"/>
          </p:cNvSpPr>
          <p:nvPr>
            <p:ph idx="23"/>
          </p:nvPr>
        </p:nvSpPr>
        <p:spPr>
          <a:xfrm>
            <a:off x="7108033" y="2398132"/>
            <a:ext cx="3657600" cy="559127"/>
          </a:xfrm>
          <a:prstGeom prst="rect">
            <a:avLst/>
          </a:prstGeom>
        </p:spPr>
        <p:txBody>
          <a:bodyPr wrap="square" numCol="1">
            <a:spAutoFit/>
          </a:bodyPr>
          <a:lstStyle>
            <a:lvl1pPr>
              <a:defRPr sz="1600" b="1">
                <a:solidFill>
                  <a:schemeClr val="accent4"/>
                </a:solidFill>
                <a:latin typeface="+mj-lt"/>
              </a:defRPr>
            </a:lvl1pPr>
            <a:lvl2pPr>
              <a:buNone/>
              <a:defRPr sz="1400"/>
            </a:lvl2pPr>
            <a:lvl3pPr>
              <a:defRPr sz="1200"/>
            </a:lvl3pPr>
            <a:lvl5pPr>
              <a:buNone/>
              <a:defRPr/>
            </a:lvl5pPr>
          </a:lstStyle>
          <a:p>
            <a:pPr lvl="0"/>
            <a:r>
              <a:rPr lang="en-US" dirty="0"/>
              <a:t>Click to edit Master text styles</a:t>
            </a:r>
          </a:p>
          <a:p>
            <a:pPr lvl="1"/>
            <a:r>
              <a:rPr lang="en-US" dirty="0"/>
              <a:t>Second level</a:t>
            </a:r>
          </a:p>
        </p:txBody>
      </p:sp>
      <p:sp>
        <p:nvSpPr>
          <p:cNvPr id="21" name="Picture Placeholder 5">
            <a:extLst>
              <a:ext uri="{FF2B5EF4-FFF2-40B4-BE49-F238E27FC236}">
                <a16:creationId xmlns:a16="http://schemas.microsoft.com/office/drawing/2014/main" id="{33C74BD3-941E-0047-B3DC-FC5498911F11}"/>
              </a:ext>
            </a:extLst>
          </p:cNvPr>
          <p:cNvSpPr>
            <a:spLocks noGrp="1"/>
          </p:cNvSpPr>
          <p:nvPr>
            <p:ph type="pic" sz="quarter" idx="24" hasCustomPrompt="1"/>
          </p:nvPr>
        </p:nvSpPr>
        <p:spPr>
          <a:xfrm>
            <a:off x="6150771" y="2398133"/>
            <a:ext cx="804862" cy="802270"/>
          </a:xfrm>
          <a:prstGeom prst="rect">
            <a:avLst/>
          </a:prstGeom>
        </p:spPr>
        <p:txBody>
          <a:bodyPr/>
          <a:lstStyle/>
          <a:p>
            <a:r>
              <a:rPr lang="en-US" dirty="0"/>
              <a:t>Icon Here</a:t>
            </a:r>
          </a:p>
        </p:txBody>
      </p:sp>
      <p:sp>
        <p:nvSpPr>
          <p:cNvPr id="23" name="Content Placeholder 2">
            <a:extLst>
              <a:ext uri="{FF2B5EF4-FFF2-40B4-BE49-F238E27FC236}">
                <a16:creationId xmlns:a16="http://schemas.microsoft.com/office/drawing/2014/main" id="{9F61961D-4299-A948-97A8-60DE20B905A4}"/>
              </a:ext>
            </a:extLst>
          </p:cNvPr>
          <p:cNvSpPr>
            <a:spLocks noGrp="1"/>
          </p:cNvSpPr>
          <p:nvPr>
            <p:ph idx="25"/>
          </p:nvPr>
        </p:nvSpPr>
        <p:spPr>
          <a:xfrm>
            <a:off x="7108033" y="3464931"/>
            <a:ext cx="3657600" cy="559127"/>
          </a:xfrm>
          <a:prstGeom prst="rect">
            <a:avLst/>
          </a:prstGeom>
        </p:spPr>
        <p:txBody>
          <a:bodyPr wrap="square" numCol="1">
            <a:spAutoFit/>
          </a:bodyPr>
          <a:lstStyle>
            <a:lvl1pPr>
              <a:defRPr sz="1600" b="1">
                <a:solidFill>
                  <a:schemeClr val="accent5"/>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24" name="Picture Placeholder 5">
            <a:extLst>
              <a:ext uri="{FF2B5EF4-FFF2-40B4-BE49-F238E27FC236}">
                <a16:creationId xmlns:a16="http://schemas.microsoft.com/office/drawing/2014/main" id="{5700F2D5-5407-E24D-A304-C5770ED0A5D2}"/>
              </a:ext>
            </a:extLst>
          </p:cNvPr>
          <p:cNvSpPr>
            <a:spLocks noGrp="1"/>
          </p:cNvSpPr>
          <p:nvPr>
            <p:ph type="pic" sz="quarter" idx="26" hasCustomPrompt="1"/>
          </p:nvPr>
        </p:nvSpPr>
        <p:spPr>
          <a:xfrm>
            <a:off x="6150771" y="3464932"/>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25" name="Content Placeholder 2">
            <a:extLst>
              <a:ext uri="{FF2B5EF4-FFF2-40B4-BE49-F238E27FC236}">
                <a16:creationId xmlns:a16="http://schemas.microsoft.com/office/drawing/2014/main" id="{827287CD-DC8C-E74F-BF7E-06F3A0C5DE1D}"/>
              </a:ext>
            </a:extLst>
          </p:cNvPr>
          <p:cNvSpPr>
            <a:spLocks noGrp="1"/>
          </p:cNvSpPr>
          <p:nvPr>
            <p:ph idx="27"/>
          </p:nvPr>
        </p:nvSpPr>
        <p:spPr>
          <a:xfrm>
            <a:off x="7108033" y="4531729"/>
            <a:ext cx="3657600" cy="559127"/>
          </a:xfrm>
          <a:prstGeom prst="rect">
            <a:avLst/>
          </a:prstGeom>
        </p:spPr>
        <p:txBody>
          <a:bodyPr wrap="square" numCol="1">
            <a:spAutoFit/>
          </a:bodyPr>
          <a:lstStyle>
            <a:lvl1pPr>
              <a:defRPr sz="1600" b="1">
                <a:solidFill>
                  <a:schemeClr val="accent6"/>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26" name="Picture Placeholder 5">
            <a:extLst>
              <a:ext uri="{FF2B5EF4-FFF2-40B4-BE49-F238E27FC236}">
                <a16:creationId xmlns:a16="http://schemas.microsoft.com/office/drawing/2014/main" id="{2DAA5B71-9551-D240-B263-34FA7D85DEAE}"/>
              </a:ext>
            </a:extLst>
          </p:cNvPr>
          <p:cNvSpPr>
            <a:spLocks noGrp="1"/>
          </p:cNvSpPr>
          <p:nvPr>
            <p:ph type="pic" sz="quarter" idx="28" hasCustomPrompt="1"/>
          </p:nvPr>
        </p:nvSpPr>
        <p:spPr>
          <a:xfrm>
            <a:off x="6150771" y="4531730"/>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30" name="Title 1">
            <a:extLst>
              <a:ext uri="{FF2B5EF4-FFF2-40B4-BE49-F238E27FC236}">
                <a16:creationId xmlns:a16="http://schemas.microsoft.com/office/drawing/2014/main" id="{03706469-2186-DA4A-B51F-E49AA84343A4}"/>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Tree>
    <p:extLst>
      <p:ext uri="{BB962C8B-B14F-4D97-AF65-F5344CB8AC3E}">
        <p14:creationId xmlns:p14="http://schemas.microsoft.com/office/powerpoint/2010/main" val="256972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iddle Graphic with Text">
    <p:spTree>
      <p:nvGrpSpPr>
        <p:cNvPr id="1" name=""/>
        <p:cNvGrpSpPr/>
        <p:nvPr/>
      </p:nvGrpSpPr>
      <p:grpSpPr>
        <a:xfrm>
          <a:off x="0" y="0"/>
          <a:ext cx="0" cy="0"/>
          <a:chOff x="0" y="0"/>
          <a:chExt cx="0" cy="0"/>
        </a:xfrm>
      </p:grpSpPr>
      <p:sp>
        <p:nvSpPr>
          <p:cNvPr id="26" name="Picture Placeholder 5">
            <a:extLst>
              <a:ext uri="{FF2B5EF4-FFF2-40B4-BE49-F238E27FC236}">
                <a16:creationId xmlns:a16="http://schemas.microsoft.com/office/drawing/2014/main" id="{2DAA5B71-9551-D240-B263-34FA7D85DEAE}"/>
              </a:ext>
            </a:extLst>
          </p:cNvPr>
          <p:cNvSpPr>
            <a:spLocks noGrp="1"/>
          </p:cNvSpPr>
          <p:nvPr>
            <p:ph type="pic" sz="quarter" idx="28" hasCustomPrompt="1"/>
          </p:nvPr>
        </p:nvSpPr>
        <p:spPr>
          <a:xfrm>
            <a:off x="4343400" y="1981200"/>
            <a:ext cx="3505200" cy="3962400"/>
          </a:xfrm>
          <a:prstGeom prst="rect">
            <a:avLst/>
          </a:prstGeom>
        </p:spPr>
        <p:txBody>
          <a:bodyPr/>
          <a:lstStyle>
            <a:lvl1pPr marL="91440" marR="0" indent="-91440" algn="ctr"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Graphic Here</a:t>
            </a:r>
          </a:p>
          <a:p>
            <a:endParaRPr lang="en-US" dirty="0"/>
          </a:p>
        </p:txBody>
      </p:sp>
      <p:sp>
        <p:nvSpPr>
          <p:cNvPr id="30" name="Title 1">
            <a:extLst>
              <a:ext uri="{FF2B5EF4-FFF2-40B4-BE49-F238E27FC236}">
                <a16:creationId xmlns:a16="http://schemas.microsoft.com/office/drawing/2014/main" id="{03706469-2186-DA4A-B51F-E49AA84343A4}"/>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4" name="Text Placeholder 3">
            <a:extLst>
              <a:ext uri="{FF2B5EF4-FFF2-40B4-BE49-F238E27FC236}">
                <a16:creationId xmlns:a16="http://schemas.microsoft.com/office/drawing/2014/main" id="{8EEFD231-1B6F-2A42-A3BF-3D7A99083165}"/>
              </a:ext>
            </a:extLst>
          </p:cNvPr>
          <p:cNvSpPr>
            <a:spLocks noGrp="1"/>
          </p:cNvSpPr>
          <p:nvPr>
            <p:ph type="body" sz="quarter" idx="32"/>
          </p:nvPr>
        </p:nvSpPr>
        <p:spPr>
          <a:xfrm>
            <a:off x="1024128" y="1981200"/>
            <a:ext cx="3090672" cy="559127"/>
          </a:xfrm>
          <a:prstGeom prst="rect">
            <a:avLst/>
          </a:prstGeom>
        </p:spPr>
        <p:txBody>
          <a:bodyPr/>
          <a:lstStyle>
            <a:lvl1pPr algn="r">
              <a:defRPr sz="1600">
                <a:solidFill>
                  <a:schemeClr val="accent1"/>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2" name="Text Placeholder 3">
            <a:extLst>
              <a:ext uri="{FF2B5EF4-FFF2-40B4-BE49-F238E27FC236}">
                <a16:creationId xmlns:a16="http://schemas.microsoft.com/office/drawing/2014/main" id="{F855F9AE-B8BA-1F42-AE2F-66829D487761}"/>
              </a:ext>
            </a:extLst>
          </p:cNvPr>
          <p:cNvSpPr>
            <a:spLocks noGrp="1"/>
          </p:cNvSpPr>
          <p:nvPr>
            <p:ph type="body" sz="quarter" idx="33"/>
          </p:nvPr>
        </p:nvSpPr>
        <p:spPr>
          <a:xfrm>
            <a:off x="1024128" y="3123213"/>
            <a:ext cx="3090672" cy="559127"/>
          </a:xfrm>
          <a:prstGeom prst="rect">
            <a:avLst/>
          </a:prstGeom>
        </p:spPr>
        <p:txBody>
          <a:bodyPr/>
          <a:lstStyle>
            <a:lvl1pPr algn="r">
              <a:defRPr sz="1600">
                <a:solidFill>
                  <a:schemeClr val="accent2"/>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7" name="Text Placeholder 3">
            <a:extLst>
              <a:ext uri="{FF2B5EF4-FFF2-40B4-BE49-F238E27FC236}">
                <a16:creationId xmlns:a16="http://schemas.microsoft.com/office/drawing/2014/main" id="{841C7678-DDD9-BD4C-B2A6-E7B5606F51EF}"/>
              </a:ext>
            </a:extLst>
          </p:cNvPr>
          <p:cNvSpPr>
            <a:spLocks noGrp="1"/>
          </p:cNvSpPr>
          <p:nvPr>
            <p:ph type="body" sz="quarter" idx="34"/>
          </p:nvPr>
        </p:nvSpPr>
        <p:spPr>
          <a:xfrm>
            <a:off x="1024128" y="4265226"/>
            <a:ext cx="3090672" cy="559127"/>
          </a:xfrm>
          <a:prstGeom prst="rect">
            <a:avLst/>
          </a:prstGeom>
        </p:spPr>
        <p:txBody>
          <a:bodyPr/>
          <a:lstStyle>
            <a:lvl1pPr algn="r">
              <a:defRPr sz="1600">
                <a:solidFill>
                  <a:schemeClr val="accent3"/>
                </a:solidFill>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8" name="Text Placeholder 3">
            <a:extLst>
              <a:ext uri="{FF2B5EF4-FFF2-40B4-BE49-F238E27FC236}">
                <a16:creationId xmlns:a16="http://schemas.microsoft.com/office/drawing/2014/main" id="{2CD22BCB-C801-AE43-9439-ED0E2555403D}"/>
              </a:ext>
            </a:extLst>
          </p:cNvPr>
          <p:cNvSpPr>
            <a:spLocks noGrp="1"/>
          </p:cNvSpPr>
          <p:nvPr>
            <p:ph type="body" sz="quarter" idx="35"/>
          </p:nvPr>
        </p:nvSpPr>
        <p:spPr>
          <a:xfrm>
            <a:off x="8034528" y="1981200"/>
            <a:ext cx="3090672" cy="559127"/>
          </a:xfrm>
          <a:prstGeom prst="rect">
            <a:avLst/>
          </a:prstGeom>
        </p:spPr>
        <p:txBody>
          <a:bodyPr/>
          <a:lstStyle>
            <a:lvl1pPr algn="l">
              <a:defRPr sz="1600">
                <a:solidFill>
                  <a:schemeClr val="accent4"/>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29" name="Text Placeholder 3">
            <a:extLst>
              <a:ext uri="{FF2B5EF4-FFF2-40B4-BE49-F238E27FC236}">
                <a16:creationId xmlns:a16="http://schemas.microsoft.com/office/drawing/2014/main" id="{53CF0037-0050-C94A-BC8F-8A4A0DEFCA4F}"/>
              </a:ext>
            </a:extLst>
          </p:cNvPr>
          <p:cNvSpPr>
            <a:spLocks noGrp="1"/>
          </p:cNvSpPr>
          <p:nvPr>
            <p:ph type="body" sz="quarter" idx="36"/>
          </p:nvPr>
        </p:nvSpPr>
        <p:spPr>
          <a:xfrm>
            <a:off x="8034528" y="3123213"/>
            <a:ext cx="3090672" cy="559127"/>
          </a:xfrm>
          <a:prstGeom prst="rect">
            <a:avLst/>
          </a:prstGeom>
        </p:spPr>
        <p:txBody>
          <a:bodyPr/>
          <a:lstStyle>
            <a:lvl1pPr algn="l">
              <a:defRPr sz="1600">
                <a:solidFill>
                  <a:schemeClr val="accent5"/>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31" name="Text Placeholder 3">
            <a:extLst>
              <a:ext uri="{FF2B5EF4-FFF2-40B4-BE49-F238E27FC236}">
                <a16:creationId xmlns:a16="http://schemas.microsoft.com/office/drawing/2014/main" id="{BC58430E-220C-AB43-9A37-914363E25652}"/>
              </a:ext>
            </a:extLst>
          </p:cNvPr>
          <p:cNvSpPr>
            <a:spLocks noGrp="1"/>
          </p:cNvSpPr>
          <p:nvPr>
            <p:ph type="body" sz="quarter" idx="37"/>
          </p:nvPr>
        </p:nvSpPr>
        <p:spPr>
          <a:xfrm>
            <a:off x="8034528" y="4265226"/>
            <a:ext cx="3090672" cy="559127"/>
          </a:xfrm>
          <a:prstGeom prst="rect">
            <a:avLst/>
          </a:prstGeom>
        </p:spPr>
        <p:txBody>
          <a:bodyPr/>
          <a:lstStyle>
            <a:lvl1pPr algn="l">
              <a:defRPr sz="1600">
                <a:solidFill>
                  <a:schemeClr val="accent6"/>
                </a:solidFill>
              </a:defRPr>
            </a:lvl1pPr>
            <a:lvl2pPr algn="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10007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Column with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34" name="Content Placeholder 25">
            <a:extLst>
              <a:ext uri="{FF2B5EF4-FFF2-40B4-BE49-F238E27FC236}">
                <a16:creationId xmlns:a16="http://schemas.microsoft.com/office/drawing/2014/main" id="{166A1B6A-56BF-4943-A6F1-EEEB242D30F1}"/>
              </a:ext>
            </a:extLst>
          </p:cNvPr>
          <p:cNvSpPr>
            <a:spLocks noGrp="1"/>
          </p:cNvSpPr>
          <p:nvPr>
            <p:ph sz="quarter" idx="12" hasCustomPrompt="1"/>
          </p:nvPr>
        </p:nvSpPr>
        <p:spPr>
          <a:xfrm>
            <a:off x="3700415" y="4267200"/>
            <a:ext cx="2328672" cy="286232"/>
          </a:xfrm>
          <a:prstGeom prst="rect">
            <a:avLst/>
          </a:prstGeom>
        </p:spPr>
        <p:txBody>
          <a:bodyPr/>
          <a:lstStyle>
            <a:lvl2pPr algn="ctr">
              <a:defRPr/>
            </a:lvl2pPr>
          </a:lstStyle>
          <a:p>
            <a:pPr lvl="1"/>
            <a:r>
              <a:rPr lang="en-US" dirty="0"/>
              <a:t>Copy Here</a:t>
            </a:r>
          </a:p>
        </p:txBody>
      </p:sp>
      <p:sp>
        <p:nvSpPr>
          <p:cNvPr id="35" name="Content Placeholder 25">
            <a:extLst>
              <a:ext uri="{FF2B5EF4-FFF2-40B4-BE49-F238E27FC236}">
                <a16:creationId xmlns:a16="http://schemas.microsoft.com/office/drawing/2014/main" id="{E632579E-05B4-6540-B158-BF7E96E05C88}"/>
              </a:ext>
            </a:extLst>
          </p:cNvPr>
          <p:cNvSpPr>
            <a:spLocks noGrp="1"/>
          </p:cNvSpPr>
          <p:nvPr>
            <p:ph sz="quarter" idx="13" hasCustomPrompt="1"/>
          </p:nvPr>
        </p:nvSpPr>
        <p:spPr>
          <a:xfrm>
            <a:off x="6197743" y="4267200"/>
            <a:ext cx="2328672" cy="286232"/>
          </a:xfrm>
          <a:prstGeom prst="rect">
            <a:avLst/>
          </a:prstGeom>
        </p:spPr>
        <p:txBody>
          <a:bodyPr/>
          <a:lstStyle>
            <a:lvl2pPr algn="ctr">
              <a:defRPr/>
            </a:lvl2pPr>
            <a:lvl5pPr>
              <a:buNone/>
              <a:defRPr/>
            </a:lvl5pPr>
          </a:lstStyle>
          <a:p>
            <a:pPr lvl="1"/>
            <a:r>
              <a:rPr lang="en-US" dirty="0"/>
              <a:t>Copy Here</a:t>
            </a:r>
          </a:p>
        </p:txBody>
      </p:sp>
      <p:sp>
        <p:nvSpPr>
          <p:cNvPr id="36" name="Content Placeholder 25">
            <a:extLst>
              <a:ext uri="{FF2B5EF4-FFF2-40B4-BE49-F238E27FC236}">
                <a16:creationId xmlns:a16="http://schemas.microsoft.com/office/drawing/2014/main" id="{530BBD6F-E701-8A42-8825-E0683ACF68FF}"/>
              </a:ext>
            </a:extLst>
          </p:cNvPr>
          <p:cNvSpPr>
            <a:spLocks noGrp="1"/>
          </p:cNvSpPr>
          <p:nvPr>
            <p:ph sz="quarter" idx="14" hasCustomPrompt="1"/>
          </p:nvPr>
        </p:nvSpPr>
        <p:spPr>
          <a:xfrm>
            <a:off x="8695071" y="4267200"/>
            <a:ext cx="2328672" cy="286232"/>
          </a:xfrm>
          <a:prstGeom prst="rect">
            <a:avLst/>
          </a:prstGeom>
        </p:spPr>
        <p:txBody>
          <a:bodyPr/>
          <a:lstStyle>
            <a:lvl2pPr algn="ctr">
              <a:defRPr/>
            </a:lvl2pPr>
          </a:lstStyle>
          <a:p>
            <a:pPr lvl="1"/>
            <a:r>
              <a:rPr lang="en-US" dirty="0"/>
              <a:t>Copy Here</a:t>
            </a:r>
          </a:p>
        </p:txBody>
      </p:sp>
      <p:sp>
        <p:nvSpPr>
          <p:cNvPr id="70" name="Text Placeholder 69">
            <a:extLst>
              <a:ext uri="{FF2B5EF4-FFF2-40B4-BE49-F238E27FC236}">
                <a16:creationId xmlns:a16="http://schemas.microsoft.com/office/drawing/2014/main" id="{B19A2A1C-5C43-8641-9D91-862F06D271ED}"/>
              </a:ext>
            </a:extLst>
          </p:cNvPr>
          <p:cNvSpPr>
            <a:spLocks noGrp="1"/>
          </p:cNvSpPr>
          <p:nvPr>
            <p:ph type="body" sz="quarter" idx="15" hasCustomPrompt="1"/>
          </p:nvPr>
        </p:nvSpPr>
        <p:spPr>
          <a:xfrm>
            <a:off x="1346343" y="3406024"/>
            <a:ext cx="2057400" cy="559127"/>
          </a:xfrm>
          <a:prstGeom prst="rect">
            <a:avLst/>
          </a:prstGeom>
        </p:spPr>
        <p:txBody>
          <a:bodyPr/>
          <a:lstStyle>
            <a:lvl1pPr algn="ctr">
              <a:defRPr sz="16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stStyle>
          <a:p>
            <a:pPr lvl="0"/>
            <a:r>
              <a:rPr lang="en-US" dirty="0"/>
              <a:t>Sub Title Here</a:t>
            </a:r>
          </a:p>
          <a:p>
            <a:pPr lvl="1"/>
            <a:r>
              <a:rPr lang="en-US" dirty="0"/>
              <a:t>Second level</a:t>
            </a:r>
          </a:p>
        </p:txBody>
      </p:sp>
      <p:sp>
        <p:nvSpPr>
          <p:cNvPr id="71" name="Text Placeholder 69">
            <a:extLst>
              <a:ext uri="{FF2B5EF4-FFF2-40B4-BE49-F238E27FC236}">
                <a16:creationId xmlns:a16="http://schemas.microsoft.com/office/drawing/2014/main" id="{F85492BE-3D1D-1345-97F3-DCAF2280F01B}"/>
              </a:ext>
            </a:extLst>
          </p:cNvPr>
          <p:cNvSpPr>
            <a:spLocks noGrp="1"/>
          </p:cNvSpPr>
          <p:nvPr>
            <p:ph type="body" sz="quarter" idx="16" hasCustomPrompt="1"/>
          </p:nvPr>
        </p:nvSpPr>
        <p:spPr>
          <a:xfrm>
            <a:off x="3836051" y="3419903"/>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stStyle>
          <a:p>
            <a:pPr lvl="0"/>
            <a:r>
              <a:rPr lang="en-US" dirty="0"/>
              <a:t>Sub Title Here</a:t>
            </a:r>
          </a:p>
          <a:p>
            <a:pPr lvl="1"/>
            <a:r>
              <a:rPr lang="en-US" dirty="0"/>
              <a:t>Second level</a:t>
            </a:r>
          </a:p>
        </p:txBody>
      </p:sp>
      <p:sp>
        <p:nvSpPr>
          <p:cNvPr id="72" name="Text Placeholder 69">
            <a:extLst>
              <a:ext uri="{FF2B5EF4-FFF2-40B4-BE49-F238E27FC236}">
                <a16:creationId xmlns:a16="http://schemas.microsoft.com/office/drawing/2014/main" id="{4C539F28-C197-A944-A4EF-DA6D45BD2C0E}"/>
              </a:ext>
            </a:extLst>
          </p:cNvPr>
          <p:cNvSpPr>
            <a:spLocks noGrp="1"/>
          </p:cNvSpPr>
          <p:nvPr>
            <p:ph type="body" sz="quarter" idx="17" hasCustomPrompt="1"/>
          </p:nvPr>
        </p:nvSpPr>
        <p:spPr>
          <a:xfrm>
            <a:off x="6324270" y="3419903"/>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buNone/>
              <a:defRPr/>
            </a:lvl5pPr>
          </a:lstStyle>
          <a:p>
            <a:pPr lvl="0"/>
            <a:r>
              <a:rPr lang="en-US" dirty="0"/>
              <a:t>Sub Title Here</a:t>
            </a:r>
          </a:p>
          <a:p>
            <a:pPr lvl="1"/>
            <a:r>
              <a:rPr lang="en-US" dirty="0"/>
              <a:t>Second level</a:t>
            </a:r>
          </a:p>
        </p:txBody>
      </p:sp>
      <p:sp>
        <p:nvSpPr>
          <p:cNvPr id="73" name="Text Placeholder 69">
            <a:extLst>
              <a:ext uri="{FF2B5EF4-FFF2-40B4-BE49-F238E27FC236}">
                <a16:creationId xmlns:a16="http://schemas.microsoft.com/office/drawing/2014/main" id="{72D5EB23-A8D2-474D-B4C7-8D5C54BE6A02}"/>
              </a:ext>
            </a:extLst>
          </p:cNvPr>
          <p:cNvSpPr>
            <a:spLocks noGrp="1"/>
          </p:cNvSpPr>
          <p:nvPr>
            <p:ph type="body" sz="quarter" idx="18" hasCustomPrompt="1"/>
          </p:nvPr>
        </p:nvSpPr>
        <p:spPr>
          <a:xfrm>
            <a:off x="8813978" y="3433782"/>
            <a:ext cx="2057400" cy="559127"/>
          </a:xfrm>
          <a:prstGeom prst="rect">
            <a:avLst/>
          </a:prstGeom>
        </p:spPr>
        <p:txBody>
          <a:bodyPr/>
          <a:lstStyle>
            <a:lvl1pPr algn="ctr">
              <a:defRPr sz="1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buNone/>
              <a:defRPr/>
            </a:lvl5pPr>
          </a:lstStyle>
          <a:p>
            <a:pPr lvl="0"/>
            <a:r>
              <a:rPr lang="en-US" dirty="0"/>
              <a:t>Sub Title Here</a:t>
            </a:r>
          </a:p>
          <a:p>
            <a:pPr lvl="1"/>
            <a:r>
              <a:rPr lang="en-US" dirty="0"/>
              <a:t>Second level</a:t>
            </a:r>
          </a:p>
        </p:txBody>
      </p:sp>
      <p:sp>
        <p:nvSpPr>
          <p:cNvPr id="74" name="Content Placeholder 25">
            <a:extLst>
              <a:ext uri="{FF2B5EF4-FFF2-40B4-BE49-F238E27FC236}">
                <a16:creationId xmlns:a16="http://schemas.microsoft.com/office/drawing/2014/main" id="{5D8834E7-CF9A-B143-8568-622D2855F07A}"/>
              </a:ext>
            </a:extLst>
          </p:cNvPr>
          <p:cNvSpPr>
            <a:spLocks noGrp="1"/>
          </p:cNvSpPr>
          <p:nvPr>
            <p:ph sz="quarter" idx="19" hasCustomPrompt="1"/>
          </p:nvPr>
        </p:nvSpPr>
        <p:spPr>
          <a:xfrm>
            <a:off x="1199395" y="4267200"/>
            <a:ext cx="2328672" cy="286232"/>
          </a:xfrm>
          <a:prstGeom prst="rect">
            <a:avLst/>
          </a:prstGeom>
        </p:spPr>
        <p:txBody>
          <a:bodyPr/>
          <a:lstStyle>
            <a:lvl2pPr algn="ctr">
              <a:defRPr/>
            </a:lvl2pPr>
          </a:lstStyle>
          <a:p>
            <a:pPr lvl="1"/>
            <a:r>
              <a:rPr lang="en-US" dirty="0"/>
              <a:t>Copy Here</a:t>
            </a:r>
          </a:p>
        </p:txBody>
      </p:sp>
    </p:spTree>
    <p:extLst>
      <p:ext uri="{BB962C8B-B14F-4D97-AF65-F5344CB8AC3E}">
        <p14:creationId xmlns:p14="http://schemas.microsoft.com/office/powerpoint/2010/main" val="2703157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Two image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24128" y="3048000"/>
            <a:ext cx="3700272" cy="2590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5867400" y="1371600"/>
            <a:ext cx="5410200" cy="420371"/>
          </a:xfrm>
          <a:prstGeom prst="rect">
            <a:avLst/>
          </a:prstGeom>
        </p:spPr>
        <p:txBody>
          <a:bodyPr wrap="square">
            <a:spAutoFit/>
          </a:bodyPr>
          <a:lstStyle>
            <a:lvl1pPr>
              <a:defRPr sz="2600"/>
            </a:lvl1pPr>
          </a:lstStyle>
          <a:p>
            <a:r>
              <a:rPr lang="en-US" dirty="0"/>
              <a:t>Click To Edit Master Text Style</a:t>
            </a:r>
          </a:p>
        </p:txBody>
      </p:sp>
      <p:sp>
        <p:nvSpPr>
          <p:cNvPr id="3" name="Picture Placeholder 2">
            <a:extLst>
              <a:ext uri="{FF2B5EF4-FFF2-40B4-BE49-F238E27FC236}">
                <a16:creationId xmlns:a16="http://schemas.microsoft.com/office/drawing/2014/main" id="{BB076098-7C75-0949-9713-E4D5CFC8538C}"/>
              </a:ext>
            </a:extLst>
          </p:cNvPr>
          <p:cNvSpPr>
            <a:spLocks noGrp="1"/>
          </p:cNvSpPr>
          <p:nvPr>
            <p:ph type="pic" sz="quarter" idx="10"/>
          </p:nvPr>
        </p:nvSpPr>
        <p:spPr>
          <a:xfrm>
            <a:off x="8610600" y="3048000"/>
            <a:ext cx="3581400" cy="2895600"/>
          </a:xfrm>
          <a:prstGeom prst="rect">
            <a:avLst/>
          </a:prstGeom>
        </p:spPr>
        <p:txBody>
          <a:bodyPr/>
          <a:lstStyle/>
          <a:p>
            <a:endParaRPr lang="en-US"/>
          </a:p>
        </p:txBody>
      </p:sp>
      <p:sp>
        <p:nvSpPr>
          <p:cNvPr id="7" name="Picture Placeholder 2">
            <a:extLst>
              <a:ext uri="{FF2B5EF4-FFF2-40B4-BE49-F238E27FC236}">
                <a16:creationId xmlns:a16="http://schemas.microsoft.com/office/drawing/2014/main" id="{E287AEB5-AC17-DF44-B3A9-A0A71321CB5D}"/>
              </a:ext>
            </a:extLst>
          </p:cNvPr>
          <p:cNvSpPr>
            <a:spLocks noGrp="1"/>
          </p:cNvSpPr>
          <p:nvPr>
            <p:ph type="pic" sz="quarter" idx="11"/>
          </p:nvPr>
        </p:nvSpPr>
        <p:spPr>
          <a:xfrm>
            <a:off x="5029200" y="3048000"/>
            <a:ext cx="3581400" cy="2895600"/>
          </a:xfrm>
          <a:prstGeom prst="rect">
            <a:avLst/>
          </a:prstGeom>
        </p:spPr>
        <p:txBody>
          <a:bodyPr/>
          <a:lstStyle/>
          <a:p>
            <a:endParaRPr lang="en-US"/>
          </a:p>
        </p:txBody>
      </p:sp>
    </p:spTree>
    <p:extLst>
      <p:ext uri="{BB962C8B-B14F-4D97-AF65-F5344CB8AC3E}">
        <p14:creationId xmlns:p14="http://schemas.microsoft.com/office/powerpoint/2010/main" val="3236170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2 Column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76098-7C75-0949-9713-E4D5CFC8538C}"/>
              </a:ext>
            </a:extLst>
          </p:cNvPr>
          <p:cNvSpPr>
            <a:spLocks noGrp="1"/>
          </p:cNvSpPr>
          <p:nvPr>
            <p:ph type="pic" sz="quarter" idx="10"/>
          </p:nvPr>
        </p:nvSpPr>
        <p:spPr>
          <a:xfrm>
            <a:off x="5029200" y="0"/>
            <a:ext cx="7162800" cy="5943600"/>
          </a:xfrm>
          <a:prstGeom prst="rect">
            <a:avLst/>
          </a:prstGeom>
        </p:spPr>
        <p:txBody>
          <a:bodyPr/>
          <a:lstStyle/>
          <a:p>
            <a:endParaRPr lang="en-US" dirty="0"/>
          </a:p>
        </p:txBody>
      </p:sp>
      <p:sp>
        <p:nvSpPr>
          <p:cNvPr id="4" name="Content Placeholder 3"/>
          <p:cNvSpPr>
            <a:spLocks noGrp="1"/>
          </p:cNvSpPr>
          <p:nvPr>
            <p:ph sz="half" idx="2"/>
          </p:nvPr>
        </p:nvSpPr>
        <p:spPr>
          <a:xfrm>
            <a:off x="685800" y="3810000"/>
            <a:ext cx="3700272" cy="1752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5486400" y="1371600"/>
            <a:ext cx="2590800" cy="1060547"/>
          </a:xfrm>
          <a:prstGeom prst="rect">
            <a:avLst/>
          </a:prstGeom>
        </p:spPr>
        <p:txBody>
          <a:bodyPr wrap="square">
            <a:spAutoFit/>
          </a:bodyPr>
          <a:lstStyle>
            <a:lvl1pPr>
              <a:defRPr sz="2600">
                <a:solidFill>
                  <a:schemeClr val="bg1"/>
                </a:solidFill>
              </a:defRPr>
            </a:lvl1pPr>
          </a:lstStyle>
          <a:p>
            <a:r>
              <a:rPr lang="en-US" dirty="0"/>
              <a:t>Click To Edit Master Text Style</a:t>
            </a:r>
          </a:p>
        </p:txBody>
      </p:sp>
      <p:sp>
        <p:nvSpPr>
          <p:cNvPr id="6" name="Text Placeholder 5">
            <a:extLst>
              <a:ext uri="{FF2B5EF4-FFF2-40B4-BE49-F238E27FC236}">
                <a16:creationId xmlns:a16="http://schemas.microsoft.com/office/drawing/2014/main" id="{25B41E11-2370-CB4E-B0E6-971B79564302}"/>
              </a:ext>
            </a:extLst>
          </p:cNvPr>
          <p:cNvSpPr>
            <a:spLocks noGrp="1"/>
          </p:cNvSpPr>
          <p:nvPr>
            <p:ph type="body" sz="quarter" idx="11"/>
          </p:nvPr>
        </p:nvSpPr>
        <p:spPr>
          <a:xfrm>
            <a:off x="5486400" y="2590800"/>
            <a:ext cx="2590800" cy="164865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43588578-8D3C-3948-A4F7-6C5D1E991CFF}"/>
              </a:ext>
            </a:extLst>
          </p:cNvPr>
          <p:cNvSpPr>
            <a:spLocks noGrp="1"/>
          </p:cNvSpPr>
          <p:nvPr>
            <p:ph type="body" sz="quarter" idx="12"/>
          </p:nvPr>
        </p:nvSpPr>
        <p:spPr>
          <a:xfrm>
            <a:off x="685800" y="3033096"/>
            <a:ext cx="3700463" cy="369332"/>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1374492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2C301C-DC4B-0B4D-8FB1-8C2306E829D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Tree>
    <p:extLst>
      <p:ext uri="{BB962C8B-B14F-4D97-AF65-F5344CB8AC3E}">
        <p14:creationId xmlns:p14="http://schemas.microsoft.com/office/powerpoint/2010/main" val="1765313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a:prstGeom prst="rect">
            <a:avLst/>
          </a:prstGeom>
        </p:spPr>
        <p:txBody>
          <a:bodyPr>
            <a:noAutofit/>
          </a:bodyPr>
          <a:lstStyle>
            <a:lvl1pPr>
              <a:lnSpc>
                <a:spcPct val="80000"/>
              </a:lnSpc>
              <a:defRPr sz="22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a:prstGeom prst="rect">
            <a:avLst/>
          </a:prstGeo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a:prstGeom prst="rect">
            <a:avLst/>
          </a:prstGeo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41228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A8BA-91F6-634C-BB61-6C8FB5D75297}"/>
              </a:ext>
            </a:extLst>
          </p:cNvPr>
          <p:cNvSpPr>
            <a:spLocks noGrp="1"/>
          </p:cNvSpPr>
          <p:nvPr>
            <p:ph type="title"/>
          </p:nvPr>
        </p:nvSpPr>
        <p:spPr>
          <a:xfrm>
            <a:off x="1024128" y="1066800"/>
            <a:ext cx="9720072" cy="42037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03310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338BB4E-214E-F141-9C5E-13AC3F40CCC6}"/>
              </a:ext>
            </a:extLst>
          </p:cNvPr>
          <p:cNvSpPr>
            <a:spLocks noGrp="1"/>
          </p:cNvSpPr>
          <p:nvPr>
            <p:ph idx="1" hasCustomPrompt="1"/>
          </p:nvPr>
        </p:nvSpPr>
        <p:spPr>
          <a:xfrm>
            <a:off x="1024129" y="2057400"/>
            <a:ext cx="5071872" cy="3505200"/>
          </a:xfrm>
          <a:prstGeom prst="rect">
            <a:avLst/>
          </a:prstGeom>
        </p:spPr>
        <p:txBody>
          <a:bodyPr vert="horz" lIns="45720" tIns="45720" rIns="45720" bIns="45720"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200" dirty="0">
                <a:solidFill>
                  <a:schemeClr val="tx1">
                    <a:lumMod val="85000"/>
                    <a:lumOff val="15000"/>
                  </a:schemeClr>
                </a:solidFill>
                <a:latin typeface="Lato Black" panose="020F0502020204030203" pitchFamily="34" charset="0"/>
                <a:ea typeface="Lato Black" panose="020F0502020204030203" pitchFamily="34" charset="0"/>
                <a:cs typeface="Lato Black" panose="020F0502020204030203" pitchFamily="34" charset="0"/>
              </a:rPr>
              <a:t>First Level</a:t>
            </a:r>
            <a:endParaRPr lang="en-US" dirty="0"/>
          </a:p>
          <a:p>
            <a:pPr marL="128016" marR="0" lvl="1" indent="0" algn="l" defTabSz="914400" rtl="0" eaLnBrk="1" fontAlgn="auto" latinLnBrk="0" hangingPunct="1">
              <a:lnSpc>
                <a:spcPct val="90000"/>
              </a:lnSpc>
              <a:spcBef>
                <a:spcPts val="200"/>
              </a:spcBef>
              <a:spcAft>
                <a:spcPts val="400"/>
              </a:spcAft>
              <a:buClr>
                <a:schemeClr val="accent2"/>
              </a:buClr>
              <a:buSzTx/>
              <a:buFont typeface="Wingdings 3" pitchFamily="18" charset="2"/>
              <a:buNone/>
              <a:tabLst/>
              <a:defRPr/>
            </a:pPr>
            <a:r>
              <a:rPr lang="en-CA" sz="1800" dirty="0">
                <a:latin typeface="Lato" panose="020F0502020204030203" pitchFamily="34" charset="0"/>
                <a:ea typeface="Lato" panose="020F0502020204030203" pitchFamily="34" charset="0"/>
                <a:cs typeface="Lato" panose="020F0502020204030203" pitchFamily="34" charset="0"/>
              </a:rPr>
              <a:t>Second level</a:t>
            </a:r>
            <a:endParaRPr lang="en-US" dirty="0"/>
          </a:p>
          <a:p>
            <a:pPr lvl="2"/>
            <a:r>
              <a:rPr lang="en-US" dirty="0"/>
              <a:t>Third level</a:t>
            </a:r>
          </a:p>
          <a:p>
            <a:pPr lvl="3"/>
            <a:r>
              <a:rPr lang="en-US" dirty="0"/>
              <a:t>Fourth level</a:t>
            </a:r>
          </a:p>
          <a:p>
            <a:pPr lvl="4"/>
            <a:r>
              <a:rPr lang="en-US" dirty="0"/>
              <a:t>Fifth level</a:t>
            </a:r>
          </a:p>
        </p:txBody>
      </p:sp>
      <p:sp>
        <p:nvSpPr>
          <p:cNvPr id="8" name="Title Placeholder 6">
            <a:extLst>
              <a:ext uri="{FF2B5EF4-FFF2-40B4-BE49-F238E27FC236}">
                <a16:creationId xmlns:a16="http://schemas.microsoft.com/office/drawing/2014/main" id="{35CC216E-0157-934D-8439-5C4F0868153E}"/>
              </a:ext>
            </a:extLst>
          </p:cNvPr>
          <p:cNvSpPr>
            <a:spLocks noGrp="1"/>
          </p:cNvSpPr>
          <p:nvPr>
            <p:ph type="title"/>
          </p:nvPr>
        </p:nvSpPr>
        <p:spPr>
          <a:xfrm>
            <a:off x="1024128" y="632619"/>
            <a:ext cx="10329671" cy="967582"/>
          </a:xfrm>
          <a:prstGeom prst="rect">
            <a:avLst/>
          </a:prstGeom>
        </p:spPr>
        <p:txBody>
          <a:bodyPr vert="horz" lIns="91440" tIns="45720" rIns="91440" bIns="45720" rtlCol="0" anchor="ctr">
            <a:normAutofit/>
          </a:bodyPr>
          <a:lstStyle/>
          <a:p>
            <a:r>
              <a:rPr lang="en-US" dirty="0"/>
              <a:t>Main Title</a:t>
            </a:r>
          </a:p>
        </p:txBody>
      </p:sp>
    </p:spTree>
    <p:extLst>
      <p:ext uri="{BB962C8B-B14F-4D97-AF65-F5344CB8AC3E}">
        <p14:creationId xmlns:p14="http://schemas.microsoft.com/office/powerpoint/2010/main" val="109212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with Image1">
  <p:cSld name="Title Slide with Image1">
    <p:spTree>
      <p:nvGrpSpPr>
        <p:cNvPr id="1" name="Shape 116"/>
        <p:cNvGrpSpPr/>
        <p:nvPr/>
      </p:nvGrpSpPr>
      <p:grpSpPr>
        <a:xfrm>
          <a:off x="0" y="0"/>
          <a:ext cx="0" cy="0"/>
          <a:chOff x="0" y="0"/>
          <a:chExt cx="0" cy="0"/>
        </a:xfrm>
      </p:grpSpPr>
      <p:sp>
        <p:nvSpPr>
          <p:cNvPr id="117" name="Google Shape;117;p90"/>
          <p:cNvSpPr/>
          <p:nvPr/>
        </p:nvSpPr>
        <p:spPr>
          <a:xfrm>
            <a:off x="486834" y="366717"/>
            <a:ext cx="9146117" cy="515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133" b="1">
              <a:solidFill>
                <a:schemeClr val="lt1"/>
              </a:solidFill>
              <a:latin typeface="Arial"/>
              <a:ea typeface="Arial"/>
              <a:cs typeface="Arial"/>
              <a:sym typeface="Arial"/>
            </a:endParaRPr>
          </a:p>
        </p:txBody>
      </p:sp>
      <p:sp>
        <p:nvSpPr>
          <p:cNvPr id="118" name="Google Shape;118;p90"/>
          <p:cNvSpPr txBox="1">
            <a:spLocks noGrp="1"/>
          </p:cNvSpPr>
          <p:nvPr>
            <p:ph type="title"/>
          </p:nvPr>
        </p:nvSpPr>
        <p:spPr>
          <a:xfrm>
            <a:off x="864807" y="2636970"/>
            <a:ext cx="8768144" cy="801117"/>
          </a:xfrm>
          <a:prstGeom prst="rect">
            <a:avLst/>
          </a:prstGeom>
          <a:noFill/>
          <a:ln>
            <a:noFill/>
          </a:ln>
        </p:spPr>
        <p:txBody>
          <a:bodyPr spcFirstLastPara="1" wrap="square" lIns="91425" tIns="45700" rIns="91425" bIns="45700" anchor="b" anchorCtr="0">
            <a:spAutoFit/>
          </a:bodyPr>
          <a:lstStyle>
            <a:lvl1pPr lvl="0" algn="l">
              <a:lnSpc>
                <a:spcPct val="95000"/>
              </a:lnSpc>
              <a:spcBef>
                <a:spcPts val="0"/>
              </a:spcBef>
              <a:spcAft>
                <a:spcPts val="0"/>
              </a:spcAft>
              <a:buClr>
                <a:schemeClr val="lt1"/>
              </a:buClr>
              <a:buSzPts val="5067"/>
              <a:buFont typeface="Arial"/>
              <a:buNone/>
              <a:defRPr sz="5067" b="0" i="0" u="none" strike="noStrike"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90"/>
          <p:cNvSpPr txBox="1">
            <a:spLocks noGrp="1"/>
          </p:cNvSpPr>
          <p:nvPr>
            <p:ph type="body" idx="1"/>
          </p:nvPr>
        </p:nvSpPr>
        <p:spPr>
          <a:xfrm>
            <a:off x="872935" y="3372897"/>
            <a:ext cx="8733975" cy="50783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chemeClr val="lt1"/>
              </a:buClr>
              <a:buSzPts val="5067"/>
              <a:buFont typeface="Arial"/>
              <a:buNone/>
              <a:defRPr sz="5067" i="1">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98D"/>
              </a:buClr>
              <a:buSzPts val="2400"/>
              <a:buNone/>
              <a:defRPr sz="2400">
                <a:solidFill>
                  <a:srgbClr val="88898D"/>
                </a:solidFill>
              </a:defRPr>
            </a:lvl2pPr>
            <a:lvl3pPr marL="1371600" lvl="2" indent="-228600" algn="l">
              <a:lnSpc>
                <a:spcPct val="90000"/>
              </a:lnSpc>
              <a:spcBef>
                <a:spcPts val="500"/>
              </a:spcBef>
              <a:spcAft>
                <a:spcPts val="0"/>
              </a:spcAft>
              <a:buClr>
                <a:srgbClr val="88898D"/>
              </a:buClr>
              <a:buSzPts val="2133"/>
              <a:buNone/>
              <a:defRPr sz="2133">
                <a:solidFill>
                  <a:srgbClr val="88898D"/>
                </a:solidFill>
              </a:defRPr>
            </a:lvl3pPr>
            <a:lvl4pPr marL="1828800" lvl="3" indent="-228600" algn="l">
              <a:lnSpc>
                <a:spcPct val="90000"/>
              </a:lnSpc>
              <a:spcBef>
                <a:spcPts val="500"/>
              </a:spcBef>
              <a:spcAft>
                <a:spcPts val="0"/>
              </a:spcAft>
              <a:buClr>
                <a:srgbClr val="88898D"/>
              </a:buClr>
              <a:buSzPts val="1867"/>
              <a:buNone/>
              <a:defRPr sz="1867">
                <a:solidFill>
                  <a:srgbClr val="88898D"/>
                </a:solidFill>
              </a:defRPr>
            </a:lvl4pPr>
            <a:lvl5pPr marL="2286000" lvl="4" indent="-228600" algn="l">
              <a:lnSpc>
                <a:spcPct val="90000"/>
              </a:lnSpc>
              <a:spcBef>
                <a:spcPts val="500"/>
              </a:spcBef>
              <a:spcAft>
                <a:spcPts val="0"/>
              </a:spcAft>
              <a:buClr>
                <a:srgbClr val="88898D"/>
              </a:buClr>
              <a:buSzPts val="1867"/>
              <a:buNone/>
              <a:defRPr sz="1867">
                <a:solidFill>
                  <a:srgbClr val="88898D"/>
                </a:solidFill>
              </a:defRPr>
            </a:lvl5pPr>
            <a:lvl6pPr marL="2743200" lvl="5" indent="-228600" algn="l">
              <a:lnSpc>
                <a:spcPct val="90000"/>
              </a:lnSpc>
              <a:spcBef>
                <a:spcPts val="500"/>
              </a:spcBef>
              <a:spcAft>
                <a:spcPts val="0"/>
              </a:spcAft>
              <a:buClr>
                <a:srgbClr val="88898D"/>
              </a:buClr>
              <a:buSzPts val="1867"/>
              <a:buNone/>
              <a:defRPr sz="1867">
                <a:solidFill>
                  <a:srgbClr val="88898D"/>
                </a:solidFill>
              </a:defRPr>
            </a:lvl6pPr>
            <a:lvl7pPr marL="3200400" lvl="6" indent="-228600" algn="l">
              <a:lnSpc>
                <a:spcPct val="90000"/>
              </a:lnSpc>
              <a:spcBef>
                <a:spcPts val="500"/>
              </a:spcBef>
              <a:spcAft>
                <a:spcPts val="0"/>
              </a:spcAft>
              <a:buClr>
                <a:srgbClr val="88898D"/>
              </a:buClr>
              <a:buSzPts val="1867"/>
              <a:buNone/>
              <a:defRPr sz="1867">
                <a:solidFill>
                  <a:srgbClr val="88898D"/>
                </a:solidFill>
              </a:defRPr>
            </a:lvl7pPr>
            <a:lvl8pPr marL="3657600" lvl="7" indent="-228600" algn="l">
              <a:lnSpc>
                <a:spcPct val="90000"/>
              </a:lnSpc>
              <a:spcBef>
                <a:spcPts val="500"/>
              </a:spcBef>
              <a:spcAft>
                <a:spcPts val="0"/>
              </a:spcAft>
              <a:buClr>
                <a:srgbClr val="88898D"/>
              </a:buClr>
              <a:buSzPts val="1867"/>
              <a:buNone/>
              <a:defRPr sz="1867">
                <a:solidFill>
                  <a:srgbClr val="88898D"/>
                </a:solidFill>
              </a:defRPr>
            </a:lvl8pPr>
            <a:lvl9pPr marL="4114800" lvl="8" indent="-228600" algn="l">
              <a:lnSpc>
                <a:spcPct val="90000"/>
              </a:lnSpc>
              <a:spcBef>
                <a:spcPts val="500"/>
              </a:spcBef>
              <a:spcAft>
                <a:spcPts val="0"/>
              </a:spcAft>
              <a:buClr>
                <a:srgbClr val="88898D"/>
              </a:buClr>
              <a:buSzPts val="1867"/>
              <a:buNone/>
              <a:defRPr sz="1867">
                <a:solidFill>
                  <a:srgbClr val="88898D"/>
                </a:solidFill>
              </a:defRPr>
            </a:lvl9pPr>
          </a:lstStyle>
          <a:p>
            <a:endParaRPr/>
          </a:p>
        </p:txBody>
      </p:sp>
      <p:sp>
        <p:nvSpPr>
          <p:cNvPr id="120" name="Google Shape;120;p90"/>
          <p:cNvSpPr txBox="1">
            <a:spLocks noGrp="1"/>
          </p:cNvSpPr>
          <p:nvPr>
            <p:ph type="dt" idx="10"/>
          </p:nvPr>
        </p:nvSpPr>
        <p:spPr>
          <a:xfrm>
            <a:off x="997456" y="5281135"/>
            <a:ext cx="2567117" cy="23860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6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90"/>
          <p:cNvSpPr txBox="1">
            <a:spLocks noGrp="1"/>
          </p:cNvSpPr>
          <p:nvPr>
            <p:ph type="body" idx="2"/>
          </p:nvPr>
        </p:nvSpPr>
        <p:spPr>
          <a:xfrm>
            <a:off x="994834" y="4418935"/>
            <a:ext cx="8638117" cy="3651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lt1"/>
              </a:buClr>
              <a:buSzPts val="2400"/>
              <a:buNone/>
              <a:defRPr sz="2400" i="0">
                <a:solidFill>
                  <a:schemeClr val="lt1"/>
                </a:solidFill>
              </a:defRPr>
            </a:lvl1pPr>
            <a:lvl2pPr marL="914400" lvl="1" indent="-381000" algn="l">
              <a:lnSpc>
                <a:spcPct val="90000"/>
              </a:lnSpc>
              <a:spcBef>
                <a:spcPts val="500"/>
              </a:spcBef>
              <a:spcAft>
                <a:spcPts val="0"/>
              </a:spcAft>
              <a:buClr>
                <a:schemeClr val="dk1"/>
              </a:buClr>
              <a:buSzPts val="2400"/>
              <a:buChar char="•"/>
              <a:defRPr sz="2400">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Char char="•"/>
              <a:defRPr sz="2400">
                <a:latin typeface="Arial"/>
                <a:ea typeface="Arial"/>
                <a:cs typeface="Arial"/>
                <a:sym typeface="Arial"/>
              </a:defRPr>
            </a:lvl3pPr>
            <a:lvl4pPr marL="1828800" lvl="3" indent="-381000" algn="l">
              <a:lnSpc>
                <a:spcPct val="90000"/>
              </a:lnSpc>
              <a:spcBef>
                <a:spcPts val="500"/>
              </a:spcBef>
              <a:spcAft>
                <a:spcPts val="0"/>
              </a:spcAft>
              <a:buClr>
                <a:schemeClr val="dk1"/>
              </a:buClr>
              <a:buSzPts val="2400"/>
              <a:buChar char="•"/>
              <a:defRPr sz="2400">
                <a:latin typeface="Arial"/>
                <a:ea typeface="Arial"/>
                <a:cs typeface="Arial"/>
                <a:sym typeface="Arial"/>
              </a:defRPr>
            </a:lvl4pPr>
            <a:lvl5pPr marL="2286000" lvl="4" indent="-381000" algn="l">
              <a:lnSpc>
                <a:spcPct val="90000"/>
              </a:lnSpc>
              <a:spcBef>
                <a:spcPts val="500"/>
              </a:spcBef>
              <a:spcAft>
                <a:spcPts val="0"/>
              </a:spcAft>
              <a:buClr>
                <a:schemeClr val="dk1"/>
              </a:buClr>
              <a:buSzPts val="2400"/>
              <a:buChar char="•"/>
              <a:defRPr sz="24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2" name="Google Shape;122;p9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94833" y="912368"/>
            <a:ext cx="4230432" cy="410888"/>
          </a:xfrm>
          <a:prstGeom prst="rect">
            <a:avLst/>
          </a:prstGeom>
          <a:noFill/>
          <a:ln>
            <a:noFill/>
          </a:ln>
        </p:spPr>
      </p:pic>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548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DB42-6A6E-E545-A226-DC9940F3F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3C9DCBD-28A0-B556-AD9D-8B41C335C1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933A60E-B6D3-C10E-27FE-D1002E2132E9}"/>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119638DC-BC84-21EB-E558-BCD4B286461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75EBA27-0375-186C-D1D7-7E5F98DE9B54}"/>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3564897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AC80-767D-D8A0-2379-A379D332129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FB37803-A95E-550D-ADD3-ABFBE225E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FDB038E-5545-4F68-AA7A-CC8AE598F3EF}"/>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838E87E7-45E9-46A4-F52D-BB990A32FCC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DD306CA-1457-38C9-8B4A-F0E9C539EE60}"/>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41394932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6C37-9A7D-7E2E-C01B-3786B5CC9D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CA02F51-9E42-B007-7234-D18CABD7D2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22172-4DA9-0BBB-C67A-A2B74F4629FF}"/>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A80E9BA7-8CE9-3EFB-9E1D-44DDA751351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0627EEA-B8CF-C5DF-62F7-EFF8E45FD605}"/>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2091381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BCFB-580C-DD37-D1A5-A3226E71324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CCA3B4B-70CB-2C25-0902-A1B68A0B84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2C40FCF-5877-42D3-BE40-6756CFB439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AD81BC2-FB30-85E7-7FA1-85850A767B99}"/>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8FF8461C-4E21-49CD-6C4B-194B0F194FB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9BE19E2-3AD5-BD5A-AC4B-683CB434D369}"/>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10392263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297B-A90C-83A7-43DA-F7F5B608C7B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4CEDF0A-DFB4-F285-466C-A70FE1FDB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6E896-DFF9-F6C8-CF11-580769DD28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F60D4E8-7FB6-EB93-9872-0B67C2F19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F96CB-BE9A-4063-CB75-0B1453D0B7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98883D1-5EF9-C401-A240-D4AEF4E8EF88}"/>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4807651E-BD1B-814F-4E80-9033E98F2DF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2205FC8-3FEB-9949-7130-E999D479BADF}"/>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4218883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026E-3530-47D6-C368-1F1C53C1246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12D4FD1-F0ED-BF79-9230-394C45FB4E3C}"/>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861F2084-9447-8F52-F676-200884FB0D5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96474D8-E6CA-C94D-2868-93547FC164AE}"/>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15071008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F20A2-1969-3341-51B2-80A7856118A3}"/>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791E1E07-38B2-5FDA-DC0A-728EA70976A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1937C8F-D455-EACC-5F8F-070832AB244B}"/>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9641343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A23A-CBA8-848D-CA0D-4FED9B5F0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0ADB816-DAC8-45B4-7EEA-D4D6C8FC5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4968760-C3C2-C93B-148F-8DF6286DA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05740-3C29-D2CE-0920-88686ABDBABE}"/>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9F2E45B1-3C4E-E252-CABB-C74239AD8D0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2A3A764-5E3E-FB58-EEA3-3AB56A515C7B}"/>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516594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E113-AEAC-0F0F-FDA4-7E57D9F16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1CFF995-D326-475B-F91A-972CA912C9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22C11BC-007B-4B60-ABD2-FB706ED55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DE079-7761-3C4A-6FE7-9F05C052C038}"/>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DA0C1943-A359-C0EC-36DF-B535A0D2D3E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4CD3817-D63C-2395-07D7-A225E5ECAF93}"/>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786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Dark">
    <p:bg>
      <p:bgPr>
        <a:solidFill>
          <a:srgbClr val="0A1A3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3035" y="1122363"/>
            <a:ext cx="10650765" cy="2387600"/>
          </a:xfrm>
        </p:spPr>
        <p:txBody>
          <a:bodyPr anchor="b">
            <a:normAutofit/>
          </a:bodyPr>
          <a:lstStyle>
            <a:lvl1pPr algn="l">
              <a:defRPr sz="5000" b="1">
                <a:latin typeface="Arial Black" panose="020B0A04020102020204" pitchFamily="34" charset="0"/>
              </a:defRPr>
            </a:lvl1pPr>
          </a:lstStyle>
          <a:p>
            <a:r>
              <a:rPr lang="en-US"/>
              <a:t>TITLE</a:t>
            </a:r>
            <a:endParaRPr lang="fr-CA"/>
          </a:p>
        </p:txBody>
      </p:sp>
      <p:sp>
        <p:nvSpPr>
          <p:cNvPr id="3" name="Subtitle 2"/>
          <p:cNvSpPr>
            <a:spLocks noGrp="1"/>
          </p:cNvSpPr>
          <p:nvPr>
            <p:ph type="subTitle" idx="1"/>
          </p:nvPr>
        </p:nvSpPr>
        <p:spPr>
          <a:xfrm>
            <a:off x="703035" y="3602038"/>
            <a:ext cx="10650765" cy="702543"/>
          </a:xfrm>
        </p:spPr>
        <p:txBody>
          <a:bodyPr anchor="ctr">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cxnSp>
        <p:nvCxnSpPr>
          <p:cNvPr id="8" name="Straight Connector 7"/>
          <p:cNvCxnSpPr/>
          <p:nvPr userDrawn="1"/>
        </p:nvCxnSpPr>
        <p:spPr>
          <a:xfrm flipV="1">
            <a:off x="703035" y="5726361"/>
            <a:ext cx="11488965" cy="1"/>
          </a:xfrm>
          <a:prstGeom prst="line">
            <a:avLst/>
          </a:prstGeom>
          <a:ln w="57150">
            <a:solidFill>
              <a:srgbClr val="C7EA95"/>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867955" y="376278"/>
            <a:ext cx="332404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035" y="492944"/>
            <a:ext cx="2742770" cy="468000"/>
          </a:xfrm>
          <a:prstGeom prst="rect">
            <a:avLst/>
          </a:prstGeom>
        </p:spPr>
      </p:pic>
      <p:sp>
        <p:nvSpPr>
          <p:cNvPr id="11" name="Content Placeholder 8"/>
          <p:cNvSpPr>
            <a:spLocks noGrp="1"/>
          </p:cNvSpPr>
          <p:nvPr>
            <p:ph sz="quarter" idx="11" hasCustomPrompt="1"/>
          </p:nvPr>
        </p:nvSpPr>
        <p:spPr>
          <a:xfrm>
            <a:off x="703035" y="4396656"/>
            <a:ext cx="7086390" cy="451389"/>
          </a:xfrm>
        </p:spPr>
        <p:txBody>
          <a:bodyPr anchor="ctr">
            <a:normAutofit/>
          </a:bodyPr>
          <a:lstStyle>
            <a:lvl1pPr marL="0" indent="0">
              <a:lnSpc>
                <a:spcPct val="100000"/>
              </a:lnSpc>
              <a:spcBef>
                <a:spcPts val="0"/>
              </a:spcBef>
              <a:buNone/>
              <a:defRPr sz="2400"/>
            </a:lvl1pPr>
          </a:lstStyle>
          <a:p>
            <a:pPr lvl="0"/>
            <a:r>
              <a:rPr lang="en-CA" noProof="0"/>
              <a:t>Name, Degree, Role - Organization</a:t>
            </a:r>
          </a:p>
        </p:txBody>
      </p:sp>
      <p:sp>
        <p:nvSpPr>
          <p:cNvPr id="10" name="Text Placeholder 5"/>
          <p:cNvSpPr>
            <a:spLocks noGrp="1"/>
          </p:cNvSpPr>
          <p:nvPr>
            <p:ph type="body" sz="quarter" idx="12" hasCustomPrompt="1"/>
          </p:nvPr>
        </p:nvSpPr>
        <p:spPr>
          <a:xfrm>
            <a:off x="703035" y="5982333"/>
            <a:ext cx="2933190" cy="318668"/>
          </a:xfrm>
        </p:spPr>
        <p:txBody>
          <a:bodyPr>
            <a:noAutofit/>
          </a:bodyPr>
          <a:lstStyle>
            <a:lvl1pPr marL="0" indent="0">
              <a:buNone/>
              <a:defRPr sz="1800"/>
            </a:lvl1pPr>
          </a:lstStyle>
          <a:p>
            <a:pPr lvl="0"/>
            <a:r>
              <a:rPr lang="en-US"/>
              <a:t>EVENT </a:t>
            </a:r>
            <a:r>
              <a:rPr lang="en-US" err="1"/>
              <a:t>dd</a:t>
            </a:r>
            <a:r>
              <a:rPr lang="en-US"/>
              <a:t> month, </a:t>
            </a:r>
            <a:r>
              <a:rPr lang="en-US" err="1"/>
              <a:t>YYYY</a:t>
            </a:r>
            <a:endParaRPr lang="en-CA"/>
          </a:p>
        </p:txBody>
      </p:sp>
    </p:spTree>
    <p:extLst>
      <p:ext uri="{BB962C8B-B14F-4D97-AF65-F5344CB8AC3E}">
        <p14:creationId xmlns:p14="http://schemas.microsoft.com/office/powerpoint/2010/main" val="3680758474"/>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5E3D-3D34-9EFE-37E1-8CE2B842B33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70844E2-5DAA-9EE9-3B42-79BA265B74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10E269A-8137-AD6A-4D4E-CEA05E31E9F2}"/>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13EA96FF-3B98-7A54-D074-B30B5A30BF7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7E7D99C-6120-31E3-0137-3DE2722095AF}"/>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1970365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B4B6BD-CDC1-CCD4-C414-A2284B116C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22DA688-1067-638C-10DB-E19C2B35F0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CCC20E0-AC3B-277D-D7FA-FB708C142B1C}"/>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7F581687-4F5B-9383-E9F6-11F1561818A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59BCEE-57F6-5CD7-B2E2-E171406D470F}"/>
              </a:ext>
            </a:extLst>
          </p:cNvPr>
          <p:cNvSpPr>
            <a:spLocks noGrp="1"/>
          </p:cNvSpPr>
          <p:nvPr>
            <p:ph type="sldNum" sz="quarter" idx="12"/>
          </p:nvPr>
        </p:nvSpPr>
        <p:spPr/>
        <p:txBody>
          <a:bodyPr/>
          <a:lstStyle/>
          <a:p>
            <a:fld id="{D6D8000A-FA00-4276-8243-2C63478DF5BF}" type="slidenum">
              <a:rPr lang="en-CA" smtClean="0"/>
              <a:t>‹#›</a:t>
            </a:fld>
            <a:endParaRPr lang="en-CA"/>
          </a:p>
        </p:txBody>
      </p:sp>
    </p:spTree>
    <p:extLst>
      <p:ext uri="{BB962C8B-B14F-4D97-AF65-F5344CB8AC3E}">
        <p14:creationId xmlns:p14="http://schemas.microsoft.com/office/powerpoint/2010/main" val="26938726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8566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4130" y="2895600"/>
            <a:ext cx="9720262" cy="914400"/>
          </a:xfrm>
          <a:prstGeom prst="rect">
            <a:avLst/>
          </a:prstGeom>
        </p:spPr>
        <p:txBody>
          <a:bodyPr anchor="ctr">
            <a:normAutofit/>
          </a:bodyPr>
          <a:lstStyle>
            <a:lvl1pPr algn="l">
              <a:defRPr sz="5400" spc="2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24130" y="3810000"/>
            <a:ext cx="9720262" cy="685800"/>
          </a:xfrm>
          <a:prstGeom prst="rect">
            <a:avLst/>
          </a:prstGeom>
        </p:spPr>
        <p:txBody>
          <a:bodyPr lIns="91440" rIns="91440" anchor="ctr">
            <a:normAutofit/>
          </a:bodyPr>
          <a:lstStyle>
            <a:lvl1pPr marL="0" indent="0" algn="l">
              <a:lnSpc>
                <a:spcPct val="100000"/>
              </a:lnSpc>
              <a:spcBef>
                <a:spcPts val="0"/>
              </a:spcBef>
              <a:buNone/>
              <a:defRPr sz="3300">
                <a:solidFill>
                  <a:schemeClr val="bg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4D3C4AD2-5E21-98D9-B3DB-057AF10A4A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7513"/>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C894020C-7D7B-048B-19ED-7FCBA2F4AA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sp>
        <p:nvSpPr>
          <p:cNvPr id="5" name="Picture Placeholder 4">
            <a:extLst>
              <a:ext uri="{FF2B5EF4-FFF2-40B4-BE49-F238E27FC236}">
                <a16:creationId xmlns:a16="http://schemas.microsoft.com/office/drawing/2014/main" id="{9A7AD475-12D4-EE91-751C-8556C95E8D0B}"/>
              </a:ext>
            </a:extLst>
          </p:cNvPr>
          <p:cNvSpPr>
            <a:spLocks noGrp="1"/>
          </p:cNvSpPr>
          <p:nvPr>
            <p:ph type="pic" sz="quarter" idx="10"/>
          </p:nvPr>
        </p:nvSpPr>
        <p:spPr>
          <a:xfrm>
            <a:off x="8714738" y="-12042"/>
            <a:ext cx="3482407" cy="3471947"/>
          </a:xfrm>
          <a:custGeom>
            <a:avLst/>
            <a:gdLst>
              <a:gd name="connsiteX0" fmla="*/ 0 w 4529330"/>
              <a:gd name="connsiteY0" fmla="*/ 2224731 h 4449462"/>
              <a:gd name="connsiteX1" fmla="*/ 2264665 w 4529330"/>
              <a:gd name="connsiteY1" fmla="*/ 0 h 4449462"/>
              <a:gd name="connsiteX2" fmla="*/ 4529330 w 4529330"/>
              <a:gd name="connsiteY2" fmla="*/ 2224731 h 4449462"/>
              <a:gd name="connsiteX3" fmla="*/ 2264665 w 4529330"/>
              <a:gd name="connsiteY3" fmla="*/ 4449462 h 4449462"/>
              <a:gd name="connsiteX4" fmla="*/ 0 w 4529330"/>
              <a:gd name="connsiteY4" fmla="*/ 2224731 h 4449462"/>
              <a:gd name="connsiteX0" fmla="*/ 1268 w 4530598"/>
              <a:gd name="connsiteY0" fmla="*/ 1259531 h 3484262"/>
              <a:gd name="connsiteX1" fmla="*/ 2037333 w 4530598"/>
              <a:gd name="connsiteY1" fmla="*/ 0 h 3484262"/>
              <a:gd name="connsiteX2" fmla="*/ 4530598 w 4530598"/>
              <a:gd name="connsiteY2" fmla="*/ 1259531 h 3484262"/>
              <a:gd name="connsiteX3" fmla="*/ 2265933 w 4530598"/>
              <a:gd name="connsiteY3" fmla="*/ 3484262 h 3484262"/>
              <a:gd name="connsiteX4" fmla="*/ 1268 w 4530598"/>
              <a:gd name="connsiteY4" fmla="*/ 1259531 h 3484262"/>
              <a:gd name="connsiteX0" fmla="*/ 2676 w 4532006"/>
              <a:gd name="connsiteY0" fmla="*/ 1259531 h 3484262"/>
              <a:gd name="connsiteX1" fmla="*/ 2038741 w 4532006"/>
              <a:gd name="connsiteY1" fmla="*/ 0 h 3484262"/>
              <a:gd name="connsiteX2" fmla="*/ 4532006 w 4532006"/>
              <a:gd name="connsiteY2" fmla="*/ 1259531 h 3484262"/>
              <a:gd name="connsiteX3" fmla="*/ 2267341 w 4532006"/>
              <a:gd name="connsiteY3" fmla="*/ 3484262 h 3484262"/>
              <a:gd name="connsiteX4" fmla="*/ 2676 w 4532006"/>
              <a:gd name="connsiteY4" fmla="*/ 1259531 h 3484262"/>
              <a:gd name="connsiteX0" fmla="*/ 718 w 3514048"/>
              <a:gd name="connsiteY0" fmla="*/ 1816267 h 4056236"/>
              <a:gd name="connsiteX1" fmla="*/ 2036783 w 3514048"/>
              <a:gd name="connsiteY1" fmla="*/ 556736 h 4056236"/>
              <a:gd name="connsiteX2" fmla="*/ 3514048 w 3514048"/>
              <a:gd name="connsiteY2" fmla="*/ 609767 h 4056236"/>
              <a:gd name="connsiteX3" fmla="*/ 2265383 w 3514048"/>
              <a:gd name="connsiteY3" fmla="*/ 4040998 h 4056236"/>
              <a:gd name="connsiteX4" fmla="*/ 718 w 3514048"/>
              <a:gd name="connsiteY4" fmla="*/ 1816267 h 4056236"/>
              <a:gd name="connsiteX0" fmla="*/ 718 w 3514180"/>
              <a:gd name="connsiteY0" fmla="*/ 1351374 h 3591343"/>
              <a:gd name="connsiteX1" fmla="*/ 2036783 w 3514180"/>
              <a:gd name="connsiteY1" fmla="*/ 91843 h 3591343"/>
              <a:gd name="connsiteX2" fmla="*/ 3514048 w 3514180"/>
              <a:gd name="connsiteY2" fmla="*/ 144874 h 3591343"/>
              <a:gd name="connsiteX3" fmla="*/ 2265383 w 3514180"/>
              <a:gd name="connsiteY3" fmla="*/ 3576105 h 3591343"/>
              <a:gd name="connsiteX4" fmla="*/ 718 w 3514180"/>
              <a:gd name="connsiteY4" fmla="*/ 1351374 h 3591343"/>
              <a:gd name="connsiteX0" fmla="*/ 140280 w 3653658"/>
              <a:gd name="connsiteY0" fmla="*/ 1333086 h 3573024"/>
              <a:gd name="connsiteX1" fmla="*/ 614245 w 3653658"/>
              <a:gd name="connsiteY1" fmla="*/ 98955 h 3573024"/>
              <a:gd name="connsiteX2" fmla="*/ 3653610 w 3653658"/>
              <a:gd name="connsiteY2" fmla="*/ 126586 h 3573024"/>
              <a:gd name="connsiteX3" fmla="*/ 2404945 w 3653658"/>
              <a:gd name="connsiteY3" fmla="*/ 3557817 h 3573024"/>
              <a:gd name="connsiteX4" fmla="*/ 140280 w 3653658"/>
              <a:gd name="connsiteY4" fmla="*/ 1333086 h 3573024"/>
              <a:gd name="connsiteX0" fmla="*/ 140280 w 3653658"/>
              <a:gd name="connsiteY0" fmla="*/ 1266685 h 3506623"/>
              <a:gd name="connsiteX1" fmla="*/ 614245 w 3653658"/>
              <a:gd name="connsiteY1" fmla="*/ 32554 h 3506623"/>
              <a:gd name="connsiteX2" fmla="*/ 3653610 w 3653658"/>
              <a:gd name="connsiteY2" fmla="*/ 60185 h 3506623"/>
              <a:gd name="connsiteX3" fmla="*/ 2404945 w 3653658"/>
              <a:gd name="connsiteY3" fmla="*/ 3491416 h 3506623"/>
              <a:gd name="connsiteX4" fmla="*/ 140280 w 3653658"/>
              <a:gd name="connsiteY4" fmla="*/ 1266685 h 3506623"/>
              <a:gd name="connsiteX0" fmla="*/ 139415 w 3627394"/>
              <a:gd name="connsiteY0" fmla="*/ 1373230 h 3615271"/>
              <a:gd name="connsiteX1" fmla="*/ 613380 w 3627394"/>
              <a:gd name="connsiteY1" fmla="*/ 139099 h 3615271"/>
              <a:gd name="connsiteX2" fmla="*/ 3627345 w 3627394"/>
              <a:gd name="connsiteY2" fmla="*/ 77830 h 3615271"/>
              <a:gd name="connsiteX3" fmla="*/ 2404080 w 3627394"/>
              <a:gd name="connsiteY3" fmla="*/ 3597961 h 3615271"/>
              <a:gd name="connsiteX4" fmla="*/ 139415 w 3627394"/>
              <a:gd name="connsiteY4" fmla="*/ 1373230 h 3615271"/>
              <a:gd name="connsiteX0" fmla="*/ 139415 w 3627394"/>
              <a:gd name="connsiteY0" fmla="*/ 1331243 h 3573284"/>
              <a:gd name="connsiteX1" fmla="*/ 613380 w 3627394"/>
              <a:gd name="connsiteY1" fmla="*/ 97112 h 3573284"/>
              <a:gd name="connsiteX2" fmla="*/ 3627345 w 3627394"/>
              <a:gd name="connsiteY2" fmla="*/ 35843 h 3573284"/>
              <a:gd name="connsiteX3" fmla="*/ 2404080 w 3627394"/>
              <a:gd name="connsiteY3" fmla="*/ 3555974 h 3573284"/>
              <a:gd name="connsiteX4" fmla="*/ 139415 w 3627394"/>
              <a:gd name="connsiteY4" fmla="*/ 1331243 h 3573284"/>
              <a:gd name="connsiteX0" fmla="*/ 229580 w 3972868"/>
              <a:gd name="connsiteY0" fmla="*/ 1331243 h 3157791"/>
              <a:gd name="connsiteX1" fmla="*/ 703545 w 3972868"/>
              <a:gd name="connsiteY1" fmla="*/ 97112 h 3157791"/>
              <a:gd name="connsiteX2" fmla="*/ 3717510 w 3972868"/>
              <a:gd name="connsiteY2" fmla="*/ 35843 h 3157791"/>
              <a:gd name="connsiteX3" fmla="*/ 3713445 w 3972868"/>
              <a:gd name="connsiteY3" fmla="*/ 3136874 h 3157791"/>
              <a:gd name="connsiteX4" fmla="*/ 229580 w 3972868"/>
              <a:gd name="connsiteY4" fmla="*/ 1331243 h 3157791"/>
              <a:gd name="connsiteX0" fmla="*/ 229580 w 3741483"/>
              <a:gd name="connsiteY0" fmla="*/ 1331243 h 3138397"/>
              <a:gd name="connsiteX1" fmla="*/ 703545 w 3741483"/>
              <a:gd name="connsiteY1" fmla="*/ 97112 h 3138397"/>
              <a:gd name="connsiteX2" fmla="*/ 3717510 w 3741483"/>
              <a:gd name="connsiteY2" fmla="*/ 35843 h 3138397"/>
              <a:gd name="connsiteX3" fmla="*/ 3713445 w 3741483"/>
              <a:gd name="connsiteY3" fmla="*/ 3136874 h 3138397"/>
              <a:gd name="connsiteX4" fmla="*/ 229580 w 3741483"/>
              <a:gd name="connsiteY4" fmla="*/ 1331243 h 3138397"/>
              <a:gd name="connsiteX0" fmla="*/ 229580 w 4345399"/>
              <a:gd name="connsiteY0" fmla="*/ 1331243 h 3153596"/>
              <a:gd name="connsiteX1" fmla="*/ 703545 w 4345399"/>
              <a:gd name="connsiteY1" fmla="*/ 97112 h 3153596"/>
              <a:gd name="connsiteX2" fmla="*/ 3717510 w 4345399"/>
              <a:gd name="connsiteY2" fmla="*/ 35843 h 3153596"/>
              <a:gd name="connsiteX3" fmla="*/ 3713445 w 4345399"/>
              <a:gd name="connsiteY3" fmla="*/ 3136874 h 3153596"/>
              <a:gd name="connsiteX4" fmla="*/ 229580 w 4345399"/>
              <a:gd name="connsiteY4" fmla="*/ 1331243 h 3153596"/>
              <a:gd name="connsiteX0" fmla="*/ 428608 w 3544423"/>
              <a:gd name="connsiteY0" fmla="*/ 2968076 h 3500688"/>
              <a:gd name="connsiteX1" fmla="*/ 318373 w 3544423"/>
              <a:gd name="connsiteY1" fmla="*/ 209945 h 3500688"/>
              <a:gd name="connsiteX2" fmla="*/ 3332338 w 3544423"/>
              <a:gd name="connsiteY2" fmla="*/ 148676 h 3500688"/>
              <a:gd name="connsiteX3" fmla="*/ 3328273 w 3544423"/>
              <a:gd name="connsiteY3" fmla="*/ 3249707 h 3500688"/>
              <a:gd name="connsiteX4" fmla="*/ 428608 w 3544423"/>
              <a:gd name="connsiteY4" fmla="*/ 2968076 h 3500688"/>
              <a:gd name="connsiteX0" fmla="*/ 282693 w 3398508"/>
              <a:gd name="connsiteY0" fmla="*/ 2819400 h 3352012"/>
              <a:gd name="connsiteX1" fmla="*/ 172458 w 3398508"/>
              <a:gd name="connsiteY1" fmla="*/ 61269 h 3352012"/>
              <a:gd name="connsiteX2" fmla="*/ 3186423 w 3398508"/>
              <a:gd name="connsiteY2" fmla="*/ 0 h 3352012"/>
              <a:gd name="connsiteX3" fmla="*/ 3182358 w 3398508"/>
              <a:gd name="connsiteY3" fmla="*/ 3101031 h 3352012"/>
              <a:gd name="connsiteX4" fmla="*/ 282693 w 3398508"/>
              <a:gd name="connsiteY4" fmla="*/ 2819400 h 3352012"/>
              <a:gd name="connsiteX0" fmla="*/ 359617 w 3475432"/>
              <a:gd name="connsiteY0" fmla="*/ 2819400 h 3352012"/>
              <a:gd name="connsiteX1" fmla="*/ 249382 w 3475432"/>
              <a:gd name="connsiteY1" fmla="*/ 61269 h 3352012"/>
              <a:gd name="connsiteX2" fmla="*/ 3263347 w 3475432"/>
              <a:gd name="connsiteY2" fmla="*/ 0 h 3352012"/>
              <a:gd name="connsiteX3" fmla="*/ 3259282 w 3475432"/>
              <a:gd name="connsiteY3" fmla="*/ 3101031 h 3352012"/>
              <a:gd name="connsiteX4" fmla="*/ 359617 w 3475432"/>
              <a:gd name="connsiteY4" fmla="*/ 2819400 h 3352012"/>
              <a:gd name="connsiteX0" fmla="*/ 363334 w 3479149"/>
              <a:gd name="connsiteY0" fmla="*/ 2819400 h 3353419"/>
              <a:gd name="connsiteX1" fmla="*/ 246659 w 3479149"/>
              <a:gd name="connsiteY1" fmla="*/ 29071 h 3353419"/>
              <a:gd name="connsiteX2" fmla="*/ 3267064 w 3479149"/>
              <a:gd name="connsiteY2" fmla="*/ 0 h 3353419"/>
              <a:gd name="connsiteX3" fmla="*/ 3262999 w 3479149"/>
              <a:gd name="connsiteY3" fmla="*/ 3101031 h 3353419"/>
              <a:gd name="connsiteX4" fmla="*/ 363334 w 3479149"/>
              <a:gd name="connsiteY4" fmla="*/ 2819400 h 3353419"/>
              <a:gd name="connsiteX0" fmla="*/ 433570 w 3553762"/>
              <a:gd name="connsiteY0" fmla="*/ 2980099 h 3511287"/>
              <a:gd name="connsiteX1" fmla="*/ 316895 w 3553762"/>
              <a:gd name="connsiteY1" fmla="*/ 189770 h 3511287"/>
              <a:gd name="connsiteX2" fmla="*/ 3350179 w 3553762"/>
              <a:gd name="connsiteY2" fmla="*/ 199335 h 3511287"/>
              <a:gd name="connsiteX3" fmla="*/ 3333235 w 3553762"/>
              <a:gd name="connsiteY3" fmla="*/ 3261730 h 3511287"/>
              <a:gd name="connsiteX4" fmla="*/ 433570 w 3553762"/>
              <a:gd name="connsiteY4" fmla="*/ 2980099 h 3511287"/>
              <a:gd name="connsiteX0" fmla="*/ 433570 w 3350226"/>
              <a:gd name="connsiteY0" fmla="*/ 2980099 h 3318434"/>
              <a:gd name="connsiteX1" fmla="*/ 316895 w 3350226"/>
              <a:gd name="connsiteY1" fmla="*/ 189770 h 3318434"/>
              <a:gd name="connsiteX2" fmla="*/ 3350179 w 3350226"/>
              <a:gd name="connsiteY2" fmla="*/ 199335 h 3318434"/>
              <a:gd name="connsiteX3" fmla="*/ 3333235 w 3350226"/>
              <a:gd name="connsiteY3" fmla="*/ 3261730 h 3318434"/>
              <a:gd name="connsiteX4" fmla="*/ 433570 w 3350226"/>
              <a:gd name="connsiteY4" fmla="*/ 2980099 h 3318434"/>
              <a:gd name="connsiteX0" fmla="*/ 604264 w 3520920"/>
              <a:gd name="connsiteY0" fmla="*/ 2980099 h 3596174"/>
              <a:gd name="connsiteX1" fmla="*/ 487589 w 3520920"/>
              <a:gd name="connsiteY1" fmla="*/ 189770 h 3596174"/>
              <a:gd name="connsiteX2" fmla="*/ 3520873 w 3520920"/>
              <a:gd name="connsiteY2" fmla="*/ 199335 h 3596174"/>
              <a:gd name="connsiteX3" fmla="*/ 3503929 w 3520920"/>
              <a:gd name="connsiteY3" fmla="*/ 3261730 h 3596174"/>
              <a:gd name="connsiteX4" fmla="*/ 604264 w 3520920"/>
              <a:gd name="connsiteY4" fmla="*/ 2980099 h 3596174"/>
              <a:gd name="connsiteX0" fmla="*/ 668333 w 3622535"/>
              <a:gd name="connsiteY0" fmla="*/ 3090725 h 3812470"/>
              <a:gd name="connsiteX1" fmla="*/ 397111 w 3622535"/>
              <a:gd name="connsiteY1" fmla="*/ 197365 h 3812470"/>
              <a:gd name="connsiteX2" fmla="*/ 3430395 w 3622535"/>
              <a:gd name="connsiteY2" fmla="*/ 206930 h 3812470"/>
              <a:gd name="connsiteX3" fmla="*/ 3413451 w 3622535"/>
              <a:gd name="connsiteY3" fmla="*/ 3269325 h 3812470"/>
              <a:gd name="connsiteX4" fmla="*/ 668333 w 3622535"/>
              <a:gd name="connsiteY4" fmla="*/ 3090725 h 3812470"/>
              <a:gd name="connsiteX0" fmla="*/ 695061 w 3587017"/>
              <a:gd name="connsiteY0" fmla="*/ 3152953 h 3853802"/>
              <a:gd name="connsiteX1" fmla="*/ 365884 w 3587017"/>
              <a:gd name="connsiteY1" fmla="*/ 201638 h 3853802"/>
              <a:gd name="connsiteX2" fmla="*/ 3399168 w 3587017"/>
              <a:gd name="connsiteY2" fmla="*/ 211203 h 3853802"/>
              <a:gd name="connsiteX3" fmla="*/ 3382224 w 3587017"/>
              <a:gd name="connsiteY3" fmla="*/ 3273598 h 3853802"/>
              <a:gd name="connsiteX4" fmla="*/ 695061 w 3587017"/>
              <a:gd name="connsiteY4" fmla="*/ 3152953 h 3853802"/>
              <a:gd name="connsiteX0" fmla="*/ 702949 w 3641751"/>
              <a:gd name="connsiteY0" fmla="*/ 3214305 h 3924546"/>
              <a:gd name="connsiteX1" fmla="*/ 373772 w 3641751"/>
              <a:gd name="connsiteY1" fmla="*/ 262990 h 3924546"/>
              <a:gd name="connsiteX2" fmla="*/ 3526860 w 3641751"/>
              <a:gd name="connsiteY2" fmla="*/ 98690 h 3924546"/>
              <a:gd name="connsiteX3" fmla="*/ 3390112 w 3641751"/>
              <a:gd name="connsiteY3" fmla="*/ 3334950 h 3924546"/>
              <a:gd name="connsiteX4" fmla="*/ 702949 w 3641751"/>
              <a:gd name="connsiteY4" fmla="*/ 3214305 h 3924546"/>
              <a:gd name="connsiteX0" fmla="*/ 702949 w 3627147"/>
              <a:gd name="connsiteY0" fmla="*/ 3214305 h 3924546"/>
              <a:gd name="connsiteX1" fmla="*/ 373772 w 3627147"/>
              <a:gd name="connsiteY1" fmla="*/ 262990 h 3924546"/>
              <a:gd name="connsiteX2" fmla="*/ 3526860 w 3627147"/>
              <a:gd name="connsiteY2" fmla="*/ 98690 h 3924546"/>
              <a:gd name="connsiteX3" fmla="*/ 3390112 w 3627147"/>
              <a:gd name="connsiteY3" fmla="*/ 3334950 h 3924546"/>
              <a:gd name="connsiteX4" fmla="*/ 702949 w 3627147"/>
              <a:gd name="connsiteY4" fmla="*/ 3214305 h 3924546"/>
              <a:gd name="connsiteX0" fmla="*/ 702949 w 3627147"/>
              <a:gd name="connsiteY0" fmla="*/ 3235299 h 3945540"/>
              <a:gd name="connsiteX1" fmla="*/ 373772 w 3627147"/>
              <a:gd name="connsiteY1" fmla="*/ 283984 h 3945540"/>
              <a:gd name="connsiteX2" fmla="*/ 3526860 w 3627147"/>
              <a:gd name="connsiteY2" fmla="*/ 119684 h 3945540"/>
              <a:gd name="connsiteX3" fmla="*/ 3390112 w 3627147"/>
              <a:gd name="connsiteY3" fmla="*/ 3355944 h 3945540"/>
              <a:gd name="connsiteX4" fmla="*/ 702949 w 3627147"/>
              <a:gd name="connsiteY4" fmla="*/ 3235299 h 3945540"/>
              <a:gd name="connsiteX0" fmla="*/ 702949 w 3639864"/>
              <a:gd name="connsiteY0" fmla="*/ 3235299 h 3945540"/>
              <a:gd name="connsiteX1" fmla="*/ 373772 w 3639864"/>
              <a:gd name="connsiteY1" fmla="*/ 283984 h 3945540"/>
              <a:gd name="connsiteX2" fmla="*/ 3526860 w 3639864"/>
              <a:gd name="connsiteY2" fmla="*/ 119684 h 3945540"/>
              <a:gd name="connsiteX3" fmla="*/ 3390112 w 3639864"/>
              <a:gd name="connsiteY3" fmla="*/ 3355944 h 3945540"/>
              <a:gd name="connsiteX4" fmla="*/ 702949 w 3639864"/>
              <a:gd name="connsiteY4" fmla="*/ 3235299 h 3945540"/>
              <a:gd name="connsiteX0" fmla="*/ 554499 w 3378409"/>
              <a:gd name="connsiteY0" fmla="*/ 3235299 h 3663484"/>
              <a:gd name="connsiteX1" fmla="*/ 225322 w 3378409"/>
              <a:gd name="connsiteY1" fmla="*/ 283984 h 3663484"/>
              <a:gd name="connsiteX2" fmla="*/ 3378410 w 3378409"/>
              <a:gd name="connsiteY2" fmla="*/ 119684 h 3663484"/>
              <a:gd name="connsiteX3" fmla="*/ 2964220 w 3378409"/>
              <a:gd name="connsiteY3" fmla="*/ 3317307 h 3663484"/>
              <a:gd name="connsiteX4" fmla="*/ 554499 w 3378409"/>
              <a:gd name="connsiteY4" fmla="*/ 3235299 h 3663484"/>
              <a:gd name="connsiteX0" fmla="*/ 554499 w 3378410"/>
              <a:gd name="connsiteY0" fmla="*/ 3235299 h 3500444"/>
              <a:gd name="connsiteX1" fmla="*/ 225322 w 3378410"/>
              <a:gd name="connsiteY1" fmla="*/ 283984 h 3500444"/>
              <a:gd name="connsiteX2" fmla="*/ 3378410 w 3378410"/>
              <a:gd name="connsiteY2" fmla="*/ 119684 h 3500444"/>
              <a:gd name="connsiteX3" fmla="*/ 2964220 w 3378410"/>
              <a:gd name="connsiteY3" fmla="*/ 3317307 h 3500444"/>
              <a:gd name="connsiteX4" fmla="*/ 554499 w 3378410"/>
              <a:gd name="connsiteY4" fmla="*/ 3235299 h 3500444"/>
              <a:gd name="connsiteX0" fmla="*/ 569664 w 3396871"/>
              <a:gd name="connsiteY0" fmla="*/ 3235299 h 3439671"/>
              <a:gd name="connsiteX1" fmla="*/ 240487 w 3396871"/>
              <a:gd name="connsiteY1" fmla="*/ 283984 h 3439671"/>
              <a:gd name="connsiteX2" fmla="*/ 3393575 w 3396871"/>
              <a:gd name="connsiteY2" fmla="*/ 119684 h 3439671"/>
              <a:gd name="connsiteX3" fmla="*/ 3364020 w 3396871"/>
              <a:gd name="connsiteY3" fmla="*/ 3149882 h 3439671"/>
              <a:gd name="connsiteX4" fmla="*/ 569664 w 3396871"/>
              <a:gd name="connsiteY4" fmla="*/ 3235299 h 3439671"/>
              <a:gd name="connsiteX0" fmla="*/ 569664 w 3393575"/>
              <a:gd name="connsiteY0" fmla="*/ 3235299 h 3434479"/>
              <a:gd name="connsiteX1" fmla="*/ 240487 w 3393575"/>
              <a:gd name="connsiteY1" fmla="*/ 283984 h 3434479"/>
              <a:gd name="connsiteX2" fmla="*/ 3393575 w 3393575"/>
              <a:gd name="connsiteY2" fmla="*/ 119684 h 3434479"/>
              <a:gd name="connsiteX3" fmla="*/ 3364020 w 3393575"/>
              <a:gd name="connsiteY3" fmla="*/ 3149882 h 3434479"/>
              <a:gd name="connsiteX4" fmla="*/ 569664 w 3393575"/>
              <a:gd name="connsiteY4" fmla="*/ 3235299 h 3434479"/>
              <a:gd name="connsiteX0" fmla="*/ 569664 w 3393575"/>
              <a:gd name="connsiteY0" fmla="*/ 3216116 h 3412920"/>
              <a:gd name="connsiteX1" fmla="*/ 240487 w 3393575"/>
              <a:gd name="connsiteY1" fmla="*/ 296998 h 3412920"/>
              <a:gd name="connsiteX2" fmla="*/ 3393575 w 3393575"/>
              <a:gd name="connsiteY2" fmla="*/ 100501 h 3412920"/>
              <a:gd name="connsiteX3" fmla="*/ 3364020 w 3393575"/>
              <a:gd name="connsiteY3" fmla="*/ 3130699 h 3412920"/>
              <a:gd name="connsiteX4" fmla="*/ 569664 w 3393575"/>
              <a:gd name="connsiteY4" fmla="*/ 3216116 h 3412920"/>
              <a:gd name="connsiteX0" fmla="*/ 457397 w 3281308"/>
              <a:gd name="connsiteY0" fmla="*/ 3321454 h 3530135"/>
              <a:gd name="connsiteX1" fmla="*/ 285857 w 3281308"/>
              <a:gd name="connsiteY1" fmla="*/ 241350 h 3530135"/>
              <a:gd name="connsiteX2" fmla="*/ 3281308 w 3281308"/>
              <a:gd name="connsiteY2" fmla="*/ 205839 h 3530135"/>
              <a:gd name="connsiteX3" fmla="*/ 3251753 w 3281308"/>
              <a:gd name="connsiteY3" fmla="*/ 3236037 h 3530135"/>
              <a:gd name="connsiteX4" fmla="*/ 457397 w 3281308"/>
              <a:gd name="connsiteY4" fmla="*/ 3321454 h 3530135"/>
              <a:gd name="connsiteX0" fmla="*/ 308554 w 3132465"/>
              <a:gd name="connsiteY0" fmla="*/ 3120918 h 3329599"/>
              <a:gd name="connsiteX1" fmla="*/ 137014 w 3132465"/>
              <a:gd name="connsiteY1" fmla="*/ 40814 h 3329599"/>
              <a:gd name="connsiteX2" fmla="*/ 3132465 w 3132465"/>
              <a:gd name="connsiteY2" fmla="*/ 5303 h 3329599"/>
              <a:gd name="connsiteX3" fmla="*/ 3102910 w 3132465"/>
              <a:gd name="connsiteY3" fmla="*/ 3035501 h 3329599"/>
              <a:gd name="connsiteX4" fmla="*/ 308554 w 3132465"/>
              <a:gd name="connsiteY4" fmla="*/ 3120918 h 3329599"/>
              <a:gd name="connsiteX0" fmla="*/ 301914 w 3125825"/>
              <a:gd name="connsiteY0" fmla="*/ 3134521 h 3345102"/>
              <a:gd name="connsiteX1" fmla="*/ 142985 w 3125825"/>
              <a:gd name="connsiteY1" fmla="*/ 28659 h 3345102"/>
              <a:gd name="connsiteX2" fmla="*/ 3125825 w 3125825"/>
              <a:gd name="connsiteY2" fmla="*/ 18906 h 3345102"/>
              <a:gd name="connsiteX3" fmla="*/ 3096270 w 3125825"/>
              <a:gd name="connsiteY3" fmla="*/ 3049104 h 3345102"/>
              <a:gd name="connsiteX4" fmla="*/ 301914 w 3125825"/>
              <a:gd name="connsiteY4" fmla="*/ 3134521 h 3345102"/>
              <a:gd name="connsiteX0" fmla="*/ 414687 w 3238598"/>
              <a:gd name="connsiteY0" fmla="*/ 3121071 h 3331652"/>
              <a:gd name="connsiteX1" fmla="*/ 255758 w 3238598"/>
              <a:gd name="connsiteY1" fmla="*/ 15209 h 3331652"/>
              <a:gd name="connsiteX2" fmla="*/ 3238598 w 3238598"/>
              <a:gd name="connsiteY2" fmla="*/ 5456 h 3331652"/>
              <a:gd name="connsiteX3" fmla="*/ 3209043 w 3238598"/>
              <a:gd name="connsiteY3" fmla="*/ 3035654 h 3331652"/>
              <a:gd name="connsiteX4" fmla="*/ 414687 w 3238598"/>
              <a:gd name="connsiteY4" fmla="*/ 3121071 h 3331652"/>
              <a:gd name="connsiteX0" fmla="*/ 575006 w 3361525"/>
              <a:gd name="connsiteY0" fmla="*/ 3215646 h 3607460"/>
              <a:gd name="connsiteX1" fmla="*/ 207997 w 3361525"/>
              <a:gd name="connsiteY1" fmla="*/ 225693 h 3607460"/>
              <a:gd name="connsiteX2" fmla="*/ 3190837 w 3361525"/>
              <a:gd name="connsiteY2" fmla="*/ 215940 h 3607460"/>
              <a:gd name="connsiteX3" fmla="*/ 3161282 w 3361525"/>
              <a:gd name="connsiteY3" fmla="*/ 3246138 h 3607460"/>
              <a:gd name="connsiteX4" fmla="*/ 575006 w 3361525"/>
              <a:gd name="connsiteY4" fmla="*/ 3215646 h 3607460"/>
              <a:gd name="connsiteX0" fmla="*/ 451701 w 3238220"/>
              <a:gd name="connsiteY0" fmla="*/ 3000700 h 3392514"/>
              <a:gd name="connsiteX1" fmla="*/ 84692 w 3238220"/>
              <a:gd name="connsiteY1" fmla="*/ 10747 h 3392514"/>
              <a:gd name="connsiteX2" fmla="*/ 3067532 w 3238220"/>
              <a:gd name="connsiteY2" fmla="*/ 994 h 3392514"/>
              <a:gd name="connsiteX3" fmla="*/ 3037977 w 3238220"/>
              <a:gd name="connsiteY3" fmla="*/ 3031192 h 3392514"/>
              <a:gd name="connsiteX4" fmla="*/ 451701 w 3238220"/>
              <a:gd name="connsiteY4" fmla="*/ 3000700 h 3392514"/>
              <a:gd name="connsiteX0" fmla="*/ 535772 w 3322291"/>
              <a:gd name="connsiteY0" fmla="*/ 2999706 h 3391520"/>
              <a:gd name="connsiteX1" fmla="*/ 168763 w 3322291"/>
              <a:gd name="connsiteY1" fmla="*/ 9753 h 3391520"/>
              <a:gd name="connsiteX2" fmla="*/ 3151603 w 3322291"/>
              <a:gd name="connsiteY2" fmla="*/ 0 h 3391520"/>
              <a:gd name="connsiteX3" fmla="*/ 3122048 w 3322291"/>
              <a:gd name="connsiteY3" fmla="*/ 3030198 h 3391520"/>
              <a:gd name="connsiteX4" fmla="*/ 535772 w 3322291"/>
              <a:gd name="connsiteY4" fmla="*/ 2999706 h 3391520"/>
              <a:gd name="connsiteX0" fmla="*/ 535772 w 3151603"/>
              <a:gd name="connsiteY0" fmla="*/ 2999706 h 3289243"/>
              <a:gd name="connsiteX1" fmla="*/ 168763 w 3151603"/>
              <a:gd name="connsiteY1" fmla="*/ 9753 h 3289243"/>
              <a:gd name="connsiteX2" fmla="*/ 3151603 w 3151603"/>
              <a:gd name="connsiteY2" fmla="*/ 0 h 3289243"/>
              <a:gd name="connsiteX3" fmla="*/ 3122048 w 3151603"/>
              <a:gd name="connsiteY3" fmla="*/ 3030198 h 3289243"/>
              <a:gd name="connsiteX4" fmla="*/ 535772 w 3151603"/>
              <a:gd name="connsiteY4" fmla="*/ 2999706 h 3289243"/>
              <a:gd name="connsiteX0" fmla="*/ 535772 w 3151603"/>
              <a:gd name="connsiteY0" fmla="*/ 2999706 h 3316477"/>
              <a:gd name="connsiteX1" fmla="*/ 168763 w 3151603"/>
              <a:gd name="connsiteY1" fmla="*/ 9753 h 3316477"/>
              <a:gd name="connsiteX2" fmla="*/ 3151603 w 3151603"/>
              <a:gd name="connsiteY2" fmla="*/ 0 h 3316477"/>
              <a:gd name="connsiteX3" fmla="*/ 3122048 w 3151603"/>
              <a:gd name="connsiteY3" fmla="*/ 3030198 h 3316477"/>
              <a:gd name="connsiteX4" fmla="*/ 535772 w 3151603"/>
              <a:gd name="connsiteY4" fmla="*/ 2999706 h 3316477"/>
              <a:gd name="connsiteX0" fmla="*/ 535772 w 3151603"/>
              <a:gd name="connsiteY0" fmla="*/ 2999706 h 3281330"/>
              <a:gd name="connsiteX1" fmla="*/ 168763 w 3151603"/>
              <a:gd name="connsiteY1" fmla="*/ 9753 h 3281330"/>
              <a:gd name="connsiteX2" fmla="*/ 3151603 w 3151603"/>
              <a:gd name="connsiteY2" fmla="*/ 0 h 3281330"/>
              <a:gd name="connsiteX3" fmla="*/ 3122048 w 3151603"/>
              <a:gd name="connsiteY3" fmla="*/ 3030198 h 3281330"/>
              <a:gd name="connsiteX4" fmla="*/ 535772 w 3151603"/>
              <a:gd name="connsiteY4" fmla="*/ 2999706 h 3281330"/>
              <a:gd name="connsiteX0" fmla="*/ 462911 w 3078742"/>
              <a:gd name="connsiteY0" fmla="*/ 2999706 h 3281330"/>
              <a:gd name="connsiteX1" fmla="*/ 95902 w 3078742"/>
              <a:gd name="connsiteY1" fmla="*/ 9753 h 3281330"/>
              <a:gd name="connsiteX2" fmla="*/ 3078742 w 3078742"/>
              <a:gd name="connsiteY2" fmla="*/ 0 h 3281330"/>
              <a:gd name="connsiteX3" fmla="*/ 3049187 w 3078742"/>
              <a:gd name="connsiteY3" fmla="*/ 3030198 h 3281330"/>
              <a:gd name="connsiteX4" fmla="*/ 462911 w 3078742"/>
              <a:gd name="connsiteY4" fmla="*/ 2999706 h 3281330"/>
              <a:gd name="connsiteX0" fmla="*/ 691564 w 3307395"/>
              <a:gd name="connsiteY0" fmla="*/ 2999706 h 3406721"/>
              <a:gd name="connsiteX1" fmla="*/ 324555 w 3307395"/>
              <a:gd name="connsiteY1" fmla="*/ 9753 h 3406721"/>
              <a:gd name="connsiteX2" fmla="*/ 3307395 w 3307395"/>
              <a:gd name="connsiteY2" fmla="*/ 0 h 3406721"/>
              <a:gd name="connsiteX3" fmla="*/ 3277840 w 3307395"/>
              <a:gd name="connsiteY3" fmla="*/ 3030198 h 3406721"/>
              <a:gd name="connsiteX4" fmla="*/ 691564 w 3307395"/>
              <a:gd name="connsiteY4" fmla="*/ 2999706 h 3406721"/>
              <a:gd name="connsiteX0" fmla="*/ 938380 w 3393075"/>
              <a:gd name="connsiteY0" fmla="*/ 31795115 h 31815630"/>
              <a:gd name="connsiteX1" fmla="*/ 262403 w 3393075"/>
              <a:gd name="connsiteY1" fmla="*/ 2195123 h 31815630"/>
              <a:gd name="connsiteX2" fmla="*/ 3245243 w 3393075"/>
              <a:gd name="connsiteY2" fmla="*/ 2185370 h 31815630"/>
              <a:gd name="connsiteX3" fmla="*/ 3215688 w 3393075"/>
              <a:gd name="connsiteY3" fmla="*/ 5215568 h 31815630"/>
              <a:gd name="connsiteX4" fmla="*/ 938380 w 3393075"/>
              <a:gd name="connsiteY4" fmla="*/ 31795115 h 31815630"/>
              <a:gd name="connsiteX0" fmla="*/ 805924 w 3384700"/>
              <a:gd name="connsiteY0" fmla="*/ 31795115 h 33663817"/>
              <a:gd name="connsiteX1" fmla="*/ 129947 w 3384700"/>
              <a:gd name="connsiteY1" fmla="*/ 2195123 h 33663817"/>
              <a:gd name="connsiteX2" fmla="*/ 3112787 w 3384700"/>
              <a:gd name="connsiteY2" fmla="*/ 2185370 h 33663817"/>
              <a:gd name="connsiteX3" fmla="*/ 3243122 w 3384700"/>
              <a:gd name="connsiteY3" fmla="*/ 27506570 h 33663817"/>
              <a:gd name="connsiteX4" fmla="*/ 805924 w 3384700"/>
              <a:gd name="connsiteY4" fmla="*/ 31795115 h 33663817"/>
              <a:gd name="connsiteX0" fmla="*/ 805924 w 3446240"/>
              <a:gd name="connsiteY0" fmla="*/ 31795115 h 33038162"/>
              <a:gd name="connsiteX1" fmla="*/ 129947 w 3446240"/>
              <a:gd name="connsiteY1" fmla="*/ 2195123 h 33038162"/>
              <a:gd name="connsiteX2" fmla="*/ 3112787 w 3446240"/>
              <a:gd name="connsiteY2" fmla="*/ 2185370 h 33038162"/>
              <a:gd name="connsiteX3" fmla="*/ 3243122 w 3446240"/>
              <a:gd name="connsiteY3" fmla="*/ 27506570 h 33038162"/>
              <a:gd name="connsiteX4" fmla="*/ 3265948 w 3446240"/>
              <a:gd name="connsiteY4" fmla="*/ 27493224 h 33038162"/>
              <a:gd name="connsiteX5" fmla="*/ 805924 w 3446240"/>
              <a:gd name="connsiteY5" fmla="*/ 31795115 h 33038162"/>
              <a:gd name="connsiteX0" fmla="*/ 792346 w 3252233"/>
              <a:gd name="connsiteY0" fmla="*/ 31795115 h 33777153"/>
              <a:gd name="connsiteX1" fmla="*/ 116369 w 3252233"/>
              <a:gd name="connsiteY1" fmla="*/ 2195123 h 33777153"/>
              <a:gd name="connsiteX2" fmla="*/ 3099209 w 3252233"/>
              <a:gd name="connsiteY2" fmla="*/ 2185370 h 33777153"/>
              <a:gd name="connsiteX3" fmla="*/ 3229544 w 3252233"/>
              <a:gd name="connsiteY3" fmla="*/ 27506570 h 33777153"/>
              <a:gd name="connsiteX4" fmla="*/ 2532869 w 3252233"/>
              <a:gd name="connsiteY4" fmla="*/ 30656136 h 33777153"/>
              <a:gd name="connsiteX5" fmla="*/ 792346 w 3252233"/>
              <a:gd name="connsiteY5" fmla="*/ 31795115 h 33777153"/>
              <a:gd name="connsiteX0" fmla="*/ 802469 w 3297816"/>
              <a:gd name="connsiteY0" fmla="*/ 32790736 h 34772774"/>
              <a:gd name="connsiteX1" fmla="*/ 126492 w 3297816"/>
              <a:gd name="connsiteY1" fmla="*/ 3190744 h 34772774"/>
              <a:gd name="connsiteX2" fmla="*/ 3262201 w 3297816"/>
              <a:gd name="connsiteY2" fmla="*/ 815236 h 34772774"/>
              <a:gd name="connsiteX3" fmla="*/ 3239667 w 3297816"/>
              <a:gd name="connsiteY3" fmla="*/ 28502191 h 34772774"/>
              <a:gd name="connsiteX4" fmla="*/ 2542992 w 3297816"/>
              <a:gd name="connsiteY4" fmla="*/ 31651757 h 34772774"/>
              <a:gd name="connsiteX5" fmla="*/ 802469 w 3297816"/>
              <a:gd name="connsiteY5" fmla="*/ 32790736 h 34772774"/>
              <a:gd name="connsiteX0" fmla="*/ 327603 w 3543622"/>
              <a:gd name="connsiteY0" fmla="*/ 21461959 h 31109164"/>
              <a:gd name="connsiteX1" fmla="*/ 372298 w 3543622"/>
              <a:gd name="connsiteY1" fmla="*/ 2559296 h 31109164"/>
              <a:gd name="connsiteX2" fmla="*/ 3508007 w 3543622"/>
              <a:gd name="connsiteY2" fmla="*/ 183788 h 31109164"/>
              <a:gd name="connsiteX3" fmla="*/ 3485473 w 3543622"/>
              <a:gd name="connsiteY3" fmla="*/ 27870743 h 31109164"/>
              <a:gd name="connsiteX4" fmla="*/ 2788798 w 3543622"/>
              <a:gd name="connsiteY4" fmla="*/ 31020309 h 31109164"/>
              <a:gd name="connsiteX5" fmla="*/ 327603 w 3543622"/>
              <a:gd name="connsiteY5" fmla="*/ 21461959 h 31109164"/>
              <a:gd name="connsiteX0" fmla="*/ 274351 w 3558058"/>
              <a:gd name="connsiteY0" fmla="*/ 21461959 h 31899652"/>
              <a:gd name="connsiteX1" fmla="*/ 319046 w 3558058"/>
              <a:gd name="connsiteY1" fmla="*/ 2559296 h 31899652"/>
              <a:gd name="connsiteX2" fmla="*/ 3454755 w 3558058"/>
              <a:gd name="connsiteY2" fmla="*/ 183788 h 31899652"/>
              <a:gd name="connsiteX3" fmla="*/ 3432221 w 3558058"/>
              <a:gd name="connsiteY3" fmla="*/ 27870743 h 31899652"/>
              <a:gd name="connsiteX4" fmla="*/ 1818328 w 3558058"/>
              <a:gd name="connsiteY4" fmla="*/ 31843174 h 31899652"/>
              <a:gd name="connsiteX5" fmla="*/ 274351 w 3558058"/>
              <a:gd name="connsiteY5" fmla="*/ 21461959 h 31899652"/>
              <a:gd name="connsiteX0" fmla="*/ 274351 w 3454755"/>
              <a:gd name="connsiteY0" fmla="*/ 21461959 h 31899652"/>
              <a:gd name="connsiteX1" fmla="*/ 319046 w 3454755"/>
              <a:gd name="connsiteY1" fmla="*/ 2559296 h 31899652"/>
              <a:gd name="connsiteX2" fmla="*/ 3454755 w 3454755"/>
              <a:gd name="connsiteY2" fmla="*/ 183788 h 31899652"/>
              <a:gd name="connsiteX3" fmla="*/ 3432221 w 3454755"/>
              <a:gd name="connsiteY3" fmla="*/ 27870743 h 31899652"/>
              <a:gd name="connsiteX4" fmla="*/ 1818328 w 3454755"/>
              <a:gd name="connsiteY4" fmla="*/ 31843174 h 31899652"/>
              <a:gd name="connsiteX5" fmla="*/ 274351 w 3454755"/>
              <a:gd name="connsiteY5" fmla="*/ 21461959 h 31899652"/>
              <a:gd name="connsiteX0" fmla="*/ 190890 w 3371294"/>
              <a:gd name="connsiteY0" fmla="*/ 22549469 h 32989911"/>
              <a:gd name="connsiteX1" fmla="*/ 377536 w 3371294"/>
              <a:gd name="connsiteY1" fmla="*/ 1692476 h 32989911"/>
              <a:gd name="connsiteX2" fmla="*/ 3371294 w 3371294"/>
              <a:gd name="connsiteY2" fmla="*/ 1271298 h 32989911"/>
              <a:gd name="connsiteX3" fmla="*/ 3348760 w 3371294"/>
              <a:gd name="connsiteY3" fmla="*/ 28958253 h 32989911"/>
              <a:gd name="connsiteX4" fmla="*/ 1734867 w 3371294"/>
              <a:gd name="connsiteY4" fmla="*/ 32930684 h 32989911"/>
              <a:gd name="connsiteX5" fmla="*/ 190890 w 3371294"/>
              <a:gd name="connsiteY5" fmla="*/ 22549469 h 32989911"/>
              <a:gd name="connsiteX0" fmla="*/ 86053 w 3266457"/>
              <a:gd name="connsiteY0" fmla="*/ 21278170 h 31718612"/>
              <a:gd name="connsiteX1" fmla="*/ 272699 w 3266457"/>
              <a:gd name="connsiteY1" fmla="*/ 421177 h 31718612"/>
              <a:gd name="connsiteX2" fmla="*/ 3266457 w 3266457"/>
              <a:gd name="connsiteY2" fmla="*/ -1 h 31718612"/>
              <a:gd name="connsiteX3" fmla="*/ 3243923 w 3266457"/>
              <a:gd name="connsiteY3" fmla="*/ 27686954 h 31718612"/>
              <a:gd name="connsiteX4" fmla="*/ 1630030 w 3266457"/>
              <a:gd name="connsiteY4" fmla="*/ 31659385 h 31718612"/>
              <a:gd name="connsiteX5" fmla="*/ 86053 w 3266457"/>
              <a:gd name="connsiteY5" fmla="*/ 21278170 h 31718612"/>
              <a:gd name="connsiteX0" fmla="*/ 86053 w 3266457"/>
              <a:gd name="connsiteY0" fmla="*/ 21278170 h 31719064"/>
              <a:gd name="connsiteX1" fmla="*/ 272699 w 3266457"/>
              <a:gd name="connsiteY1" fmla="*/ 112607 h 31719064"/>
              <a:gd name="connsiteX2" fmla="*/ 3266457 w 3266457"/>
              <a:gd name="connsiteY2" fmla="*/ -1 h 31719064"/>
              <a:gd name="connsiteX3" fmla="*/ 3243923 w 3266457"/>
              <a:gd name="connsiteY3" fmla="*/ 27686954 h 31719064"/>
              <a:gd name="connsiteX4" fmla="*/ 1630030 w 3266457"/>
              <a:gd name="connsiteY4" fmla="*/ 31659385 h 31719064"/>
              <a:gd name="connsiteX5" fmla="*/ 86053 w 3266457"/>
              <a:gd name="connsiteY5" fmla="*/ 21278170 h 31719064"/>
              <a:gd name="connsiteX0" fmla="*/ 86053 w 3266457"/>
              <a:gd name="connsiteY0" fmla="*/ 21278170 h 31719064"/>
              <a:gd name="connsiteX1" fmla="*/ 272699 w 3266457"/>
              <a:gd name="connsiteY1" fmla="*/ 112607 h 31719064"/>
              <a:gd name="connsiteX2" fmla="*/ 3266457 w 3266457"/>
              <a:gd name="connsiteY2" fmla="*/ -1 h 31719064"/>
              <a:gd name="connsiteX3" fmla="*/ 3254842 w 3266457"/>
              <a:gd name="connsiteY3" fmla="*/ 28304106 h 31719064"/>
              <a:gd name="connsiteX4" fmla="*/ 1630030 w 3266457"/>
              <a:gd name="connsiteY4" fmla="*/ 31659385 h 31719064"/>
              <a:gd name="connsiteX5" fmla="*/ 86053 w 3266457"/>
              <a:gd name="connsiteY5" fmla="*/ 21278170 h 31719064"/>
              <a:gd name="connsiteX0" fmla="*/ 95520 w 3377458"/>
              <a:gd name="connsiteY0" fmla="*/ 21278170 h 31923247"/>
              <a:gd name="connsiteX1" fmla="*/ 282166 w 3377458"/>
              <a:gd name="connsiteY1" fmla="*/ 112607 h 31923247"/>
              <a:gd name="connsiteX2" fmla="*/ 3275924 w 3377458"/>
              <a:gd name="connsiteY2" fmla="*/ -1 h 31923247"/>
              <a:gd name="connsiteX3" fmla="*/ 3264309 w 3377458"/>
              <a:gd name="connsiteY3" fmla="*/ 28304106 h 31923247"/>
              <a:gd name="connsiteX4" fmla="*/ 1770528 w 3377458"/>
              <a:gd name="connsiteY4" fmla="*/ 31865098 h 31923247"/>
              <a:gd name="connsiteX5" fmla="*/ 95520 w 3377458"/>
              <a:gd name="connsiteY5" fmla="*/ 21278170 h 31923247"/>
              <a:gd name="connsiteX0" fmla="*/ 95520 w 3275924"/>
              <a:gd name="connsiteY0" fmla="*/ 21278170 h 31923247"/>
              <a:gd name="connsiteX1" fmla="*/ 282166 w 3275924"/>
              <a:gd name="connsiteY1" fmla="*/ 112607 h 31923247"/>
              <a:gd name="connsiteX2" fmla="*/ 3275924 w 3275924"/>
              <a:gd name="connsiteY2" fmla="*/ -1 h 31923247"/>
              <a:gd name="connsiteX3" fmla="*/ 3264309 w 3275924"/>
              <a:gd name="connsiteY3" fmla="*/ 28304106 h 31923247"/>
              <a:gd name="connsiteX4" fmla="*/ 1770528 w 3275924"/>
              <a:gd name="connsiteY4" fmla="*/ 31865098 h 31923247"/>
              <a:gd name="connsiteX5" fmla="*/ 95520 w 3275924"/>
              <a:gd name="connsiteY5" fmla="*/ 21278170 h 31923247"/>
              <a:gd name="connsiteX0" fmla="*/ 95520 w 3275924"/>
              <a:gd name="connsiteY0" fmla="*/ 21278170 h 32049579"/>
              <a:gd name="connsiteX1" fmla="*/ 282166 w 3275924"/>
              <a:gd name="connsiteY1" fmla="*/ 112607 h 32049579"/>
              <a:gd name="connsiteX2" fmla="*/ 3275924 w 3275924"/>
              <a:gd name="connsiteY2" fmla="*/ -1 h 32049579"/>
              <a:gd name="connsiteX3" fmla="*/ 3264309 w 3275924"/>
              <a:gd name="connsiteY3" fmla="*/ 28304106 h 32049579"/>
              <a:gd name="connsiteX4" fmla="*/ 1770528 w 3275924"/>
              <a:gd name="connsiteY4" fmla="*/ 31865098 h 32049579"/>
              <a:gd name="connsiteX5" fmla="*/ 95520 w 3275924"/>
              <a:gd name="connsiteY5" fmla="*/ 21278170 h 32049579"/>
              <a:gd name="connsiteX0" fmla="*/ 95520 w 3276833"/>
              <a:gd name="connsiteY0" fmla="*/ 21278170 h 32034535"/>
              <a:gd name="connsiteX1" fmla="*/ 282166 w 3276833"/>
              <a:gd name="connsiteY1" fmla="*/ 112607 h 32034535"/>
              <a:gd name="connsiteX2" fmla="*/ 3275924 w 3276833"/>
              <a:gd name="connsiteY2" fmla="*/ -1 h 32034535"/>
              <a:gd name="connsiteX3" fmla="*/ 3272599 w 3276833"/>
              <a:gd name="connsiteY3" fmla="*/ 27913626 h 32034535"/>
              <a:gd name="connsiteX4" fmla="*/ 1770528 w 3276833"/>
              <a:gd name="connsiteY4" fmla="*/ 31865098 h 32034535"/>
              <a:gd name="connsiteX5" fmla="*/ 95520 w 3276833"/>
              <a:gd name="connsiteY5" fmla="*/ 21278170 h 32034535"/>
              <a:gd name="connsiteX0" fmla="*/ 82084 w 3263397"/>
              <a:gd name="connsiteY0" fmla="*/ 21278170 h 32034535"/>
              <a:gd name="connsiteX1" fmla="*/ 268730 w 3263397"/>
              <a:gd name="connsiteY1" fmla="*/ 112607 h 32034535"/>
              <a:gd name="connsiteX2" fmla="*/ 3262488 w 3263397"/>
              <a:gd name="connsiteY2" fmla="*/ -1 h 32034535"/>
              <a:gd name="connsiteX3" fmla="*/ 3259163 w 3263397"/>
              <a:gd name="connsiteY3" fmla="*/ 27913626 h 32034535"/>
              <a:gd name="connsiteX4" fmla="*/ 1757092 w 3263397"/>
              <a:gd name="connsiteY4" fmla="*/ 31865098 h 32034535"/>
              <a:gd name="connsiteX5" fmla="*/ 82084 w 3263397"/>
              <a:gd name="connsiteY5" fmla="*/ 21278170 h 32034535"/>
              <a:gd name="connsiteX0" fmla="*/ 172142 w 3428070"/>
              <a:gd name="connsiteY0" fmla="*/ 20925362 h 33399854"/>
              <a:gd name="connsiteX1" fmla="*/ 433403 w 3428070"/>
              <a:gd name="connsiteY1" fmla="*/ 1477926 h 33399854"/>
              <a:gd name="connsiteX2" fmla="*/ 3427161 w 3428070"/>
              <a:gd name="connsiteY2" fmla="*/ 1365318 h 33399854"/>
              <a:gd name="connsiteX3" fmla="*/ 3423836 w 3428070"/>
              <a:gd name="connsiteY3" fmla="*/ 29278945 h 33399854"/>
              <a:gd name="connsiteX4" fmla="*/ 1921765 w 3428070"/>
              <a:gd name="connsiteY4" fmla="*/ 33230417 h 33399854"/>
              <a:gd name="connsiteX5" fmla="*/ 172142 w 3428070"/>
              <a:gd name="connsiteY5" fmla="*/ 20925362 h 33399854"/>
              <a:gd name="connsiteX0" fmla="*/ 81016 w 3336944"/>
              <a:gd name="connsiteY0" fmla="*/ 19560043 h 32034535"/>
              <a:gd name="connsiteX1" fmla="*/ 342277 w 3336944"/>
              <a:gd name="connsiteY1" fmla="*/ 112607 h 32034535"/>
              <a:gd name="connsiteX2" fmla="*/ 3336035 w 3336944"/>
              <a:gd name="connsiteY2" fmla="*/ -1 h 32034535"/>
              <a:gd name="connsiteX3" fmla="*/ 3332710 w 3336944"/>
              <a:gd name="connsiteY3" fmla="*/ 27913626 h 32034535"/>
              <a:gd name="connsiteX4" fmla="*/ 1830639 w 3336944"/>
              <a:gd name="connsiteY4" fmla="*/ 31865098 h 32034535"/>
              <a:gd name="connsiteX5" fmla="*/ 81016 w 3336944"/>
              <a:gd name="connsiteY5" fmla="*/ 19560043 h 32034535"/>
              <a:gd name="connsiteX0" fmla="*/ 161654 w 3417582"/>
              <a:gd name="connsiteY0" fmla="*/ 19560043 h 32034535"/>
              <a:gd name="connsiteX1" fmla="*/ 422915 w 3417582"/>
              <a:gd name="connsiteY1" fmla="*/ 112607 h 32034535"/>
              <a:gd name="connsiteX2" fmla="*/ 3416673 w 3417582"/>
              <a:gd name="connsiteY2" fmla="*/ -1 h 32034535"/>
              <a:gd name="connsiteX3" fmla="*/ 3413348 w 3417582"/>
              <a:gd name="connsiteY3" fmla="*/ 27913626 h 32034535"/>
              <a:gd name="connsiteX4" fmla="*/ 1911277 w 3417582"/>
              <a:gd name="connsiteY4" fmla="*/ 31865098 h 32034535"/>
              <a:gd name="connsiteX5" fmla="*/ 161654 w 3417582"/>
              <a:gd name="connsiteY5" fmla="*/ 19560043 h 32034535"/>
              <a:gd name="connsiteX0" fmla="*/ 122660 w 3378588"/>
              <a:gd name="connsiteY0" fmla="*/ 19560043 h 32034535"/>
              <a:gd name="connsiteX1" fmla="*/ 383921 w 3378588"/>
              <a:gd name="connsiteY1" fmla="*/ 112607 h 32034535"/>
              <a:gd name="connsiteX2" fmla="*/ 3377679 w 3378588"/>
              <a:gd name="connsiteY2" fmla="*/ -1 h 32034535"/>
              <a:gd name="connsiteX3" fmla="*/ 3374354 w 3378588"/>
              <a:gd name="connsiteY3" fmla="*/ 27913626 h 32034535"/>
              <a:gd name="connsiteX4" fmla="*/ 1872283 w 3378588"/>
              <a:gd name="connsiteY4" fmla="*/ 31865098 h 32034535"/>
              <a:gd name="connsiteX5" fmla="*/ 122660 w 3378588"/>
              <a:gd name="connsiteY5" fmla="*/ 19560043 h 32034535"/>
              <a:gd name="connsiteX0" fmla="*/ 122660 w 3378588"/>
              <a:gd name="connsiteY0" fmla="*/ 19560043 h 32034535"/>
              <a:gd name="connsiteX1" fmla="*/ 383921 w 3378588"/>
              <a:gd name="connsiteY1" fmla="*/ 112607 h 32034535"/>
              <a:gd name="connsiteX2" fmla="*/ 3377679 w 3378588"/>
              <a:gd name="connsiteY2" fmla="*/ -1 h 32034535"/>
              <a:gd name="connsiteX3" fmla="*/ 3374354 w 3378588"/>
              <a:gd name="connsiteY3" fmla="*/ 27913626 h 32034535"/>
              <a:gd name="connsiteX4" fmla="*/ 1872283 w 3378588"/>
              <a:gd name="connsiteY4" fmla="*/ 31865098 h 32034535"/>
              <a:gd name="connsiteX5" fmla="*/ 122660 w 3378588"/>
              <a:gd name="connsiteY5" fmla="*/ 19560043 h 32034535"/>
              <a:gd name="connsiteX0" fmla="*/ 122660 w 3378588"/>
              <a:gd name="connsiteY0" fmla="*/ 19560043 h 31941474"/>
              <a:gd name="connsiteX1" fmla="*/ 383921 w 3378588"/>
              <a:gd name="connsiteY1" fmla="*/ 112607 h 31941474"/>
              <a:gd name="connsiteX2" fmla="*/ 3377679 w 3378588"/>
              <a:gd name="connsiteY2" fmla="*/ -1 h 31941474"/>
              <a:gd name="connsiteX3" fmla="*/ 3374354 w 3378588"/>
              <a:gd name="connsiteY3" fmla="*/ 27913626 h 31941474"/>
              <a:gd name="connsiteX4" fmla="*/ 1872283 w 3378588"/>
              <a:gd name="connsiteY4" fmla="*/ 31865098 h 31941474"/>
              <a:gd name="connsiteX5" fmla="*/ 122660 w 3378588"/>
              <a:gd name="connsiteY5" fmla="*/ 19560043 h 31941474"/>
              <a:gd name="connsiteX0" fmla="*/ 77612 w 3443963"/>
              <a:gd name="connsiteY0" fmla="*/ 19560043 h 32306846"/>
              <a:gd name="connsiteX1" fmla="*/ 338873 w 3443963"/>
              <a:gd name="connsiteY1" fmla="*/ 112607 h 32306846"/>
              <a:gd name="connsiteX2" fmla="*/ 3332631 w 3443963"/>
              <a:gd name="connsiteY2" fmla="*/ -1 h 32306846"/>
              <a:gd name="connsiteX3" fmla="*/ 3329306 w 3443963"/>
              <a:gd name="connsiteY3" fmla="*/ 27913626 h 32306846"/>
              <a:gd name="connsiteX4" fmla="*/ 1777492 w 3443963"/>
              <a:gd name="connsiteY4" fmla="*/ 31865099 h 32306846"/>
              <a:gd name="connsiteX5" fmla="*/ 77612 w 3443963"/>
              <a:gd name="connsiteY5" fmla="*/ 19560043 h 32306846"/>
              <a:gd name="connsiteX0" fmla="*/ 77612 w 3332631"/>
              <a:gd name="connsiteY0" fmla="*/ 19560043 h 31936594"/>
              <a:gd name="connsiteX1" fmla="*/ 338873 w 3332631"/>
              <a:gd name="connsiteY1" fmla="*/ 112607 h 31936594"/>
              <a:gd name="connsiteX2" fmla="*/ 3332631 w 3332631"/>
              <a:gd name="connsiteY2" fmla="*/ -1 h 31936594"/>
              <a:gd name="connsiteX3" fmla="*/ 3329306 w 3332631"/>
              <a:gd name="connsiteY3" fmla="*/ 27913626 h 31936594"/>
              <a:gd name="connsiteX4" fmla="*/ 1777492 w 3332631"/>
              <a:gd name="connsiteY4" fmla="*/ 31865099 h 31936594"/>
              <a:gd name="connsiteX5" fmla="*/ 77612 w 3332631"/>
              <a:gd name="connsiteY5" fmla="*/ 19560043 h 31936594"/>
              <a:gd name="connsiteX0" fmla="*/ 77612 w 3332631"/>
              <a:gd name="connsiteY0" fmla="*/ 19560043 h 31952339"/>
              <a:gd name="connsiteX1" fmla="*/ 338873 w 3332631"/>
              <a:gd name="connsiteY1" fmla="*/ 112607 h 31952339"/>
              <a:gd name="connsiteX2" fmla="*/ 3332631 w 3332631"/>
              <a:gd name="connsiteY2" fmla="*/ -1 h 31952339"/>
              <a:gd name="connsiteX3" fmla="*/ 3329306 w 3332631"/>
              <a:gd name="connsiteY3" fmla="*/ 27913626 h 31952339"/>
              <a:gd name="connsiteX4" fmla="*/ 1777492 w 3332631"/>
              <a:gd name="connsiteY4" fmla="*/ 31865099 h 31952339"/>
              <a:gd name="connsiteX5" fmla="*/ 77612 w 3332631"/>
              <a:gd name="connsiteY5" fmla="*/ 19560043 h 31952339"/>
              <a:gd name="connsiteX0" fmla="*/ 77612 w 3332631"/>
              <a:gd name="connsiteY0" fmla="*/ 19560043 h 32025264"/>
              <a:gd name="connsiteX1" fmla="*/ 338873 w 3332631"/>
              <a:gd name="connsiteY1" fmla="*/ 112607 h 32025264"/>
              <a:gd name="connsiteX2" fmla="*/ 3332631 w 3332631"/>
              <a:gd name="connsiteY2" fmla="*/ -1 h 32025264"/>
              <a:gd name="connsiteX3" fmla="*/ 3329306 w 3332631"/>
              <a:gd name="connsiteY3" fmla="*/ 27913626 h 32025264"/>
              <a:gd name="connsiteX4" fmla="*/ 1777492 w 3332631"/>
              <a:gd name="connsiteY4" fmla="*/ 31865099 h 32025264"/>
              <a:gd name="connsiteX5" fmla="*/ 77612 w 3332631"/>
              <a:gd name="connsiteY5" fmla="*/ 19560043 h 32025264"/>
              <a:gd name="connsiteX0" fmla="*/ 152742 w 3457504"/>
              <a:gd name="connsiteY0" fmla="*/ 19331665 h 33280716"/>
              <a:gd name="connsiteX1" fmla="*/ 463746 w 3457504"/>
              <a:gd name="connsiteY1" fmla="*/ 1368059 h 33280716"/>
              <a:gd name="connsiteX2" fmla="*/ 3457504 w 3457504"/>
              <a:gd name="connsiteY2" fmla="*/ 1255451 h 33280716"/>
              <a:gd name="connsiteX3" fmla="*/ 3454179 w 3457504"/>
              <a:gd name="connsiteY3" fmla="*/ 29169078 h 33280716"/>
              <a:gd name="connsiteX4" fmla="*/ 1902365 w 3457504"/>
              <a:gd name="connsiteY4" fmla="*/ 33120551 h 33280716"/>
              <a:gd name="connsiteX5" fmla="*/ 152742 w 3457504"/>
              <a:gd name="connsiteY5" fmla="*/ 19331665 h 33280716"/>
              <a:gd name="connsiteX0" fmla="*/ 78020 w 3382782"/>
              <a:gd name="connsiteY0" fmla="*/ 18076213 h 32025264"/>
              <a:gd name="connsiteX1" fmla="*/ 389024 w 3382782"/>
              <a:gd name="connsiteY1" fmla="*/ 112607 h 32025264"/>
              <a:gd name="connsiteX2" fmla="*/ 3382782 w 3382782"/>
              <a:gd name="connsiteY2" fmla="*/ -1 h 32025264"/>
              <a:gd name="connsiteX3" fmla="*/ 3379457 w 3382782"/>
              <a:gd name="connsiteY3" fmla="*/ 27913626 h 32025264"/>
              <a:gd name="connsiteX4" fmla="*/ 1827643 w 3382782"/>
              <a:gd name="connsiteY4" fmla="*/ 31865099 h 32025264"/>
              <a:gd name="connsiteX5" fmla="*/ 78020 w 3382782"/>
              <a:gd name="connsiteY5" fmla="*/ 18076213 h 32025264"/>
              <a:gd name="connsiteX0" fmla="*/ 91702 w 3396464"/>
              <a:gd name="connsiteY0" fmla="*/ 18076213 h 32025264"/>
              <a:gd name="connsiteX1" fmla="*/ 402706 w 3396464"/>
              <a:gd name="connsiteY1" fmla="*/ 112607 h 32025264"/>
              <a:gd name="connsiteX2" fmla="*/ 3396464 w 3396464"/>
              <a:gd name="connsiteY2" fmla="*/ -1 h 32025264"/>
              <a:gd name="connsiteX3" fmla="*/ 3393139 w 3396464"/>
              <a:gd name="connsiteY3" fmla="*/ 27913626 h 32025264"/>
              <a:gd name="connsiteX4" fmla="*/ 1841325 w 3396464"/>
              <a:gd name="connsiteY4" fmla="*/ 31865099 h 32025264"/>
              <a:gd name="connsiteX5" fmla="*/ 91702 w 3396464"/>
              <a:gd name="connsiteY5" fmla="*/ 18076213 h 32025264"/>
              <a:gd name="connsiteX0" fmla="*/ 81859 w 3386621"/>
              <a:gd name="connsiteY0" fmla="*/ 18076213 h 32025264"/>
              <a:gd name="connsiteX1" fmla="*/ 392863 w 3386621"/>
              <a:gd name="connsiteY1" fmla="*/ 112607 h 32025264"/>
              <a:gd name="connsiteX2" fmla="*/ 3386621 w 3386621"/>
              <a:gd name="connsiteY2" fmla="*/ -1 h 32025264"/>
              <a:gd name="connsiteX3" fmla="*/ 3383296 w 3386621"/>
              <a:gd name="connsiteY3" fmla="*/ 27913626 h 32025264"/>
              <a:gd name="connsiteX4" fmla="*/ 1831482 w 3386621"/>
              <a:gd name="connsiteY4" fmla="*/ 31865099 h 32025264"/>
              <a:gd name="connsiteX5" fmla="*/ 81859 w 3386621"/>
              <a:gd name="connsiteY5" fmla="*/ 18076213 h 32025264"/>
              <a:gd name="connsiteX0" fmla="*/ 105204 w 3409966"/>
              <a:gd name="connsiteY0" fmla="*/ 18076213 h 32025264"/>
              <a:gd name="connsiteX1" fmla="*/ 416208 w 3409966"/>
              <a:gd name="connsiteY1" fmla="*/ 112607 h 32025264"/>
              <a:gd name="connsiteX2" fmla="*/ 3409966 w 3409966"/>
              <a:gd name="connsiteY2" fmla="*/ -1 h 32025264"/>
              <a:gd name="connsiteX3" fmla="*/ 3406641 w 3409966"/>
              <a:gd name="connsiteY3" fmla="*/ 27913626 h 32025264"/>
              <a:gd name="connsiteX4" fmla="*/ 1854827 w 3409966"/>
              <a:gd name="connsiteY4" fmla="*/ 31865099 h 32025264"/>
              <a:gd name="connsiteX5" fmla="*/ 105204 w 3409966"/>
              <a:gd name="connsiteY5" fmla="*/ 18076213 h 32025264"/>
              <a:gd name="connsiteX0" fmla="*/ 105204 w 3409966"/>
              <a:gd name="connsiteY0" fmla="*/ 18076213 h 32025264"/>
              <a:gd name="connsiteX1" fmla="*/ 416208 w 3409966"/>
              <a:gd name="connsiteY1" fmla="*/ 112607 h 32025264"/>
              <a:gd name="connsiteX2" fmla="*/ 3409966 w 3409966"/>
              <a:gd name="connsiteY2" fmla="*/ -1 h 32025264"/>
              <a:gd name="connsiteX3" fmla="*/ 3406641 w 3409966"/>
              <a:gd name="connsiteY3" fmla="*/ 27913626 h 32025264"/>
              <a:gd name="connsiteX4" fmla="*/ 1854827 w 3409966"/>
              <a:gd name="connsiteY4" fmla="*/ 31865099 h 32025264"/>
              <a:gd name="connsiteX5" fmla="*/ 105204 w 3409966"/>
              <a:gd name="connsiteY5" fmla="*/ 18076213 h 3202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66" h="32025264">
                <a:moveTo>
                  <a:pt x="105204" y="18076213"/>
                </a:moveTo>
                <a:cubicBezTo>
                  <a:pt x="-225761" y="9894565"/>
                  <a:pt x="321393" y="157629"/>
                  <a:pt x="416208" y="112607"/>
                </a:cubicBezTo>
                <a:cubicBezTo>
                  <a:pt x="511023" y="67585"/>
                  <a:pt x="2415686" y="3250"/>
                  <a:pt x="3409966" y="-1"/>
                </a:cubicBezTo>
                <a:cubicBezTo>
                  <a:pt x="3403660" y="256329"/>
                  <a:pt x="3408824" y="27210471"/>
                  <a:pt x="3406641" y="27913626"/>
                </a:cubicBezTo>
                <a:cubicBezTo>
                  <a:pt x="3404458" y="28616781"/>
                  <a:pt x="2631474" y="32898925"/>
                  <a:pt x="1854827" y="31865099"/>
                </a:cubicBezTo>
                <a:cubicBezTo>
                  <a:pt x="918033" y="30315059"/>
                  <a:pt x="436169" y="26257861"/>
                  <a:pt x="105204" y="18076213"/>
                </a:cubicBezTo>
                <a:close/>
              </a:path>
            </a:pathLst>
          </a:custGeom>
        </p:spPr>
        <p:txBody>
          <a:bodyPr/>
          <a:lstStyle>
            <a:lvl1pPr algn="ctr">
              <a:defRPr/>
            </a:lvl1pPr>
          </a:lstStyle>
          <a:p>
            <a:endParaRPr lang="en-US"/>
          </a:p>
        </p:txBody>
      </p:sp>
      <p:sp>
        <p:nvSpPr>
          <p:cNvPr id="4" name="Slide Number Placeholder 5">
            <a:extLst>
              <a:ext uri="{FF2B5EF4-FFF2-40B4-BE49-F238E27FC236}">
                <a16:creationId xmlns:a16="http://schemas.microsoft.com/office/drawing/2014/main" id="{72393184-3DEE-D0C9-1B90-9E8346BFFCB2}"/>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38098051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ne Column with Graphic Righ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2057401"/>
            <a:ext cx="52578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C3277748-6B0B-4C4D-A3B7-F2259DF94C62}"/>
              </a:ext>
            </a:extLst>
          </p:cNvPr>
          <p:cNvSpPr>
            <a:spLocks noGrp="1"/>
          </p:cNvSpPr>
          <p:nvPr>
            <p:ph type="pic" sz="quarter" idx="13"/>
          </p:nvPr>
        </p:nvSpPr>
        <p:spPr>
          <a:xfrm>
            <a:off x="6400800" y="2057400"/>
            <a:ext cx="4343400" cy="3428999"/>
          </a:xfrm>
          <a:prstGeom prst="rect">
            <a:avLst/>
          </a:prstGeom>
        </p:spPr>
        <p:txBody>
          <a:bodyPr/>
          <a:lstStyle/>
          <a:p>
            <a:endParaRPr lang="en-US" dirty="0"/>
          </a:p>
        </p:txBody>
      </p:sp>
      <p:sp>
        <p:nvSpPr>
          <p:cNvPr id="2" name="Slide Number Placeholder 5">
            <a:extLst>
              <a:ext uri="{FF2B5EF4-FFF2-40B4-BE49-F238E27FC236}">
                <a16:creationId xmlns:a16="http://schemas.microsoft.com/office/drawing/2014/main" id="{5C43C92F-F3C9-F533-1B7A-2DC4DD7088AA}"/>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38168086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2057401"/>
            <a:ext cx="48006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19">
            <a:extLst>
              <a:ext uri="{FF2B5EF4-FFF2-40B4-BE49-F238E27FC236}">
                <a16:creationId xmlns:a16="http://schemas.microsoft.com/office/drawing/2014/main" id="{60D25418-6C6E-6D48-92D8-D05A685207B3}"/>
              </a:ext>
            </a:extLst>
          </p:cNvPr>
          <p:cNvSpPr>
            <a:spLocks noGrp="1"/>
          </p:cNvSpPr>
          <p:nvPr>
            <p:ph type="body" sz="quarter" idx="13"/>
          </p:nvPr>
        </p:nvSpPr>
        <p:spPr>
          <a:xfrm>
            <a:off x="5943600" y="2057400"/>
            <a:ext cx="4800600" cy="3428999"/>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 name="Slide Number Placeholder 5">
            <a:extLst>
              <a:ext uri="{FF2B5EF4-FFF2-40B4-BE49-F238E27FC236}">
                <a16:creationId xmlns:a16="http://schemas.microsoft.com/office/drawing/2014/main" id="{77EB7CBC-E64A-E1A2-A4E9-03C7593027D9}"/>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1547251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e Column with Graphic Lef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7848602" y="7620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C3277748-6B0B-4C4D-A3B7-F2259DF94C62}"/>
              </a:ext>
            </a:extLst>
          </p:cNvPr>
          <p:cNvSpPr>
            <a:spLocks noGrp="1"/>
          </p:cNvSpPr>
          <p:nvPr>
            <p:ph type="pic" sz="quarter" idx="13"/>
          </p:nvPr>
        </p:nvSpPr>
        <p:spPr>
          <a:xfrm>
            <a:off x="0" y="762000"/>
            <a:ext cx="6477000" cy="4798407"/>
          </a:xfrm>
          <a:prstGeom prst="rect">
            <a:avLst/>
          </a:prstGeom>
        </p:spPr>
        <p:txBody>
          <a:bodyPr/>
          <a:lstStyle/>
          <a:p>
            <a:endParaRPr lang="en-US" dirty="0"/>
          </a:p>
        </p:txBody>
      </p:sp>
      <p:sp>
        <p:nvSpPr>
          <p:cNvPr id="5" name="Text Placeholder 19">
            <a:extLst>
              <a:ext uri="{FF2B5EF4-FFF2-40B4-BE49-F238E27FC236}">
                <a16:creationId xmlns:a16="http://schemas.microsoft.com/office/drawing/2014/main" id="{8C13AEF4-0D68-E746-87F5-44F586787A9F}"/>
              </a:ext>
            </a:extLst>
          </p:cNvPr>
          <p:cNvSpPr>
            <a:spLocks noGrp="1"/>
          </p:cNvSpPr>
          <p:nvPr>
            <p:ph type="body" sz="quarter" idx="14"/>
          </p:nvPr>
        </p:nvSpPr>
        <p:spPr>
          <a:xfrm>
            <a:off x="7848602" y="17526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19">
            <a:extLst>
              <a:ext uri="{FF2B5EF4-FFF2-40B4-BE49-F238E27FC236}">
                <a16:creationId xmlns:a16="http://schemas.microsoft.com/office/drawing/2014/main" id="{065E9A08-3B63-874D-BC4D-FDE79FB49C54}"/>
              </a:ext>
            </a:extLst>
          </p:cNvPr>
          <p:cNvSpPr>
            <a:spLocks noGrp="1"/>
          </p:cNvSpPr>
          <p:nvPr>
            <p:ph type="body" sz="quarter" idx="15"/>
          </p:nvPr>
        </p:nvSpPr>
        <p:spPr>
          <a:xfrm>
            <a:off x="7848602" y="27432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19">
            <a:extLst>
              <a:ext uri="{FF2B5EF4-FFF2-40B4-BE49-F238E27FC236}">
                <a16:creationId xmlns:a16="http://schemas.microsoft.com/office/drawing/2014/main" id="{BC6E3B57-C3FF-7244-9CC3-4B27F72F3974}"/>
              </a:ext>
            </a:extLst>
          </p:cNvPr>
          <p:cNvSpPr>
            <a:spLocks noGrp="1"/>
          </p:cNvSpPr>
          <p:nvPr>
            <p:ph type="body" sz="quarter" idx="16"/>
          </p:nvPr>
        </p:nvSpPr>
        <p:spPr>
          <a:xfrm>
            <a:off x="7848602" y="3733800"/>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9">
            <a:extLst>
              <a:ext uri="{FF2B5EF4-FFF2-40B4-BE49-F238E27FC236}">
                <a16:creationId xmlns:a16="http://schemas.microsoft.com/office/drawing/2014/main" id="{AAED8C1D-53D8-F24F-B8F9-361A6010F17B}"/>
              </a:ext>
            </a:extLst>
          </p:cNvPr>
          <p:cNvSpPr>
            <a:spLocks noGrp="1"/>
          </p:cNvSpPr>
          <p:nvPr>
            <p:ph type="body" sz="quarter" idx="17"/>
          </p:nvPr>
        </p:nvSpPr>
        <p:spPr>
          <a:xfrm>
            <a:off x="7848602" y="4729135"/>
            <a:ext cx="3809998" cy="831272"/>
          </a:xfrm>
          <a:prstGeom prst="rect">
            <a:avLst/>
          </a:prstGeom>
        </p:spPr>
        <p:txBody>
          <a:bodyPr/>
          <a:lstStyle>
            <a:lvl1pPr algn="l">
              <a:defRPr>
                <a:solidFill>
                  <a:schemeClr val="accent1"/>
                </a:solidFill>
              </a:defRPr>
            </a:lvl1pPr>
            <a:lvl2pPr algn="l">
              <a:defRPr/>
            </a:lvl2pPr>
            <a:lvl3pPr algn="l">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5F587719-7412-F646-BB56-206CF7C7001C}"/>
              </a:ext>
            </a:extLst>
          </p:cNvPr>
          <p:cNvSpPr>
            <a:spLocks noGrp="1"/>
          </p:cNvSpPr>
          <p:nvPr>
            <p:ph type="body" sz="quarter" idx="18"/>
          </p:nvPr>
        </p:nvSpPr>
        <p:spPr>
          <a:xfrm>
            <a:off x="1066800" y="1593850"/>
            <a:ext cx="3505200" cy="6921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38B8BD0D-968F-C54B-BD41-83264FA6310B}"/>
              </a:ext>
            </a:extLst>
          </p:cNvPr>
          <p:cNvSpPr>
            <a:spLocks noGrp="1"/>
          </p:cNvSpPr>
          <p:nvPr>
            <p:ph type="pic" sz="quarter" idx="19"/>
          </p:nvPr>
        </p:nvSpPr>
        <p:spPr>
          <a:xfrm>
            <a:off x="6858000" y="762000"/>
            <a:ext cx="838200" cy="831850"/>
          </a:xfrm>
          <a:prstGeom prst="rect">
            <a:avLst/>
          </a:prstGeom>
        </p:spPr>
        <p:txBody>
          <a:bodyPr/>
          <a:lstStyle/>
          <a:p>
            <a:endParaRPr lang="en-US"/>
          </a:p>
        </p:txBody>
      </p:sp>
      <p:sp>
        <p:nvSpPr>
          <p:cNvPr id="13" name="Picture Placeholder 8">
            <a:extLst>
              <a:ext uri="{FF2B5EF4-FFF2-40B4-BE49-F238E27FC236}">
                <a16:creationId xmlns:a16="http://schemas.microsoft.com/office/drawing/2014/main" id="{D6E6F647-E6A7-C242-97B3-994140835F91}"/>
              </a:ext>
            </a:extLst>
          </p:cNvPr>
          <p:cNvSpPr>
            <a:spLocks noGrp="1"/>
          </p:cNvSpPr>
          <p:nvPr>
            <p:ph type="pic" sz="quarter" idx="20"/>
          </p:nvPr>
        </p:nvSpPr>
        <p:spPr>
          <a:xfrm>
            <a:off x="6858000" y="1752022"/>
            <a:ext cx="838200" cy="831850"/>
          </a:xfrm>
          <a:prstGeom prst="rect">
            <a:avLst/>
          </a:prstGeom>
        </p:spPr>
        <p:txBody>
          <a:bodyPr/>
          <a:lstStyle/>
          <a:p>
            <a:endParaRPr lang="en-US"/>
          </a:p>
        </p:txBody>
      </p:sp>
      <p:sp>
        <p:nvSpPr>
          <p:cNvPr id="14" name="Picture Placeholder 8">
            <a:extLst>
              <a:ext uri="{FF2B5EF4-FFF2-40B4-BE49-F238E27FC236}">
                <a16:creationId xmlns:a16="http://schemas.microsoft.com/office/drawing/2014/main" id="{1DDF1392-8F3D-4940-B84A-C7135FACA417}"/>
              </a:ext>
            </a:extLst>
          </p:cNvPr>
          <p:cNvSpPr>
            <a:spLocks noGrp="1"/>
          </p:cNvSpPr>
          <p:nvPr>
            <p:ph type="pic" sz="quarter" idx="21"/>
          </p:nvPr>
        </p:nvSpPr>
        <p:spPr>
          <a:xfrm>
            <a:off x="6858000" y="2777547"/>
            <a:ext cx="838200" cy="831850"/>
          </a:xfrm>
          <a:prstGeom prst="rect">
            <a:avLst/>
          </a:prstGeom>
        </p:spPr>
        <p:txBody>
          <a:bodyPr/>
          <a:lstStyle/>
          <a:p>
            <a:endParaRPr lang="en-US"/>
          </a:p>
        </p:txBody>
      </p:sp>
      <p:sp>
        <p:nvSpPr>
          <p:cNvPr id="15" name="Picture Placeholder 8">
            <a:extLst>
              <a:ext uri="{FF2B5EF4-FFF2-40B4-BE49-F238E27FC236}">
                <a16:creationId xmlns:a16="http://schemas.microsoft.com/office/drawing/2014/main" id="{9D973FC1-24CA-034C-B4B3-5BFD32ACB771}"/>
              </a:ext>
            </a:extLst>
          </p:cNvPr>
          <p:cNvSpPr>
            <a:spLocks noGrp="1"/>
          </p:cNvSpPr>
          <p:nvPr>
            <p:ph type="pic" sz="quarter" idx="22"/>
          </p:nvPr>
        </p:nvSpPr>
        <p:spPr>
          <a:xfrm>
            <a:off x="6845300" y="3733222"/>
            <a:ext cx="838200" cy="831850"/>
          </a:xfrm>
          <a:prstGeom prst="rect">
            <a:avLst/>
          </a:prstGeom>
        </p:spPr>
        <p:txBody>
          <a:bodyPr/>
          <a:lstStyle/>
          <a:p>
            <a:endParaRPr lang="en-US"/>
          </a:p>
        </p:txBody>
      </p:sp>
      <p:sp>
        <p:nvSpPr>
          <p:cNvPr id="16" name="Picture Placeholder 8">
            <a:extLst>
              <a:ext uri="{FF2B5EF4-FFF2-40B4-BE49-F238E27FC236}">
                <a16:creationId xmlns:a16="http://schemas.microsoft.com/office/drawing/2014/main" id="{B8857784-1F8B-9741-9532-B88ACB49BF53}"/>
              </a:ext>
            </a:extLst>
          </p:cNvPr>
          <p:cNvSpPr>
            <a:spLocks noGrp="1"/>
          </p:cNvSpPr>
          <p:nvPr>
            <p:ph type="pic" sz="quarter" idx="23"/>
          </p:nvPr>
        </p:nvSpPr>
        <p:spPr>
          <a:xfrm>
            <a:off x="6858000" y="4701019"/>
            <a:ext cx="838200" cy="831850"/>
          </a:xfrm>
          <a:prstGeom prst="rect">
            <a:avLst/>
          </a:prstGeom>
        </p:spPr>
        <p:txBody>
          <a:bodyPr/>
          <a:lstStyle/>
          <a:p>
            <a:endParaRPr lang="en-US"/>
          </a:p>
        </p:txBody>
      </p:sp>
      <p:sp>
        <p:nvSpPr>
          <p:cNvPr id="2" name="Slide Number Placeholder 5">
            <a:extLst>
              <a:ext uri="{FF2B5EF4-FFF2-40B4-BE49-F238E27FC236}">
                <a16:creationId xmlns:a16="http://schemas.microsoft.com/office/drawing/2014/main" id="{BFC6F0AD-34FD-3A8E-6601-43B1812D2313}"/>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39445141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hree columns with graph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0" name="Text Placeholder 19">
            <a:extLst>
              <a:ext uri="{FF2B5EF4-FFF2-40B4-BE49-F238E27FC236}">
                <a16:creationId xmlns:a16="http://schemas.microsoft.com/office/drawing/2014/main" id="{BF8353AB-5813-E74F-91D7-1B001EF5278F}"/>
              </a:ext>
            </a:extLst>
          </p:cNvPr>
          <p:cNvSpPr>
            <a:spLocks noGrp="1"/>
          </p:cNvSpPr>
          <p:nvPr>
            <p:ph type="body" sz="quarter" idx="12"/>
          </p:nvPr>
        </p:nvSpPr>
        <p:spPr>
          <a:xfrm>
            <a:off x="990600" y="4267201"/>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1" name="Text Placeholder 19">
            <a:extLst>
              <a:ext uri="{FF2B5EF4-FFF2-40B4-BE49-F238E27FC236}">
                <a16:creationId xmlns:a16="http://schemas.microsoft.com/office/drawing/2014/main" id="{9302167A-3646-DB40-81D6-74E3B9CFD1B0}"/>
              </a:ext>
            </a:extLst>
          </p:cNvPr>
          <p:cNvSpPr>
            <a:spLocks noGrp="1"/>
          </p:cNvSpPr>
          <p:nvPr>
            <p:ph type="body" sz="quarter" idx="13"/>
          </p:nvPr>
        </p:nvSpPr>
        <p:spPr>
          <a:xfrm>
            <a:off x="4600575" y="4267200"/>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2" name="Text Placeholder 19">
            <a:extLst>
              <a:ext uri="{FF2B5EF4-FFF2-40B4-BE49-F238E27FC236}">
                <a16:creationId xmlns:a16="http://schemas.microsoft.com/office/drawing/2014/main" id="{3BA07D85-EB59-5C46-82EA-F1DE683515E5}"/>
              </a:ext>
            </a:extLst>
          </p:cNvPr>
          <p:cNvSpPr>
            <a:spLocks noGrp="1"/>
          </p:cNvSpPr>
          <p:nvPr>
            <p:ph type="body" sz="quarter" idx="14"/>
          </p:nvPr>
        </p:nvSpPr>
        <p:spPr>
          <a:xfrm>
            <a:off x="8185150" y="4267200"/>
            <a:ext cx="3000375" cy="1162369"/>
          </a:xfrm>
          <a:prstGeom prst="rect">
            <a:avLst/>
          </a:prstGeom>
        </p:spPr>
        <p:txBody>
          <a:bodyPr/>
          <a:lstStyle>
            <a:lvl1pPr algn="ctr">
              <a:defRPr>
                <a:solidFill>
                  <a:schemeClr val="accent1"/>
                </a:solidFill>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p:txBody>
      </p:sp>
      <p:sp>
        <p:nvSpPr>
          <p:cNvPr id="2" name="Slide Number Placeholder 5">
            <a:extLst>
              <a:ext uri="{FF2B5EF4-FFF2-40B4-BE49-F238E27FC236}">
                <a16:creationId xmlns:a16="http://schemas.microsoft.com/office/drawing/2014/main" id="{5099AEC0-B817-FA84-8F2B-17D916731E12}"/>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21035129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 Two Column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24128" y="2209800"/>
            <a:ext cx="5452872" cy="3429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6E14E10-E24E-FD4F-8674-E923A07A7583}"/>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3" name="Picture Placeholder 2">
            <a:extLst>
              <a:ext uri="{FF2B5EF4-FFF2-40B4-BE49-F238E27FC236}">
                <a16:creationId xmlns:a16="http://schemas.microsoft.com/office/drawing/2014/main" id="{291DBD50-EC04-0940-AE5E-F1ED1CE6BE57}"/>
              </a:ext>
            </a:extLst>
          </p:cNvPr>
          <p:cNvSpPr>
            <a:spLocks noGrp="1"/>
          </p:cNvSpPr>
          <p:nvPr>
            <p:ph type="pic" sz="quarter" idx="10" hasCustomPrompt="1"/>
          </p:nvPr>
        </p:nvSpPr>
        <p:spPr>
          <a:xfrm>
            <a:off x="6858000" y="2209800"/>
            <a:ext cx="3886200" cy="369332"/>
          </a:xfrm>
          <a:prstGeom prst="rect">
            <a:avLst/>
          </a:prstGeom>
        </p:spPr>
        <p:txBody>
          <a:bodyPr/>
          <a:lstStyle/>
          <a:p>
            <a:r>
              <a:rPr lang="en-US" dirty="0"/>
              <a:t>Graphic Here</a:t>
            </a:r>
          </a:p>
        </p:txBody>
      </p:sp>
      <p:sp>
        <p:nvSpPr>
          <p:cNvPr id="2" name="Slide Number Placeholder 5">
            <a:extLst>
              <a:ext uri="{FF2B5EF4-FFF2-40B4-BE49-F238E27FC236}">
                <a16:creationId xmlns:a16="http://schemas.microsoft.com/office/drawing/2014/main" id="{F94E6BD7-81A7-D043-A040-44EEF3B4819F}"/>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3113933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s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98132"/>
            <a:ext cx="3657600" cy="559127"/>
          </a:xfrm>
          <a:prstGeom prst="rect">
            <a:avLst/>
          </a:prstGeom>
        </p:spPr>
        <p:txBody>
          <a:bodyPr wrap="square" numCol="1">
            <a:spAutoFit/>
          </a:bodyPr>
          <a:lstStyle>
            <a:lvl1pPr>
              <a:defRPr sz="1600" b="1">
                <a:solidFill>
                  <a:schemeClr val="accent1"/>
                </a:solidFill>
                <a:latin typeface="+mj-lt"/>
              </a:defRPr>
            </a:lvl1pPr>
            <a:lvl2pPr marL="0" indent="0">
              <a:buFontTx/>
              <a:buNone/>
              <a:defRPr sz="1400"/>
            </a:lvl2pPr>
            <a:lvl3pPr>
              <a:defRPr sz="1200"/>
            </a:lvl3pPr>
            <a:lvl5pPr>
              <a:buNone/>
              <a:defRPr/>
            </a:lvl5pPr>
          </a:lstStyle>
          <a:p>
            <a:pPr lvl="0"/>
            <a:r>
              <a:rPr lang="en-US" dirty="0"/>
              <a:t>Click to edit Master text styles</a:t>
            </a:r>
          </a:p>
          <a:p>
            <a:pPr lvl="1"/>
            <a:r>
              <a:rPr lang="en-US" dirty="0"/>
              <a:t>Second level</a:t>
            </a:r>
          </a:p>
        </p:txBody>
      </p:sp>
      <p:sp>
        <p:nvSpPr>
          <p:cNvPr id="6" name="Picture Placeholder 5">
            <a:extLst>
              <a:ext uri="{FF2B5EF4-FFF2-40B4-BE49-F238E27FC236}">
                <a16:creationId xmlns:a16="http://schemas.microsoft.com/office/drawing/2014/main" id="{0792EF18-9A33-BF42-A7D8-468AE02E3602}"/>
              </a:ext>
            </a:extLst>
          </p:cNvPr>
          <p:cNvSpPr>
            <a:spLocks noGrp="1"/>
          </p:cNvSpPr>
          <p:nvPr>
            <p:ph type="pic" sz="quarter" idx="10" hasCustomPrompt="1"/>
          </p:nvPr>
        </p:nvSpPr>
        <p:spPr>
          <a:xfrm>
            <a:off x="1023938" y="2398133"/>
            <a:ext cx="804862" cy="802270"/>
          </a:xfrm>
          <a:prstGeom prst="rect">
            <a:avLst/>
          </a:prstGeom>
        </p:spPr>
        <p:txBody>
          <a:bodyPr/>
          <a:lstStyle/>
          <a:p>
            <a:r>
              <a:rPr lang="en-US" dirty="0"/>
              <a:t>Icon Here</a:t>
            </a:r>
          </a:p>
        </p:txBody>
      </p:sp>
      <p:sp>
        <p:nvSpPr>
          <p:cNvPr id="8" name="Content Placeholder 2">
            <a:extLst>
              <a:ext uri="{FF2B5EF4-FFF2-40B4-BE49-F238E27FC236}">
                <a16:creationId xmlns:a16="http://schemas.microsoft.com/office/drawing/2014/main" id="{52305C38-4641-E041-87BA-979A852A3E8B}"/>
              </a:ext>
            </a:extLst>
          </p:cNvPr>
          <p:cNvSpPr>
            <a:spLocks noGrp="1"/>
          </p:cNvSpPr>
          <p:nvPr>
            <p:ph idx="11"/>
          </p:nvPr>
        </p:nvSpPr>
        <p:spPr>
          <a:xfrm>
            <a:off x="1981200" y="3464931"/>
            <a:ext cx="3657600" cy="559127"/>
          </a:xfrm>
          <a:prstGeom prst="rect">
            <a:avLst/>
          </a:prstGeom>
        </p:spPr>
        <p:txBody>
          <a:bodyPr wrap="square" numCol="1">
            <a:spAutoFit/>
          </a:bodyPr>
          <a:lstStyle>
            <a:lvl1pPr>
              <a:defRPr sz="1600" b="1">
                <a:solidFill>
                  <a:schemeClr val="accent2"/>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9" name="Picture Placeholder 5">
            <a:extLst>
              <a:ext uri="{FF2B5EF4-FFF2-40B4-BE49-F238E27FC236}">
                <a16:creationId xmlns:a16="http://schemas.microsoft.com/office/drawing/2014/main" id="{8DE49CA0-11B6-1548-98A5-A2B852EF7A59}"/>
              </a:ext>
            </a:extLst>
          </p:cNvPr>
          <p:cNvSpPr>
            <a:spLocks noGrp="1"/>
          </p:cNvSpPr>
          <p:nvPr>
            <p:ph type="pic" sz="quarter" idx="12" hasCustomPrompt="1"/>
          </p:nvPr>
        </p:nvSpPr>
        <p:spPr>
          <a:xfrm>
            <a:off x="1023938" y="3464932"/>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18" name="Content Placeholder 2">
            <a:extLst>
              <a:ext uri="{FF2B5EF4-FFF2-40B4-BE49-F238E27FC236}">
                <a16:creationId xmlns:a16="http://schemas.microsoft.com/office/drawing/2014/main" id="{9BEC595A-4030-B341-8168-A14261778C88}"/>
              </a:ext>
            </a:extLst>
          </p:cNvPr>
          <p:cNvSpPr>
            <a:spLocks noGrp="1"/>
          </p:cNvSpPr>
          <p:nvPr>
            <p:ph idx="21"/>
          </p:nvPr>
        </p:nvSpPr>
        <p:spPr>
          <a:xfrm>
            <a:off x="1981200" y="4531729"/>
            <a:ext cx="3657600" cy="559127"/>
          </a:xfrm>
          <a:prstGeom prst="rect">
            <a:avLst/>
          </a:prstGeom>
        </p:spPr>
        <p:txBody>
          <a:bodyPr wrap="square" numCol="1">
            <a:spAutoFit/>
          </a:bodyPr>
          <a:lstStyle>
            <a:lvl1pPr>
              <a:defRPr sz="1600" b="1">
                <a:solidFill>
                  <a:schemeClr val="accent3"/>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19" name="Picture Placeholder 5">
            <a:extLst>
              <a:ext uri="{FF2B5EF4-FFF2-40B4-BE49-F238E27FC236}">
                <a16:creationId xmlns:a16="http://schemas.microsoft.com/office/drawing/2014/main" id="{1F0F92C3-5D1B-C142-B478-09AE3A4DC8A5}"/>
              </a:ext>
            </a:extLst>
          </p:cNvPr>
          <p:cNvSpPr>
            <a:spLocks noGrp="1"/>
          </p:cNvSpPr>
          <p:nvPr>
            <p:ph type="pic" sz="quarter" idx="22" hasCustomPrompt="1"/>
          </p:nvPr>
        </p:nvSpPr>
        <p:spPr>
          <a:xfrm>
            <a:off x="1023938" y="4531730"/>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20" name="Content Placeholder 2">
            <a:extLst>
              <a:ext uri="{FF2B5EF4-FFF2-40B4-BE49-F238E27FC236}">
                <a16:creationId xmlns:a16="http://schemas.microsoft.com/office/drawing/2014/main" id="{B96019B9-B371-FB4F-AEEF-019E011D81B7}"/>
              </a:ext>
            </a:extLst>
          </p:cNvPr>
          <p:cNvSpPr>
            <a:spLocks noGrp="1"/>
          </p:cNvSpPr>
          <p:nvPr>
            <p:ph idx="23"/>
          </p:nvPr>
        </p:nvSpPr>
        <p:spPr>
          <a:xfrm>
            <a:off x="7108033" y="2398132"/>
            <a:ext cx="3657600" cy="559127"/>
          </a:xfrm>
          <a:prstGeom prst="rect">
            <a:avLst/>
          </a:prstGeom>
        </p:spPr>
        <p:txBody>
          <a:bodyPr wrap="square" numCol="1">
            <a:spAutoFit/>
          </a:bodyPr>
          <a:lstStyle>
            <a:lvl1pPr>
              <a:defRPr sz="1600" b="1">
                <a:solidFill>
                  <a:schemeClr val="accent4"/>
                </a:solidFill>
                <a:latin typeface="+mj-lt"/>
              </a:defRPr>
            </a:lvl1pPr>
            <a:lvl2pPr>
              <a:buNone/>
              <a:defRPr sz="1400"/>
            </a:lvl2pPr>
            <a:lvl3pPr>
              <a:defRPr sz="1200"/>
            </a:lvl3pPr>
            <a:lvl5pPr>
              <a:buNone/>
              <a:defRPr/>
            </a:lvl5pPr>
          </a:lstStyle>
          <a:p>
            <a:pPr lvl="0"/>
            <a:r>
              <a:rPr lang="en-US" dirty="0"/>
              <a:t>Click to edit Master text styles</a:t>
            </a:r>
          </a:p>
          <a:p>
            <a:pPr lvl="1"/>
            <a:r>
              <a:rPr lang="en-US" dirty="0"/>
              <a:t>Second level</a:t>
            </a:r>
          </a:p>
        </p:txBody>
      </p:sp>
      <p:sp>
        <p:nvSpPr>
          <p:cNvPr id="21" name="Picture Placeholder 5">
            <a:extLst>
              <a:ext uri="{FF2B5EF4-FFF2-40B4-BE49-F238E27FC236}">
                <a16:creationId xmlns:a16="http://schemas.microsoft.com/office/drawing/2014/main" id="{33C74BD3-941E-0047-B3DC-FC5498911F11}"/>
              </a:ext>
            </a:extLst>
          </p:cNvPr>
          <p:cNvSpPr>
            <a:spLocks noGrp="1"/>
          </p:cNvSpPr>
          <p:nvPr>
            <p:ph type="pic" sz="quarter" idx="24" hasCustomPrompt="1"/>
          </p:nvPr>
        </p:nvSpPr>
        <p:spPr>
          <a:xfrm>
            <a:off x="6150771" y="2398133"/>
            <a:ext cx="804862" cy="802270"/>
          </a:xfrm>
          <a:prstGeom prst="rect">
            <a:avLst/>
          </a:prstGeom>
        </p:spPr>
        <p:txBody>
          <a:bodyPr/>
          <a:lstStyle/>
          <a:p>
            <a:r>
              <a:rPr lang="en-US" dirty="0"/>
              <a:t>Icon Here</a:t>
            </a:r>
          </a:p>
        </p:txBody>
      </p:sp>
      <p:sp>
        <p:nvSpPr>
          <p:cNvPr id="23" name="Content Placeholder 2">
            <a:extLst>
              <a:ext uri="{FF2B5EF4-FFF2-40B4-BE49-F238E27FC236}">
                <a16:creationId xmlns:a16="http://schemas.microsoft.com/office/drawing/2014/main" id="{9F61961D-4299-A948-97A8-60DE20B905A4}"/>
              </a:ext>
            </a:extLst>
          </p:cNvPr>
          <p:cNvSpPr>
            <a:spLocks noGrp="1"/>
          </p:cNvSpPr>
          <p:nvPr>
            <p:ph idx="25"/>
          </p:nvPr>
        </p:nvSpPr>
        <p:spPr>
          <a:xfrm>
            <a:off x="7108033" y="3464931"/>
            <a:ext cx="3657600" cy="559127"/>
          </a:xfrm>
          <a:prstGeom prst="rect">
            <a:avLst/>
          </a:prstGeom>
        </p:spPr>
        <p:txBody>
          <a:bodyPr wrap="square" numCol="1">
            <a:spAutoFit/>
          </a:bodyPr>
          <a:lstStyle>
            <a:lvl1pPr>
              <a:defRPr sz="1600" b="1">
                <a:solidFill>
                  <a:schemeClr val="accent5"/>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24" name="Picture Placeholder 5">
            <a:extLst>
              <a:ext uri="{FF2B5EF4-FFF2-40B4-BE49-F238E27FC236}">
                <a16:creationId xmlns:a16="http://schemas.microsoft.com/office/drawing/2014/main" id="{5700F2D5-5407-E24D-A304-C5770ED0A5D2}"/>
              </a:ext>
            </a:extLst>
          </p:cNvPr>
          <p:cNvSpPr>
            <a:spLocks noGrp="1"/>
          </p:cNvSpPr>
          <p:nvPr>
            <p:ph type="pic" sz="quarter" idx="26" hasCustomPrompt="1"/>
          </p:nvPr>
        </p:nvSpPr>
        <p:spPr>
          <a:xfrm>
            <a:off x="6150771" y="3464932"/>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25" name="Content Placeholder 2">
            <a:extLst>
              <a:ext uri="{FF2B5EF4-FFF2-40B4-BE49-F238E27FC236}">
                <a16:creationId xmlns:a16="http://schemas.microsoft.com/office/drawing/2014/main" id="{827287CD-DC8C-E74F-BF7E-06F3A0C5DE1D}"/>
              </a:ext>
            </a:extLst>
          </p:cNvPr>
          <p:cNvSpPr>
            <a:spLocks noGrp="1"/>
          </p:cNvSpPr>
          <p:nvPr>
            <p:ph idx="27"/>
          </p:nvPr>
        </p:nvSpPr>
        <p:spPr>
          <a:xfrm>
            <a:off x="7108033" y="4531729"/>
            <a:ext cx="3657600" cy="559127"/>
          </a:xfrm>
          <a:prstGeom prst="rect">
            <a:avLst/>
          </a:prstGeom>
        </p:spPr>
        <p:txBody>
          <a:bodyPr wrap="square" numCol="1">
            <a:spAutoFit/>
          </a:bodyPr>
          <a:lstStyle>
            <a:lvl1pPr>
              <a:defRPr sz="1600" b="1">
                <a:solidFill>
                  <a:schemeClr val="accent6"/>
                </a:solidFill>
              </a:defRPr>
            </a:lvl1pPr>
            <a:lvl2pPr>
              <a:buNone/>
              <a:defRPr sz="1400"/>
            </a:lvl2pPr>
            <a:lvl3pPr>
              <a:buNone/>
              <a:defRPr/>
            </a:lvl3pPr>
            <a:lvl5pPr>
              <a:buNone/>
              <a:defRPr/>
            </a:lvl5pPr>
          </a:lstStyle>
          <a:p>
            <a:pPr lvl="0"/>
            <a:r>
              <a:rPr lang="en-US" dirty="0"/>
              <a:t>Click to edit Master text styles</a:t>
            </a:r>
          </a:p>
          <a:p>
            <a:pPr lvl="1"/>
            <a:r>
              <a:rPr lang="en-US" dirty="0"/>
              <a:t>Second level</a:t>
            </a:r>
          </a:p>
        </p:txBody>
      </p:sp>
      <p:sp>
        <p:nvSpPr>
          <p:cNvPr id="26" name="Picture Placeholder 5">
            <a:extLst>
              <a:ext uri="{FF2B5EF4-FFF2-40B4-BE49-F238E27FC236}">
                <a16:creationId xmlns:a16="http://schemas.microsoft.com/office/drawing/2014/main" id="{2DAA5B71-9551-D240-B263-34FA7D85DEAE}"/>
              </a:ext>
            </a:extLst>
          </p:cNvPr>
          <p:cNvSpPr>
            <a:spLocks noGrp="1"/>
          </p:cNvSpPr>
          <p:nvPr>
            <p:ph type="pic" sz="quarter" idx="28" hasCustomPrompt="1"/>
          </p:nvPr>
        </p:nvSpPr>
        <p:spPr>
          <a:xfrm>
            <a:off x="6150771" y="4531730"/>
            <a:ext cx="804862" cy="802270"/>
          </a:xfrm>
          <a:prstGeom prst="rect">
            <a:avLst/>
          </a:prstGeom>
        </p:spPr>
        <p:txBody>
          <a:bodyPr/>
          <a:lstStyle>
            <a:lvl1pPr marL="91440" marR="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lvl1pPr>
          </a:lstStyle>
          <a:p>
            <a:pPr marL="91440" marR="0" lvl="0" indent="-91440" algn="l" defTabSz="914400" rtl="0" eaLnBrk="1" fontAlgn="auto" latinLnBrk="0" hangingPunct="1">
              <a:lnSpc>
                <a:spcPct val="90000"/>
              </a:lnSpc>
              <a:spcBef>
                <a:spcPts val="1200"/>
              </a:spcBef>
              <a:spcAft>
                <a:spcPts val="200"/>
              </a:spcAft>
              <a:buClr>
                <a:schemeClr val="accent2"/>
              </a:buClr>
              <a:buSzPct val="100000"/>
              <a:buFont typeface="Tw Cen MT" panose="020B0602020104020603" pitchFamily="34" charset="0"/>
              <a:buChar char=" "/>
              <a:tabLst/>
              <a:defRPr/>
            </a:pPr>
            <a:r>
              <a:rPr lang="en-US" dirty="0"/>
              <a:t>Icon Here</a:t>
            </a:r>
          </a:p>
          <a:p>
            <a:endParaRPr lang="en-US" dirty="0"/>
          </a:p>
        </p:txBody>
      </p:sp>
      <p:sp>
        <p:nvSpPr>
          <p:cNvPr id="30" name="Title 1">
            <a:extLst>
              <a:ext uri="{FF2B5EF4-FFF2-40B4-BE49-F238E27FC236}">
                <a16:creationId xmlns:a16="http://schemas.microsoft.com/office/drawing/2014/main" id="{03706469-2186-DA4A-B51F-E49AA84343A4}"/>
              </a:ext>
            </a:extLst>
          </p:cNvPr>
          <p:cNvSpPr>
            <a:spLocks noGrp="1"/>
          </p:cNvSpPr>
          <p:nvPr>
            <p:ph type="title" hasCustomPrompt="1"/>
          </p:nvPr>
        </p:nvSpPr>
        <p:spPr>
          <a:xfrm>
            <a:off x="1024128" y="1103629"/>
            <a:ext cx="9720072" cy="420371"/>
          </a:xfrm>
          <a:prstGeom prst="rect">
            <a:avLst/>
          </a:prstGeom>
        </p:spPr>
        <p:txBody>
          <a:bodyPr>
            <a:spAutoFit/>
          </a:bodyPr>
          <a:lstStyle>
            <a:lvl1pPr>
              <a:defRPr sz="2600"/>
            </a:lvl1pPr>
          </a:lstStyle>
          <a:p>
            <a:r>
              <a:rPr lang="en-US" dirty="0"/>
              <a:t>Click To Edit Master Text Style</a:t>
            </a:r>
          </a:p>
        </p:txBody>
      </p:sp>
      <p:sp>
        <p:nvSpPr>
          <p:cNvPr id="2" name="Slide Number Placeholder 5">
            <a:extLst>
              <a:ext uri="{FF2B5EF4-FFF2-40B4-BE49-F238E27FC236}">
                <a16:creationId xmlns:a16="http://schemas.microsoft.com/office/drawing/2014/main" id="{3D271176-7368-E004-BDBE-B2B6316F29CD}"/>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193723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6.emf"/><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6.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5.xml"/><Relationship Id="rId1" Type="http://schemas.openxmlformats.org/officeDocument/2006/relationships/slideLayout" Target="../slideLayouts/slideLayout64.xml"/><Relationship Id="rId4"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22.emf"/><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24.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23.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22.emf"/><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8.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image" Target="../media/image24.jpe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23.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theme" Target="../theme/theme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7" r:id="rId2"/>
    <p:sldLayoutId id="2147483658" r:id="rId3"/>
    <p:sldLayoutId id="2147483660" r:id="rId4"/>
    <p:sldLayoutId id="2147483661" r:id="rId5"/>
    <p:sldLayoutId id="2147483665" r:id="rId6"/>
    <p:sldLayoutId id="2147483666" r:id="rId7"/>
    <p:sldLayoutId id="2147483667" r:id="rId8"/>
    <p:sldLayoutId id="2147483669" r:id="rId9"/>
    <p:sldLayoutId id="2147483945" r:id="rId10"/>
    <p:sldLayoutId id="2147483946" r:id="rId11"/>
    <p:sldLayoutId id="214748394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480000"/>
            <a:ext cx="9600000" cy="517064"/>
          </a:xfrm>
          <a:prstGeom prst="rect">
            <a:avLst/>
          </a:prstGeom>
          <a:noFill/>
        </p:spPr>
        <p:txBody>
          <a:bodyPr vert="horz" wrap="square" lIns="0" tIns="0" rIns="0" bIns="0" rtlCol="0" anchor="t" anchorCtr="0">
            <a:spAutoFit/>
          </a:bodyPr>
          <a:lstStyle/>
          <a:p>
            <a:endParaRPr lang="en-US" dirty="0"/>
          </a:p>
        </p:txBody>
      </p:sp>
      <p:sp>
        <p:nvSpPr>
          <p:cNvPr id="3" name="Text Placeholder 2"/>
          <p:cNvSpPr>
            <a:spLocks noGrp="1"/>
          </p:cNvSpPr>
          <p:nvPr>
            <p:ph type="body" idx="1"/>
          </p:nvPr>
        </p:nvSpPr>
        <p:spPr>
          <a:xfrm>
            <a:off x="480000" y="1200001"/>
            <a:ext cx="9600000" cy="4703196"/>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4E169DFC-0A16-5A4F-B3A7-1850353952C4}"/>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Tree>
    <p:extLst>
      <p:ext uri="{BB962C8B-B14F-4D97-AF65-F5344CB8AC3E}">
        <p14:creationId xmlns:p14="http://schemas.microsoft.com/office/powerpoint/2010/main" val="52961929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hdr="0" ftr="0" dt="0"/>
  <p:txStyles>
    <p:titleStyle>
      <a:lvl1pPr marL="0" indent="0" algn="l" defTabSz="685750" rtl="0" eaLnBrk="1" latinLnBrk="0" hangingPunct="1">
        <a:lnSpc>
          <a:spcPct val="90000"/>
        </a:lnSpc>
        <a:spcBef>
          <a:spcPct val="0"/>
        </a:spcBef>
        <a:buNone/>
        <a:defRPr sz="3733" b="0" i="0" kern="1200" spc="-67" baseline="0">
          <a:solidFill>
            <a:schemeClr val="accent1"/>
          </a:solidFill>
          <a:latin typeface="Arial" panose="020B0604020202020204" pitchFamily="34" charset="0"/>
          <a:ea typeface="+mj-ea"/>
          <a:cs typeface="+mj-cs"/>
        </a:defRPr>
      </a:lvl1pPr>
    </p:titleStyle>
    <p:bodyStyle>
      <a:lvl1pPr marL="171438" indent="-171438" algn="l" defTabSz="685750" rtl="0" eaLnBrk="1" latinLnBrk="0" hangingPunct="1">
        <a:lnSpc>
          <a:spcPct val="90000"/>
        </a:lnSpc>
        <a:spcBef>
          <a:spcPts val="751"/>
        </a:spcBef>
        <a:buClr>
          <a:schemeClr val="accent1"/>
        </a:buClr>
        <a:buSzPct val="90000"/>
        <a:buFont typeface="Arial" panose="020B0604020202020204" pitchFamily="34" charset="0"/>
        <a:buChar char="•"/>
        <a:defRPr sz="1867" b="0" i="0" kern="1200">
          <a:solidFill>
            <a:schemeClr val="tx1"/>
          </a:solidFill>
          <a:latin typeface="Arial" panose="020B0604020202020204" pitchFamily="34" charset="0"/>
          <a:ea typeface="Roboto" panose="02000000000000000000" pitchFamily="2" charset="0"/>
          <a:cs typeface="+mn-cs"/>
        </a:defRPr>
      </a:lvl1pPr>
      <a:lvl2pPr marL="514312" indent="-171438" algn="l" defTabSz="685750" rtl="0" eaLnBrk="1" latinLnBrk="0" hangingPunct="1">
        <a:lnSpc>
          <a:spcPct val="90000"/>
        </a:lnSpc>
        <a:spcBef>
          <a:spcPts val="375"/>
        </a:spcBef>
        <a:buClr>
          <a:schemeClr val="accent1"/>
        </a:buClr>
        <a:buSzPct val="90000"/>
        <a:buFont typeface="Arial" panose="020B0604020202020204" pitchFamily="34" charset="0"/>
        <a:buChar char="•"/>
        <a:defRPr sz="1867" b="0" i="0" kern="1200">
          <a:solidFill>
            <a:schemeClr val="tx1"/>
          </a:solidFill>
          <a:latin typeface="Arial" panose="020B0604020202020204" pitchFamily="34" charset="0"/>
          <a:ea typeface="Roboto" panose="02000000000000000000" pitchFamily="2" charset="0"/>
          <a:cs typeface="+mn-cs"/>
        </a:defRPr>
      </a:lvl2pPr>
      <a:lvl3pPr marL="857185" indent="-171438" algn="l" defTabSz="685750" rtl="0" eaLnBrk="1" latinLnBrk="0" hangingPunct="1">
        <a:lnSpc>
          <a:spcPct val="90000"/>
        </a:lnSpc>
        <a:spcBef>
          <a:spcPts val="375"/>
        </a:spcBef>
        <a:buClr>
          <a:schemeClr val="accent1"/>
        </a:buClr>
        <a:buSzPct val="90000"/>
        <a:buFont typeface="Arial" panose="020B0604020202020204" pitchFamily="34" charset="0"/>
        <a:buChar char="•"/>
        <a:defRPr sz="1867" b="0" i="0" kern="1200">
          <a:solidFill>
            <a:schemeClr val="tx1"/>
          </a:solidFill>
          <a:latin typeface="Arial" panose="020B0604020202020204" pitchFamily="34" charset="0"/>
          <a:ea typeface="Roboto" panose="02000000000000000000" pitchFamily="2" charset="0"/>
          <a:cs typeface="+mn-cs"/>
        </a:defRPr>
      </a:lvl3pPr>
      <a:lvl4pPr marL="1200061" indent="-171438" algn="l" defTabSz="685750" rtl="0" eaLnBrk="1" latinLnBrk="0" hangingPunct="1">
        <a:lnSpc>
          <a:spcPct val="90000"/>
        </a:lnSpc>
        <a:spcBef>
          <a:spcPts val="375"/>
        </a:spcBef>
        <a:buClr>
          <a:schemeClr val="accent1"/>
        </a:buClr>
        <a:buSzPct val="90000"/>
        <a:buFont typeface="Arial" panose="020B0604020202020204" pitchFamily="34" charset="0"/>
        <a:buChar char="•"/>
        <a:defRPr sz="1867" b="0" i="0" kern="1200">
          <a:solidFill>
            <a:schemeClr val="tx1"/>
          </a:solidFill>
          <a:latin typeface="Arial" panose="020B0604020202020204" pitchFamily="34" charset="0"/>
          <a:ea typeface="Roboto" panose="02000000000000000000" pitchFamily="2" charset="0"/>
          <a:cs typeface="+mn-cs"/>
        </a:defRPr>
      </a:lvl4pPr>
      <a:lvl5pPr marL="1542936" indent="-171438" algn="l" defTabSz="685750" rtl="0" eaLnBrk="1" latinLnBrk="0" hangingPunct="1">
        <a:lnSpc>
          <a:spcPct val="90000"/>
        </a:lnSpc>
        <a:spcBef>
          <a:spcPts val="375"/>
        </a:spcBef>
        <a:buClr>
          <a:schemeClr val="accent1"/>
        </a:buClr>
        <a:buSzPct val="90000"/>
        <a:buFont typeface="Arial" panose="020B0604020202020204" pitchFamily="34" charset="0"/>
        <a:buChar char="•"/>
        <a:defRPr sz="1867" b="0" i="0" kern="1200">
          <a:solidFill>
            <a:schemeClr val="tx1"/>
          </a:solidFill>
          <a:latin typeface="Arial" panose="020B0604020202020204" pitchFamily="34" charset="0"/>
          <a:ea typeface="Roboto" panose="02000000000000000000" pitchFamily="2" charset="0"/>
          <a:cs typeface="+mn-cs"/>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5"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5" algn="l" defTabSz="68575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pos="226">
          <p15:clr>
            <a:srgbClr val="F26B43"/>
          </p15:clr>
        </p15:guide>
        <p15:guide id="3" pos="55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480000"/>
            <a:ext cx="9600000" cy="517064"/>
          </a:xfrm>
          <a:prstGeom prst="rect">
            <a:avLst/>
          </a:prstGeom>
          <a:noFill/>
        </p:spPr>
        <p:txBody>
          <a:bodyPr vert="horz" wrap="square" lIns="0" tIns="0" rIns="0" bIns="0" rtlCol="0" anchor="t" anchorCtr="0">
            <a:spAutoFit/>
          </a:bodyPr>
          <a:lstStyle/>
          <a:p>
            <a:endParaRPr lang="en-US"/>
          </a:p>
        </p:txBody>
      </p:sp>
      <p:sp>
        <p:nvSpPr>
          <p:cNvPr id="3" name="Text Placeholder 2"/>
          <p:cNvSpPr>
            <a:spLocks noGrp="1"/>
          </p:cNvSpPr>
          <p:nvPr>
            <p:ph type="body" idx="1"/>
          </p:nvPr>
        </p:nvSpPr>
        <p:spPr>
          <a:xfrm>
            <a:off x="480000" y="1200003"/>
            <a:ext cx="9600000" cy="177410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E169DFC-0A16-5A4F-B3A7-1850353952C4}"/>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1139272" y="5973911"/>
            <a:ext cx="572728" cy="572728"/>
          </a:xfrm>
          <a:prstGeom prst="rect">
            <a:avLst/>
          </a:prstGeom>
        </p:spPr>
      </p:pic>
    </p:spTree>
    <p:extLst>
      <p:ext uri="{BB962C8B-B14F-4D97-AF65-F5344CB8AC3E}">
        <p14:creationId xmlns:p14="http://schemas.microsoft.com/office/powerpoint/2010/main" val="154621168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hf hdr="0" ftr="0" dt="0"/>
  <p:txStyles>
    <p:titleStyle>
      <a:lvl1pPr marL="0" indent="0" algn="l" defTabSz="685734" rtl="0" eaLnBrk="1" latinLnBrk="0" hangingPunct="1">
        <a:lnSpc>
          <a:spcPct val="90000"/>
        </a:lnSpc>
        <a:spcBef>
          <a:spcPct val="0"/>
        </a:spcBef>
        <a:buNone/>
        <a:defRPr sz="3733" b="0" i="0" kern="1200" spc="-67" baseline="0">
          <a:solidFill>
            <a:schemeClr val="accent1"/>
          </a:solidFill>
          <a:latin typeface="Arial" panose="020B0604020202020204" pitchFamily="34" charset="0"/>
          <a:ea typeface="+mj-ea"/>
          <a:cs typeface="+mj-cs"/>
        </a:defRPr>
      </a:lvl1pPr>
    </p:titleStyle>
    <p:bodyStyle>
      <a:lvl1pPr marL="171434" indent="-171434" algn="l" defTabSz="685734" rtl="0" eaLnBrk="1" latinLnBrk="0" hangingPunct="1">
        <a:lnSpc>
          <a:spcPct val="90000"/>
        </a:lnSpc>
        <a:spcBef>
          <a:spcPts val="751"/>
        </a:spcBef>
        <a:buClr>
          <a:schemeClr val="accent1"/>
        </a:buClr>
        <a:buSzPct val="100000"/>
        <a:buFont typeface="Arial" panose="020B0604020202020204" pitchFamily="34" charset="0"/>
        <a:buChar char="•"/>
        <a:defRPr sz="2400" b="0" i="0" kern="1200">
          <a:solidFill>
            <a:schemeClr val="tx1"/>
          </a:solidFill>
          <a:latin typeface="Arial" panose="020B0604020202020204" pitchFamily="34" charset="0"/>
          <a:ea typeface="Roboto" panose="02000000000000000000" pitchFamily="2" charset="0"/>
          <a:cs typeface="+mn-cs"/>
        </a:defRPr>
      </a:lvl1pPr>
      <a:lvl2pPr marL="514299" indent="-171434" algn="l" defTabSz="685734" rtl="0" eaLnBrk="1" latinLnBrk="0" hangingPunct="1">
        <a:lnSpc>
          <a:spcPct val="90000"/>
        </a:lnSpc>
        <a:spcBef>
          <a:spcPts val="375"/>
        </a:spcBef>
        <a:buClr>
          <a:schemeClr val="accent1"/>
        </a:buClr>
        <a:buSzPct val="100000"/>
        <a:buFont typeface="Arial" panose="020B0604020202020204" pitchFamily="34" charset="0"/>
        <a:buChar char="•"/>
        <a:defRPr sz="2400" b="0" i="0" kern="1200">
          <a:solidFill>
            <a:schemeClr val="tx1"/>
          </a:solidFill>
          <a:latin typeface="Arial" panose="020B0604020202020204" pitchFamily="34" charset="0"/>
          <a:ea typeface="Roboto" panose="02000000000000000000" pitchFamily="2" charset="0"/>
          <a:cs typeface="+mn-cs"/>
        </a:defRPr>
      </a:lvl2pPr>
      <a:lvl3pPr marL="857164" indent="-171434" algn="l" defTabSz="685734" rtl="0" eaLnBrk="1" latinLnBrk="0" hangingPunct="1">
        <a:lnSpc>
          <a:spcPct val="90000"/>
        </a:lnSpc>
        <a:spcBef>
          <a:spcPts val="375"/>
        </a:spcBef>
        <a:buClr>
          <a:schemeClr val="accent1"/>
        </a:buClr>
        <a:buSzPct val="100000"/>
        <a:buFont typeface="Arial" panose="020B0604020202020204" pitchFamily="34" charset="0"/>
        <a:buChar char="•"/>
        <a:defRPr sz="2400" b="0" i="0" kern="1200">
          <a:solidFill>
            <a:schemeClr val="tx1"/>
          </a:solidFill>
          <a:latin typeface="Arial" panose="020B0604020202020204" pitchFamily="34" charset="0"/>
          <a:ea typeface="Roboto" panose="02000000000000000000" pitchFamily="2" charset="0"/>
          <a:cs typeface="+mn-cs"/>
        </a:defRPr>
      </a:lvl3pPr>
      <a:lvl4pPr marL="1200031" indent="-171434" algn="l" defTabSz="685734" rtl="0" eaLnBrk="1" latinLnBrk="0" hangingPunct="1">
        <a:lnSpc>
          <a:spcPct val="90000"/>
        </a:lnSpc>
        <a:spcBef>
          <a:spcPts val="375"/>
        </a:spcBef>
        <a:buClr>
          <a:schemeClr val="accent1"/>
        </a:buClr>
        <a:buSzPct val="100000"/>
        <a:buFont typeface="Arial" panose="020B0604020202020204" pitchFamily="34" charset="0"/>
        <a:buChar char="•"/>
        <a:defRPr sz="2400" b="0" i="0" kern="1200">
          <a:solidFill>
            <a:schemeClr val="tx1"/>
          </a:solidFill>
          <a:latin typeface="Arial" panose="020B0604020202020204" pitchFamily="34" charset="0"/>
          <a:ea typeface="Roboto" panose="02000000000000000000" pitchFamily="2" charset="0"/>
          <a:cs typeface="+mn-cs"/>
        </a:defRPr>
      </a:lvl4pPr>
      <a:lvl5pPr marL="1542897" indent="-171434" algn="l" defTabSz="685734" rtl="0" eaLnBrk="1" latinLnBrk="0" hangingPunct="1">
        <a:lnSpc>
          <a:spcPct val="90000"/>
        </a:lnSpc>
        <a:spcBef>
          <a:spcPts val="375"/>
        </a:spcBef>
        <a:buClr>
          <a:schemeClr val="accent1"/>
        </a:buClr>
        <a:buSzPct val="100000"/>
        <a:buFont typeface="Arial" panose="020B0604020202020204" pitchFamily="34" charset="0"/>
        <a:buChar char="•"/>
        <a:defRPr sz="2400" b="0" i="0" kern="1200">
          <a:solidFill>
            <a:schemeClr val="tx1"/>
          </a:solidFill>
          <a:latin typeface="Arial" panose="020B0604020202020204" pitchFamily="34" charset="0"/>
          <a:ea typeface="Roboto" panose="02000000000000000000" pitchFamily="2" charset="0"/>
          <a:cs typeface="+mn-cs"/>
        </a:defRPr>
      </a:lvl5pPr>
      <a:lvl6pPr marL="1885762"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7"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59" indent="-171434" algn="l" defTabSz="685734"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34" rtl="0" eaLnBrk="1" latinLnBrk="0" hangingPunct="1">
        <a:defRPr sz="1351" kern="1200">
          <a:solidFill>
            <a:schemeClr val="tx1"/>
          </a:solidFill>
          <a:latin typeface="+mn-lt"/>
          <a:ea typeface="+mn-ea"/>
          <a:cs typeface="+mn-cs"/>
        </a:defRPr>
      </a:lvl1pPr>
      <a:lvl2pPr marL="342866" algn="l" defTabSz="685734" rtl="0" eaLnBrk="1" latinLnBrk="0" hangingPunct="1">
        <a:defRPr sz="1351" kern="1200">
          <a:solidFill>
            <a:schemeClr val="tx1"/>
          </a:solidFill>
          <a:latin typeface="+mn-lt"/>
          <a:ea typeface="+mn-ea"/>
          <a:cs typeface="+mn-cs"/>
        </a:defRPr>
      </a:lvl2pPr>
      <a:lvl3pPr marL="685734" algn="l" defTabSz="685734" rtl="0" eaLnBrk="1" latinLnBrk="0" hangingPunct="1">
        <a:defRPr sz="1351" kern="1200">
          <a:solidFill>
            <a:schemeClr val="tx1"/>
          </a:solidFill>
          <a:latin typeface="+mn-lt"/>
          <a:ea typeface="+mn-ea"/>
          <a:cs typeface="+mn-cs"/>
        </a:defRPr>
      </a:lvl3pPr>
      <a:lvl4pPr marL="1028598" algn="l" defTabSz="685734" rtl="0" eaLnBrk="1" latinLnBrk="0" hangingPunct="1">
        <a:defRPr sz="1351" kern="1200">
          <a:solidFill>
            <a:schemeClr val="tx1"/>
          </a:solidFill>
          <a:latin typeface="+mn-lt"/>
          <a:ea typeface="+mn-ea"/>
          <a:cs typeface="+mn-cs"/>
        </a:defRPr>
      </a:lvl4pPr>
      <a:lvl5pPr marL="1371464" algn="l" defTabSz="685734" rtl="0" eaLnBrk="1" latinLnBrk="0" hangingPunct="1">
        <a:defRPr sz="1351" kern="1200">
          <a:solidFill>
            <a:schemeClr val="tx1"/>
          </a:solidFill>
          <a:latin typeface="+mn-lt"/>
          <a:ea typeface="+mn-ea"/>
          <a:cs typeface="+mn-cs"/>
        </a:defRPr>
      </a:lvl5pPr>
      <a:lvl6pPr marL="1714329" algn="l" defTabSz="685734" rtl="0" eaLnBrk="1" latinLnBrk="0" hangingPunct="1">
        <a:defRPr sz="1351" kern="1200">
          <a:solidFill>
            <a:schemeClr val="tx1"/>
          </a:solidFill>
          <a:latin typeface="+mn-lt"/>
          <a:ea typeface="+mn-ea"/>
          <a:cs typeface="+mn-cs"/>
        </a:defRPr>
      </a:lvl6pPr>
      <a:lvl7pPr marL="2057195" algn="l" defTabSz="685734" rtl="0" eaLnBrk="1" latinLnBrk="0" hangingPunct="1">
        <a:defRPr sz="1351" kern="1200">
          <a:solidFill>
            <a:schemeClr val="tx1"/>
          </a:solidFill>
          <a:latin typeface="+mn-lt"/>
          <a:ea typeface="+mn-ea"/>
          <a:cs typeface="+mn-cs"/>
        </a:defRPr>
      </a:lvl7pPr>
      <a:lvl8pPr marL="2400060" algn="l" defTabSz="685734" rtl="0" eaLnBrk="1" latinLnBrk="0" hangingPunct="1">
        <a:defRPr sz="1351" kern="1200">
          <a:solidFill>
            <a:schemeClr val="tx1"/>
          </a:solidFill>
          <a:latin typeface="+mn-lt"/>
          <a:ea typeface="+mn-ea"/>
          <a:cs typeface="+mn-cs"/>
        </a:defRPr>
      </a:lvl8pPr>
      <a:lvl9pPr marL="2742926" algn="l" defTabSz="685734"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pos="226">
          <p15:clr>
            <a:srgbClr val="F26B43"/>
          </p15:clr>
        </p15:guide>
        <p15:guide id="3" pos="55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97000" y="863450"/>
            <a:ext cx="89980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accent2"/>
              </a:buClr>
              <a:buSzPts val="8000"/>
              <a:buFont typeface="Lora"/>
              <a:buNone/>
              <a:defRPr sz="8000" i="0" u="none" strike="noStrike" cap="none">
                <a:solidFill>
                  <a:schemeClr val="accent2"/>
                </a:solidFill>
                <a:latin typeface="Lora"/>
                <a:ea typeface="Lora"/>
                <a:cs typeface="Lora"/>
                <a:sym typeface="Lor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799433" y="2903750"/>
            <a:ext cx="5486400" cy="3017400"/>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64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1pPr>
            <a:lvl2pPr marL="914400" marR="0" lvl="1" indent="-381000" algn="l" rtl="0">
              <a:spcBef>
                <a:spcPts val="56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2pPr>
            <a:lvl3pPr marL="1371600" marR="0" lvl="2" indent="-381000" algn="l" rtl="0">
              <a:spcBef>
                <a:spcPts val="48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3pPr>
            <a:lvl4pPr marL="1828800" marR="0" lvl="3"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4pPr>
            <a:lvl5pPr marL="2286000" marR="0" lvl="4"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5pPr>
            <a:lvl6pPr marL="2743200" marR="0" lvl="5"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6pPr>
            <a:lvl7pPr marL="3200400" marR="0" lvl="6"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7pPr>
            <a:lvl8pPr marL="3657600" marR="0" lvl="7"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8pPr>
            <a:lvl9pPr marL="4114800" marR="0" lvl="8" indent="-381000" algn="l" rtl="0">
              <a:spcBef>
                <a:spcPts val="400"/>
              </a:spcBef>
              <a:spcAft>
                <a:spcPts val="0"/>
              </a:spcAft>
              <a:buClr>
                <a:schemeClr val="dk1"/>
              </a:buClr>
              <a:buSzPts val="2400"/>
              <a:buFont typeface="Lora"/>
              <a:buChar char="•"/>
              <a:defRPr sz="2400" i="0" u="none" strike="noStrike" cap="none">
                <a:solidFill>
                  <a:schemeClr val="dk1"/>
                </a:solidFill>
                <a:latin typeface="Lora"/>
                <a:ea typeface="Lora"/>
                <a:cs typeface="Lora"/>
                <a:sym typeface="Lora"/>
              </a:defRPr>
            </a:lvl9pPr>
          </a:lstStyle>
          <a:p>
            <a:endParaRPr/>
          </a:p>
        </p:txBody>
      </p:sp>
    </p:spTree>
    <p:extLst>
      <p:ext uri="{BB962C8B-B14F-4D97-AF65-F5344CB8AC3E}">
        <p14:creationId xmlns:p14="http://schemas.microsoft.com/office/powerpoint/2010/main" val="2544859421"/>
      </p:ext>
    </p:extLst>
  </p:cSld>
  <p:clrMap bg1="lt1" tx1="dk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B433C2-574D-ABBF-1637-105E4ED78BD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Logo, company name&#10;&#10;Description automatically generated">
            <a:extLst>
              <a:ext uri="{FF2B5EF4-FFF2-40B4-BE49-F238E27FC236}">
                <a16:creationId xmlns:a16="http://schemas.microsoft.com/office/drawing/2014/main" id="{7BEA02DB-60F8-E049-DBCC-730A6602F8F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3401" y="5384578"/>
            <a:ext cx="1600200" cy="1152144"/>
          </a:xfrm>
          <a:prstGeom prst="rect">
            <a:avLst/>
          </a:prstGeom>
        </p:spPr>
      </p:pic>
    </p:spTree>
    <p:extLst>
      <p:ext uri="{BB962C8B-B14F-4D97-AF65-F5344CB8AC3E}">
        <p14:creationId xmlns:p14="http://schemas.microsoft.com/office/powerpoint/2010/main" val="3183463170"/>
      </p:ext>
    </p:extLst>
  </p:cSld>
  <p:clrMap bg1="lt1" tx1="dk1" bg2="lt2" tx2="dk2" accent1="accent1" accent2="accent2" accent3="accent3" accent4="accent4" accent5="accent5" accent6="accent6" hlink="hlink" folHlink="folHlink"/>
  <p:sldLayoutIdLst>
    <p:sldLayoutId id="214748395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DBBAB-BD14-ED4A-B3B6-E533FCC82771}"/>
              </a:ext>
            </a:extLst>
          </p:cNvPr>
          <p:cNvPicPr>
            <a:picLocks noChangeAspect="1"/>
          </p:cNvPicPr>
          <p:nvPr userDrawn="1"/>
        </p:nvPicPr>
        <p:blipFill>
          <a:blip r:embed="rId18"/>
          <a:stretch>
            <a:fillRect/>
          </a:stretch>
        </p:blipFill>
        <p:spPr>
          <a:xfrm>
            <a:off x="10058400" y="6096000"/>
            <a:ext cx="1778000" cy="533400"/>
          </a:xfrm>
          <a:prstGeom prst="rect">
            <a:avLst/>
          </a:prstGeom>
        </p:spPr>
      </p:pic>
      <p:pic>
        <p:nvPicPr>
          <p:cNvPr id="8" name="Picture 7" descr="Logo, company name&#10;&#10;Description automatically generated">
            <a:extLst>
              <a:ext uri="{FF2B5EF4-FFF2-40B4-BE49-F238E27FC236}">
                <a16:creationId xmlns:a16="http://schemas.microsoft.com/office/drawing/2014/main" id="{DCF96DF3-3304-B2F9-0CEC-CA4D11E9C252}"/>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A73499C-CAD3-3AF0-A646-44E1DF501C8D}"/>
              </a:ext>
            </a:extLst>
          </p:cNvPr>
          <p:cNvPicPr>
            <a:picLocks noChangeAspect="1"/>
          </p:cNvPicPr>
          <p:nvPr userDrawn="1"/>
        </p:nvPicPr>
        <p:blipFill rotWithShape="1">
          <a:blip r:embed="rId20" cstate="print">
            <a:extLst>
              <a:ext uri="{28A0092B-C50C-407E-A947-70E740481C1C}">
                <a14:useLocalDpi xmlns:a14="http://schemas.microsoft.com/office/drawing/2010/main"/>
              </a:ext>
            </a:extLst>
          </a:blip>
          <a:srcRect b="-86003"/>
          <a:stretch/>
        </p:blipFill>
        <p:spPr>
          <a:xfrm>
            <a:off x="0" y="6519000"/>
            <a:ext cx="12192000" cy="720000"/>
          </a:xfrm>
          <a:prstGeom prst="rect">
            <a:avLst/>
          </a:prstGeom>
        </p:spPr>
      </p:pic>
    </p:spTree>
    <p:extLst>
      <p:ext uri="{BB962C8B-B14F-4D97-AF65-F5344CB8AC3E}">
        <p14:creationId xmlns:p14="http://schemas.microsoft.com/office/powerpoint/2010/main" val="250926596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Lst>
  <p:hf hdr="0" ftr="0" dt="0"/>
  <p:txStyles>
    <p:titleStyle>
      <a:lvl1pPr algn="l" defTabSz="914400" rtl="0" eaLnBrk="1" latinLnBrk="0" hangingPunct="1">
        <a:lnSpc>
          <a:spcPct val="80000"/>
        </a:lnSpc>
        <a:spcBef>
          <a:spcPct val="0"/>
        </a:spcBef>
        <a:buNone/>
        <a:defRPr sz="2600" b="1" kern="1200" cap="none" spc="100" baseline="0">
          <a:solidFill>
            <a:schemeClr val="tx1">
              <a:lumMod val="95000"/>
              <a:lumOff val="5000"/>
            </a:schemeClr>
          </a:solidFill>
          <a:latin typeface="+mj-lt"/>
          <a:ea typeface="+mj-ea"/>
          <a:cs typeface="+mj-cs"/>
        </a:defRPr>
      </a:lvl1pPr>
    </p:titleStyle>
    <p:body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1C5CAF-FB23-5F40-C293-0A970E91A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1F1395E-39B5-5F14-D47A-C1620591D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5085F8-C0E1-0B6E-94B1-7DAC074F8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CA"/>
          </a:p>
        </p:txBody>
      </p:sp>
      <p:sp>
        <p:nvSpPr>
          <p:cNvPr id="5" name="Footer Placeholder 4">
            <a:extLst>
              <a:ext uri="{FF2B5EF4-FFF2-40B4-BE49-F238E27FC236}">
                <a16:creationId xmlns:a16="http://schemas.microsoft.com/office/drawing/2014/main" id="{F285FD5A-6F28-85F3-035D-47263A41DD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C0C1F09B-59A4-9A9A-F005-C576F05A9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D8000A-FA00-4276-8243-2C63478DF5BF}" type="slidenum">
              <a:rPr lang="en-CA" smtClean="0"/>
              <a:t>‹#›</a:t>
            </a:fld>
            <a:endParaRPr lang="en-CA"/>
          </a:p>
        </p:txBody>
      </p:sp>
    </p:spTree>
    <p:extLst>
      <p:ext uri="{BB962C8B-B14F-4D97-AF65-F5344CB8AC3E}">
        <p14:creationId xmlns:p14="http://schemas.microsoft.com/office/powerpoint/2010/main" val="208662052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DBBAB-BD14-ED4A-B3B6-E533FCC82771}"/>
              </a:ext>
            </a:extLst>
          </p:cNvPr>
          <p:cNvPicPr>
            <a:picLocks noChangeAspect="1"/>
          </p:cNvPicPr>
          <p:nvPr userDrawn="1"/>
        </p:nvPicPr>
        <p:blipFill>
          <a:blip r:embed="rId18"/>
          <a:stretch>
            <a:fillRect/>
          </a:stretch>
        </p:blipFill>
        <p:spPr>
          <a:xfrm>
            <a:off x="10058400" y="6096000"/>
            <a:ext cx="1778000" cy="533400"/>
          </a:xfrm>
          <a:prstGeom prst="rect">
            <a:avLst/>
          </a:prstGeom>
        </p:spPr>
      </p:pic>
      <p:pic>
        <p:nvPicPr>
          <p:cNvPr id="8" name="Picture 7" descr="Logo, company name&#10;&#10;Description automatically generated">
            <a:extLst>
              <a:ext uri="{FF2B5EF4-FFF2-40B4-BE49-F238E27FC236}">
                <a16:creationId xmlns:a16="http://schemas.microsoft.com/office/drawing/2014/main" id="{DCF96DF3-3304-B2F9-0CEC-CA4D11E9C252}"/>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A73499C-CAD3-3AF0-A646-44E1DF501C8D}"/>
              </a:ext>
            </a:extLst>
          </p:cNvPr>
          <p:cNvPicPr>
            <a:picLocks noChangeAspect="1"/>
          </p:cNvPicPr>
          <p:nvPr userDrawn="1"/>
        </p:nvPicPr>
        <p:blipFill rotWithShape="1">
          <a:blip r:embed="rId20" cstate="print">
            <a:extLst>
              <a:ext uri="{28A0092B-C50C-407E-A947-70E740481C1C}">
                <a14:useLocalDpi xmlns:a14="http://schemas.microsoft.com/office/drawing/2010/main"/>
              </a:ext>
            </a:extLst>
          </a:blip>
          <a:srcRect b="-86003"/>
          <a:stretch/>
        </p:blipFill>
        <p:spPr>
          <a:xfrm>
            <a:off x="0" y="6519000"/>
            <a:ext cx="12192000" cy="720000"/>
          </a:xfrm>
          <a:prstGeom prst="rect">
            <a:avLst/>
          </a:prstGeom>
        </p:spPr>
      </p:pic>
      <p:sp>
        <p:nvSpPr>
          <p:cNvPr id="4" name="Slide Number Placeholder 5">
            <a:extLst>
              <a:ext uri="{FF2B5EF4-FFF2-40B4-BE49-F238E27FC236}">
                <a16:creationId xmlns:a16="http://schemas.microsoft.com/office/drawing/2014/main" id="{D51B7BD3-20BB-DA9E-005C-62F7F896152E}"/>
              </a:ext>
            </a:extLst>
          </p:cNvPr>
          <p:cNvSpPr>
            <a:spLocks noGrp="1"/>
          </p:cNvSpPr>
          <p:nvPr>
            <p:ph type="sldNum" sz="quarter" idx="4"/>
          </p:nvPr>
        </p:nvSpPr>
        <p:spPr>
          <a:xfrm>
            <a:off x="1551175" y="6067603"/>
            <a:ext cx="2743200" cy="365125"/>
          </a:xfrm>
          <a:prstGeom prst="rect">
            <a:avLst/>
          </a:prstGeom>
        </p:spPr>
        <p:txBody>
          <a:bodyPr/>
          <a:lstStyle>
            <a:lvl1pPr algn="l">
              <a:defRPr/>
            </a:lvl1pPr>
          </a:lstStyle>
          <a:p>
            <a:fld id="{488FD11E-91D5-794E-91B1-F4D5E44F3C21}" type="slidenum">
              <a:rPr lang="en-CA" smtClean="0"/>
              <a:pPr/>
              <a:t>‹#›</a:t>
            </a:fld>
            <a:endParaRPr lang="en-CA" dirty="0"/>
          </a:p>
        </p:txBody>
      </p:sp>
    </p:spTree>
    <p:extLst>
      <p:ext uri="{BB962C8B-B14F-4D97-AF65-F5344CB8AC3E}">
        <p14:creationId xmlns:p14="http://schemas.microsoft.com/office/powerpoint/2010/main" val="1031240949"/>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Lst>
  <p:hf hdr="0" ftr="0" dt="0"/>
  <p:txStyles>
    <p:titleStyle>
      <a:lvl1pPr algn="l" defTabSz="914400" rtl="0" eaLnBrk="1" latinLnBrk="0" hangingPunct="1">
        <a:lnSpc>
          <a:spcPct val="80000"/>
        </a:lnSpc>
        <a:spcBef>
          <a:spcPct val="0"/>
        </a:spcBef>
        <a:buNone/>
        <a:defRPr sz="2600" b="1" kern="1200" cap="none" spc="100" baseline="0">
          <a:solidFill>
            <a:schemeClr val="tx1">
              <a:lumMod val="95000"/>
              <a:lumOff val="5000"/>
            </a:schemeClr>
          </a:solidFill>
          <a:latin typeface="+mj-lt"/>
          <a:ea typeface="+mj-ea"/>
          <a:cs typeface="+mj-cs"/>
        </a:defRPr>
      </a:lvl1pPr>
    </p:titleStyle>
    <p:body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04B3BC-6B9E-CB4D-9108-631CA69A8E5E}"/>
              </a:ext>
            </a:extLst>
          </p:cNvPr>
          <p:cNvSpPr>
            <a:spLocks noGrp="1"/>
          </p:cNvSpPr>
          <p:nvPr>
            <p:ph type="body" idx="1"/>
          </p:nvPr>
        </p:nvSpPr>
        <p:spPr>
          <a:xfrm>
            <a:off x="598843" y="1436913"/>
            <a:ext cx="10897832" cy="473528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CD8A628D-071D-1D45-B08E-140D1CE667CC}"/>
              </a:ext>
            </a:extLst>
          </p:cNvPr>
          <p:cNvSpPr>
            <a:spLocks noGrp="1"/>
          </p:cNvSpPr>
          <p:nvPr>
            <p:ph type="title"/>
          </p:nvPr>
        </p:nvSpPr>
        <p:spPr>
          <a:xfrm>
            <a:off x="598843" y="759701"/>
            <a:ext cx="10897832" cy="643142"/>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EF7ED324-F8C0-89BC-5939-38B93B4F29B6}"/>
              </a:ext>
            </a:extLst>
          </p:cNvPr>
          <p:cNvSpPr>
            <a:spLocks noGrp="1"/>
          </p:cNvSpPr>
          <p:nvPr>
            <p:ph type="sldNum" sz="quarter" idx="4"/>
          </p:nvPr>
        </p:nvSpPr>
        <p:spPr>
          <a:xfrm>
            <a:off x="603885" y="6309360"/>
            <a:ext cx="550545" cy="342900"/>
          </a:xfrm>
          <a:prstGeom prst="rect">
            <a:avLst/>
          </a:prstGeom>
        </p:spPr>
        <p:txBody>
          <a:bodyPr vert="horz" lIns="91440" tIns="45720" rIns="91440" bIns="45720" rtlCol="0" anchor="ctr"/>
          <a:lstStyle>
            <a:lvl1pPr algn="l">
              <a:defRPr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261F39B-8A46-D743-AB7C-AC36BC75A245}" type="slidenum">
              <a:rPr lang="en-US" smtClean="0"/>
              <a:pPr/>
              <a:t>‹#›</a:t>
            </a:fld>
            <a:endParaRPr lang="en-US" dirty="0"/>
          </a:p>
        </p:txBody>
      </p:sp>
    </p:spTree>
    <p:extLst>
      <p:ext uri="{BB962C8B-B14F-4D97-AF65-F5344CB8AC3E}">
        <p14:creationId xmlns:p14="http://schemas.microsoft.com/office/powerpoint/2010/main" val="95682684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Lst>
  <p:hf hdr="0" ftr="0" dt="0"/>
  <p:txStyles>
    <p:titleStyle>
      <a:lvl1pPr algn="l" defTabSz="914400" rtl="0" eaLnBrk="1" latinLnBrk="0" hangingPunct="1">
        <a:lnSpc>
          <a:spcPct val="90000"/>
        </a:lnSpc>
        <a:spcBef>
          <a:spcPct val="0"/>
        </a:spcBef>
        <a:buNone/>
        <a:defRPr sz="26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150000"/>
        </a:lnSpc>
        <a:spcBef>
          <a:spcPts val="0"/>
        </a:spcBef>
        <a:spcAft>
          <a:spcPts val="1200"/>
        </a:spcAft>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150000"/>
        </a:lnSpc>
        <a:spcBef>
          <a:spcPts val="0"/>
        </a:spcBef>
        <a:spcAft>
          <a:spcPts val="1200"/>
        </a:spcAft>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225425" algn="l" defTabSz="914400" rtl="0" eaLnBrk="1" latinLnBrk="0" hangingPunct="1">
        <a:lnSpc>
          <a:spcPct val="150000"/>
        </a:lnSpc>
        <a:spcBef>
          <a:spcPts val="0"/>
        </a:spcBef>
        <a:spcAft>
          <a:spcPts val="1200"/>
        </a:spcAft>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14400" indent="-225425" algn="l" defTabSz="914400" rtl="0" eaLnBrk="1" latinLnBrk="0" hangingPunct="1">
        <a:lnSpc>
          <a:spcPct val="150000"/>
        </a:lnSpc>
        <a:spcBef>
          <a:spcPts val="0"/>
        </a:spcBef>
        <a:spcAft>
          <a:spcPts val="1200"/>
        </a:spcAft>
        <a:buFont typeface="Arial" panose="020B0604020202020204" pitchFamily="34" charset="0"/>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371600" indent="-225425" algn="l" defTabSz="914400" rtl="0" eaLnBrk="1" latinLnBrk="0" hangingPunct="1">
        <a:lnSpc>
          <a:spcPct val="150000"/>
        </a:lnSpc>
        <a:spcBef>
          <a:spcPts val="0"/>
        </a:spcBef>
        <a:spcAft>
          <a:spcPts val="1200"/>
        </a:spcAft>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16002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18288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20574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p15:clr>
            <a:srgbClr val="F26B43"/>
          </p15:clr>
        </p15:guide>
        <p15:guide id="2" pos="432">
          <p15:clr>
            <a:srgbClr val="F26B43"/>
          </p15:clr>
        </p15:guide>
        <p15:guide id="3" orient="horz" pos="1003">
          <p15:clr>
            <a:srgbClr val="F26B43"/>
          </p15:clr>
        </p15:guide>
        <p15:guide id="4" orient="horz" pos="1224">
          <p15:clr>
            <a:srgbClr val="F26B43"/>
          </p15:clr>
        </p15:guide>
        <p15:guide id="6" orient="horz" pos="4104">
          <p15:clr>
            <a:srgbClr val="F26B43"/>
          </p15:clr>
        </p15:guide>
        <p15:guide id="8" pos="3696">
          <p15:clr>
            <a:srgbClr val="F26B43"/>
          </p15:clr>
        </p15:guide>
        <p15:guide id="9" pos="3984">
          <p15:clr>
            <a:srgbClr val="F26B43"/>
          </p15:clr>
        </p15:guide>
        <p15:guide id="10" pos="7242">
          <p15:clr>
            <a:srgbClr val="F26B43"/>
          </p15:clr>
        </p15:guide>
        <p15:guide id="11" orient="horz" pos="3168">
          <p15:clr>
            <a:srgbClr val="F26B43"/>
          </p15:clr>
        </p15:guide>
        <p15:guide id="12" orient="horz" pos="3888">
          <p15:clr>
            <a:srgbClr val="F26B43"/>
          </p15:clr>
        </p15:guide>
        <p15:guide id="13" orient="horz" pos="36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ARIDYwkbNS4" TargetMode="External"/><Relationship Id="rId2" Type="http://schemas.openxmlformats.org/officeDocument/2006/relationships/hyperlink" Target="https://www.youtube.com/watch?v=HsJeisL92DY" TargetMode="External"/><Relationship Id="rId1" Type="http://schemas.openxmlformats.org/officeDocument/2006/relationships/slideLayout" Target="../slideLayouts/slideLayout10.xml"/><Relationship Id="rId5" Type="http://schemas.openxmlformats.org/officeDocument/2006/relationships/image" Target="../media/image44.emf"/><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hyperlink" Target="https://hspn.ca/evaluation/oht/related/logic-model-resources/"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11" Type="http://schemas.openxmlformats.org/officeDocument/2006/relationships/image" Target="../media/image50.png"/><Relationship Id="rId5" Type="http://schemas.openxmlformats.org/officeDocument/2006/relationships/diagramQuickStyle" Target="../diagrams/quickStyle2.xml"/><Relationship Id="rId10" Type="http://schemas.openxmlformats.org/officeDocument/2006/relationships/image" Target="../media/image49.emf"/><Relationship Id="rId4" Type="http://schemas.openxmlformats.org/officeDocument/2006/relationships/diagramLayout" Target="../diagrams/layout2.xml"/><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hyperlink" Target="https://hspn.ca/evaluation/oht/related/logic-model-resourc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doi.org/10.9778/cmajo.20170054"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5.xml"/><Relationship Id="rId1" Type="http://schemas.openxmlformats.org/officeDocument/2006/relationships/slideLayout" Target="../slideLayouts/slideLayout109.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6.xml"/><Relationship Id="rId1" Type="http://schemas.openxmlformats.org/officeDocument/2006/relationships/slideLayout" Target="../slideLayouts/slideLayout118.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26.xml"/><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2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26.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2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7.sv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5.xml"/><Relationship Id="rId4" Type="http://schemas.openxmlformats.org/officeDocument/2006/relationships/image" Target="../media/image80.sv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125.xml"/><Relationship Id="rId4" Type="http://schemas.openxmlformats.org/officeDocument/2006/relationships/image" Target="../media/image80.sv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12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26.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14.xml"/><Relationship Id="rId5" Type="http://schemas.openxmlformats.org/officeDocument/2006/relationships/image" Target="../media/image91.png"/><Relationship Id="rId4" Type="http://schemas.openxmlformats.org/officeDocument/2006/relationships/image" Target="../media/image90.sv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14.xml"/><Relationship Id="rId5" Type="http://schemas.openxmlformats.org/officeDocument/2006/relationships/image" Target="../media/image91.png"/><Relationship Id="rId4" Type="http://schemas.openxmlformats.org/officeDocument/2006/relationships/image" Target="../media/image90.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28.xml"/><Relationship Id="rId5" Type="http://schemas.openxmlformats.org/officeDocument/2006/relationships/image" Target="../media/image94.sv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28.xml"/><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26.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1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59.sv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6.jpeg"/><Relationship Id="rId1" Type="http://schemas.openxmlformats.org/officeDocument/2006/relationships/slideLayout" Target="../slideLayouts/slideLayout114.xml"/><Relationship Id="rId4" Type="http://schemas.openxmlformats.org/officeDocument/2006/relationships/image" Target="../media/image59.svg"/></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25.xml"/><Relationship Id="rId5" Type="http://schemas.openxmlformats.org/officeDocument/2006/relationships/image" Target="../media/image109.png"/><Relationship Id="rId4" Type="http://schemas.openxmlformats.org/officeDocument/2006/relationships/hyperlink" Target="https://www.ontariohealthprofiles.ca/"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5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0.png"/><Relationship Id="rId2" Type="http://schemas.openxmlformats.org/officeDocument/2006/relationships/diagramData" Target="../diagrams/data3.xml"/><Relationship Id="rId1" Type="http://schemas.openxmlformats.org/officeDocument/2006/relationships/slideLayout" Target="../slideLayouts/slideLayout7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8" Type="http://schemas.openxmlformats.org/officeDocument/2006/relationships/image" Target="../media/image115.png"/><Relationship Id="rId13" Type="http://schemas.microsoft.com/office/2007/relationships/hdphoto" Target="../media/hdphoto1.wdp"/><Relationship Id="rId3" Type="http://schemas.openxmlformats.org/officeDocument/2006/relationships/hyperlink" Target="https://norcinnovationcentre.ca/wp-content/uploads/NORC-Report-FINAL.pdf" TargetMode="External"/><Relationship Id="rId7" Type="http://schemas.openxmlformats.org/officeDocument/2006/relationships/image" Target="../media/image114.svg"/><Relationship Id="rId12"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75.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11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7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0.png"/></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3.png"/><Relationship Id="rId7" Type="http://schemas.openxmlformats.org/officeDocument/2006/relationships/image" Target="../media/image122.jpeg"/><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image" Target="../media/image230.png"/><Relationship Id="rId5" Type="http://schemas.openxmlformats.org/officeDocument/2006/relationships/customXml" Target="../ink/ink1.xml"/><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5.xml"/><Relationship Id="rId5" Type="http://schemas.openxmlformats.org/officeDocument/2006/relationships/image" Target="../media/image110.png"/><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3.png"/><Relationship Id="rId7" Type="http://schemas.openxmlformats.org/officeDocument/2006/relationships/diagramColors" Target="../diagrams/colors5.xml"/><Relationship Id="rId2" Type="http://schemas.openxmlformats.org/officeDocument/2006/relationships/notesSlide" Target="../notesSlides/notesSlide24.xml"/><Relationship Id="rId1" Type="http://schemas.openxmlformats.org/officeDocument/2006/relationships/slideLayout" Target="../slideLayouts/slideLayout7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4.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5.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0.png"/><Relationship Id="rId2" Type="http://schemas.openxmlformats.org/officeDocument/2006/relationships/diagramData" Target="../diagrams/data6.xml"/><Relationship Id="rId1" Type="http://schemas.openxmlformats.org/officeDocument/2006/relationships/slideLayout" Target="../slideLayouts/slideLayout7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diagramQuickStyle" Target="../diagrams/quickStyle7.xml"/><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diagramLayout" Target="../diagrams/layout7.xml"/><Relationship Id="rId2" Type="http://schemas.openxmlformats.org/officeDocument/2006/relationships/notesSlide" Target="../notesSlides/notesSlide27.xml"/><Relationship Id="rId1" Type="http://schemas.openxmlformats.org/officeDocument/2006/relationships/slideLayout" Target="../slideLayouts/slideLayout75.xml"/><Relationship Id="rId6" Type="http://schemas.openxmlformats.org/officeDocument/2006/relationships/image" Target="../media/image128.svg"/><Relationship Id="rId11" Type="http://schemas.openxmlformats.org/officeDocument/2006/relationships/diagramData" Target="../diagrams/data7.xml"/><Relationship Id="rId5" Type="http://schemas.openxmlformats.org/officeDocument/2006/relationships/image" Target="../media/image127.png"/><Relationship Id="rId15" Type="http://schemas.microsoft.com/office/2007/relationships/diagramDrawing" Target="../diagrams/drawing7.xml"/><Relationship Id="rId10" Type="http://schemas.openxmlformats.org/officeDocument/2006/relationships/image" Target="../media/image110.png"/><Relationship Id="rId4" Type="http://schemas.openxmlformats.org/officeDocument/2006/relationships/image" Target="../media/image126.svg"/><Relationship Id="rId9" Type="http://schemas.openxmlformats.org/officeDocument/2006/relationships/hyperlink" Target="https://pub-haldimandcounty.escribemeetings.com/filestream.ashx?DocumentId=3293" TargetMode="External"/><Relationship Id="rId14" Type="http://schemas.openxmlformats.org/officeDocument/2006/relationships/diagramColors" Target="../diagrams/colors7.xml"/></Relationships>
</file>

<file path=ppt/slides/_rels/slide6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s://www.burlingtonoht.ca/community-wellness-hub/" TargetMode="External"/><Relationship Id="rId7"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75.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6.svg"/><Relationship Id="rId4" Type="http://schemas.openxmlformats.org/officeDocument/2006/relationships/image" Target="../media/image131.png"/><Relationship Id="rId9"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9.xml"/><Relationship Id="rId1" Type="http://schemas.openxmlformats.org/officeDocument/2006/relationships/slideLayout" Target="../slideLayouts/slideLayout92.xml"/><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3" Type="http://schemas.openxmlformats.org/officeDocument/2006/relationships/hyperlink" Target="https://www.burlingtonoht.ca/community-wellness-hub/" TargetMode="External"/><Relationship Id="rId2" Type="http://schemas.openxmlformats.org/officeDocument/2006/relationships/notesSlide" Target="../notesSlides/notesSlide30.xml"/><Relationship Id="rId1" Type="http://schemas.openxmlformats.org/officeDocument/2006/relationships/slideLayout" Target="../slideLayouts/slideLayout75.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82.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100.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mailto:rabdelhalim@burlingtonoht.ca" TargetMode="External"/><Relationship Id="rId7"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8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e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7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hyperlink" Target="mailto:bwood@nosm.ca"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56.xml"/><Relationship Id="rId5" Type="http://schemas.openxmlformats.org/officeDocument/2006/relationships/image" Target="../media/image15.png"/><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58.xml"/><Relationship Id="rId4" Type="http://schemas.openxmlformats.org/officeDocument/2006/relationships/image" Target="../media/image156.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6.xml"/><Relationship Id="rId6" Type="http://schemas.openxmlformats.org/officeDocument/2006/relationships/image" Target="../media/image157.png"/><Relationship Id="rId5" Type="http://schemas.openxmlformats.org/officeDocument/2006/relationships/image" Target="../media/image16.png"/><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56.xml"/><Relationship Id="rId6" Type="http://schemas.openxmlformats.org/officeDocument/2006/relationships/image" Target="../media/image159.jpeg"/><Relationship Id="rId5" Type="http://schemas.openxmlformats.org/officeDocument/2006/relationships/image" Target="../media/image14.png"/><Relationship Id="rId4" Type="http://schemas.openxmlformats.org/officeDocument/2006/relationships/image" Target="../media/image15.png"/></Relationships>
</file>

<file path=ppt/slides/_rels/slide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56.xml"/><Relationship Id="rId5"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8.xml"/><Relationship Id="rId1" Type="http://schemas.openxmlformats.org/officeDocument/2006/relationships/slideLayout" Target="../slideLayouts/slideLayout58.xml"/><Relationship Id="rId4" Type="http://schemas.openxmlformats.org/officeDocument/2006/relationships/image" Target="../media/image162.pn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56.xml"/><Relationship Id="rId6" Type="http://schemas.openxmlformats.org/officeDocument/2006/relationships/image" Target="../media/image163.jpeg"/><Relationship Id="rId5" Type="http://schemas.openxmlformats.org/officeDocument/2006/relationships/image" Target="../media/image14.png"/><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5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5.png"/><Relationship Id="rId9" Type="http://schemas.openxmlformats.org/officeDocument/2006/relationships/image" Target="../media/image167.png"/></Relationships>
</file>

<file path=ppt/slides/_rels/slide8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56.xml"/><Relationship Id="rId6" Type="http://schemas.openxmlformats.org/officeDocument/2006/relationships/image" Target="../media/image15.png"/><Relationship Id="rId11" Type="http://schemas.openxmlformats.org/officeDocument/2006/relationships/image" Target="../media/image172.png"/><Relationship Id="rId5" Type="http://schemas.openxmlformats.org/officeDocument/2006/relationships/hyperlink" Target="mailto:bwood@nosm.ca" TargetMode="External"/><Relationship Id="rId10" Type="http://schemas.openxmlformats.org/officeDocument/2006/relationships/image" Target="../media/image171.png"/><Relationship Id="rId4" Type="http://schemas.openxmlformats.org/officeDocument/2006/relationships/image" Target="../media/image168.png"/><Relationship Id="rId9" Type="http://schemas.openxmlformats.org/officeDocument/2006/relationships/image" Target="../media/image17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FD4252-8B18-E8E2-57FB-8EF349FE439A}"/>
              </a:ext>
            </a:extLst>
          </p:cNvPr>
          <p:cNvSpPr>
            <a:spLocks noGrp="1"/>
          </p:cNvSpPr>
          <p:nvPr>
            <p:ph type="ctrTitle"/>
          </p:nvPr>
        </p:nvSpPr>
        <p:spPr>
          <a:xfrm>
            <a:off x="703035" y="2062002"/>
            <a:ext cx="10650765" cy="3747378"/>
          </a:xfrm>
        </p:spPr>
        <p:txBody>
          <a:bodyPr>
            <a:normAutofit fontScale="90000"/>
          </a:bodyPr>
          <a:lstStyle/>
          <a:p>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br>
              <a:rPr lang="en-US" sz="6000" kern="1200" dirty="0">
                <a:solidFill>
                  <a:schemeClr val="tx1"/>
                </a:solidFill>
                <a:ea typeface="+mj-ea"/>
                <a:cs typeface="+mj-cs"/>
              </a:rPr>
            </a:br>
            <a:r>
              <a:rPr lang="en-US" sz="6000" dirty="0">
                <a:solidFill>
                  <a:schemeClr val="tx1"/>
                </a:solidFill>
              </a:rPr>
              <a:t>Considering Evaluation</a:t>
            </a:r>
            <a:br>
              <a:rPr lang="en-US" sz="6000" dirty="0">
                <a:solidFill>
                  <a:schemeClr val="tx1"/>
                </a:solidFill>
              </a:rPr>
            </a:br>
            <a:br>
              <a:rPr lang="en-US" sz="4000" dirty="0">
                <a:solidFill>
                  <a:schemeClr val="tx1"/>
                </a:solidFill>
              </a:rPr>
            </a:br>
            <a:r>
              <a:rPr lang="en-US" sz="4000" b="0" dirty="0">
                <a:solidFill>
                  <a:schemeClr val="tx1"/>
                </a:solidFill>
              </a:rPr>
              <a:t>Learning Health System Series Part 6: </a:t>
            </a:r>
            <a:r>
              <a:rPr lang="en-US" sz="4000" dirty="0">
                <a:solidFill>
                  <a:schemeClr val="tx1"/>
                </a:solidFill>
              </a:rPr>
              <a:t>Supporting Evaluation in Learning Health Systems: What do OHTs need to know?</a:t>
            </a:r>
            <a:br>
              <a:rPr lang="en-US" sz="4000" b="0" dirty="0">
                <a:solidFill>
                  <a:schemeClr val="tx1"/>
                </a:solidFill>
              </a:rPr>
            </a:br>
            <a:endParaRPr lang="en-US" sz="6000" b="0" dirty="0">
              <a:solidFill>
                <a:schemeClr val="tx1"/>
              </a:solidFill>
            </a:endParaRPr>
          </a:p>
        </p:txBody>
      </p:sp>
      <p:sp>
        <p:nvSpPr>
          <p:cNvPr id="8" name="Content Placeholder 7">
            <a:extLst>
              <a:ext uri="{FF2B5EF4-FFF2-40B4-BE49-F238E27FC236}">
                <a16:creationId xmlns:a16="http://schemas.microsoft.com/office/drawing/2014/main" id="{D6A901C7-3117-6774-83C8-4BC985907952}"/>
              </a:ext>
            </a:extLst>
          </p:cNvPr>
          <p:cNvSpPr>
            <a:spLocks noGrp="1"/>
          </p:cNvSpPr>
          <p:nvPr>
            <p:ph sz="quarter" idx="11"/>
          </p:nvPr>
        </p:nvSpPr>
        <p:spPr>
          <a:xfrm>
            <a:off x="703035" y="5145887"/>
            <a:ext cx="7086390" cy="451389"/>
          </a:xfrm>
        </p:spPr>
        <p:txBody>
          <a:bodyPr>
            <a:normAutofit lnSpcReduction="10000"/>
          </a:bodyPr>
          <a:lstStyle/>
          <a:p>
            <a:r>
              <a:rPr lang="en-CA" dirty="0">
                <a:solidFill>
                  <a:schemeClr val="tx1"/>
                </a:solidFill>
              </a:rPr>
              <a:t>HSPN Monthly Webinar</a:t>
            </a:r>
          </a:p>
        </p:txBody>
      </p:sp>
      <p:sp>
        <p:nvSpPr>
          <p:cNvPr id="9" name="Text Placeholder 8">
            <a:extLst>
              <a:ext uri="{FF2B5EF4-FFF2-40B4-BE49-F238E27FC236}">
                <a16:creationId xmlns:a16="http://schemas.microsoft.com/office/drawing/2014/main" id="{F2B95AC3-F6D6-ABB6-8179-1765A41BE28B}"/>
              </a:ext>
            </a:extLst>
          </p:cNvPr>
          <p:cNvSpPr>
            <a:spLocks noGrp="1"/>
          </p:cNvSpPr>
          <p:nvPr>
            <p:ph type="body" sz="quarter" idx="12"/>
          </p:nvPr>
        </p:nvSpPr>
        <p:spPr/>
        <p:txBody>
          <a:bodyPr/>
          <a:lstStyle/>
          <a:p>
            <a:r>
              <a:rPr lang="en-CA" dirty="0">
                <a:solidFill>
                  <a:schemeClr val="tx1"/>
                </a:solidFill>
              </a:rPr>
              <a:t>November 26, 2024</a:t>
            </a:r>
          </a:p>
        </p:txBody>
      </p:sp>
    </p:spTree>
    <p:extLst>
      <p:ext uri="{BB962C8B-B14F-4D97-AF65-F5344CB8AC3E}">
        <p14:creationId xmlns:p14="http://schemas.microsoft.com/office/powerpoint/2010/main" val="125660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D02B9-B90C-E73C-8827-83F1A24ECDE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D2F1A3-DFD3-50C2-6990-3849BC92E7F2}"/>
              </a:ext>
            </a:extLst>
          </p:cNvPr>
          <p:cNvSpPr>
            <a:spLocks noGrp="1"/>
          </p:cNvSpPr>
          <p:nvPr>
            <p:ph type="sldNum" sz="quarter" idx="4294967295"/>
          </p:nvPr>
        </p:nvSpPr>
        <p:spPr/>
        <p:txBody>
          <a:bodyPr/>
          <a:lstStyle/>
          <a:p>
            <a:fld id="{9F4F81F6-E686-4BCF-BA3C-EFC8F861DBA0}" type="slidenum">
              <a:rPr lang="fr-CA" smtClean="0"/>
              <a:pPr/>
              <a:t>10</a:t>
            </a:fld>
            <a:endParaRPr lang="fr-CA" dirty="0"/>
          </a:p>
        </p:txBody>
      </p:sp>
      <p:sp>
        <p:nvSpPr>
          <p:cNvPr id="3" name="TextBox 2">
            <a:extLst>
              <a:ext uri="{FF2B5EF4-FFF2-40B4-BE49-F238E27FC236}">
                <a16:creationId xmlns:a16="http://schemas.microsoft.com/office/drawing/2014/main" id="{C0C0CB4A-F832-AAE3-5F1B-CB8F8BCB80AB}"/>
              </a:ext>
            </a:extLst>
          </p:cNvPr>
          <p:cNvSpPr txBox="1"/>
          <p:nvPr/>
        </p:nvSpPr>
        <p:spPr>
          <a:xfrm>
            <a:off x="2309445" y="430306"/>
            <a:ext cx="7866186" cy="646331"/>
          </a:xfrm>
          <a:prstGeom prst="rect">
            <a:avLst/>
          </a:prstGeom>
          <a:noFill/>
        </p:spPr>
        <p:txBody>
          <a:bodyPr wrap="square" rtlCol="0">
            <a:spAutoFit/>
          </a:bodyPr>
          <a:lstStyle/>
          <a:p>
            <a:r>
              <a:rPr lang="en-CA" sz="3600" b="1" dirty="0"/>
              <a:t>Poll 3: USE THE CHAT FUNCTION ! </a:t>
            </a:r>
          </a:p>
        </p:txBody>
      </p:sp>
      <p:sp>
        <p:nvSpPr>
          <p:cNvPr id="5" name="TextBox 4">
            <a:extLst>
              <a:ext uri="{FF2B5EF4-FFF2-40B4-BE49-F238E27FC236}">
                <a16:creationId xmlns:a16="http://schemas.microsoft.com/office/drawing/2014/main" id="{EC7AA7E1-D208-FFF9-3A7C-44EECAE8472A}"/>
              </a:ext>
            </a:extLst>
          </p:cNvPr>
          <p:cNvSpPr txBox="1"/>
          <p:nvPr/>
        </p:nvSpPr>
        <p:spPr>
          <a:xfrm>
            <a:off x="794248" y="1621158"/>
            <a:ext cx="11044518" cy="4191019"/>
          </a:xfrm>
          <a:prstGeom prst="rect">
            <a:avLst/>
          </a:prstGeom>
          <a:noFill/>
        </p:spPr>
        <p:txBody>
          <a:bodyPr wrap="square">
            <a:spAutoFit/>
          </a:bodyPr>
          <a:lstStyle/>
          <a:p>
            <a:pPr>
              <a:lnSpc>
                <a:spcPct val="107000"/>
              </a:lnSpc>
              <a:spcAft>
                <a:spcPts val="800"/>
              </a:spcAft>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Open text in the chat. </a:t>
            </a:r>
          </a:p>
          <a:p>
            <a:pPr>
              <a:lnSpc>
                <a:spcPct val="107000"/>
              </a:lnSpc>
              <a:spcAft>
                <a:spcPts val="800"/>
              </a:spcAft>
            </a:pPr>
            <a:endParaRPr lang="en-CA" sz="4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3600" kern="100" dirty="0">
                <a:effectLst/>
                <a:latin typeface="Calibri" panose="020F0502020204030204" pitchFamily="34" charset="0"/>
                <a:ea typeface="Calibri" panose="020F0502020204030204" pitchFamily="34" charset="0"/>
                <a:cs typeface="Times New Roman" panose="02020603050405020304" pitchFamily="18" charset="0"/>
              </a:rPr>
              <a:t>(think of a program that you are trying to implement)</a:t>
            </a:r>
            <a:br>
              <a:rPr lang="en-CA"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CA"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What </a:t>
            </a:r>
            <a:r>
              <a:rPr lang="en-CA" sz="4000" kern="100" dirty="0">
                <a:latin typeface="Calibri" panose="020F0502020204030204" pitchFamily="34" charset="0"/>
                <a:ea typeface="Calibri" panose="020F0502020204030204" pitchFamily="34" charset="0"/>
                <a:cs typeface="Times New Roman" panose="02020603050405020304" pitchFamily="18" charset="0"/>
              </a:rPr>
              <a:t>word(s) </a:t>
            </a: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come to mind when I say: </a:t>
            </a:r>
            <a:br>
              <a:rPr lang="en-CA" sz="4000" kern="100" dirty="0">
                <a:effectLst/>
                <a:latin typeface="Calibri" panose="020F0502020204030204" pitchFamily="34" charset="0"/>
                <a:ea typeface="Calibri" panose="020F0502020204030204" pitchFamily="34" charset="0"/>
                <a:cs typeface="Times New Roman" panose="02020603050405020304" pitchFamily="18" charset="0"/>
              </a:rPr>
            </a:b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	“ </a:t>
            </a:r>
            <a:r>
              <a:rPr lang="en-CA" sz="4000" i="1" kern="100" dirty="0">
                <a:effectLst/>
                <a:latin typeface="Calibri" panose="020F0502020204030204" pitchFamily="34" charset="0"/>
                <a:ea typeface="Calibri" panose="020F0502020204030204" pitchFamily="34" charset="0"/>
                <a:cs typeface="Times New Roman" panose="02020603050405020304" pitchFamily="18" charset="0"/>
              </a:rPr>
              <a:t>You should evaluate your program! </a:t>
            </a:r>
            <a:r>
              <a:rPr lang="en-CA" sz="4000" kern="100" dirty="0">
                <a:latin typeface="Calibri" panose="020F0502020204030204" pitchFamily="34" charset="0"/>
                <a:ea typeface="Calibri" panose="020F0502020204030204" pitchFamily="34" charset="0"/>
                <a:cs typeface="Times New Roman" panose="02020603050405020304" pitchFamily="18" charset="0"/>
              </a:rPr>
              <a:t>”</a:t>
            </a: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CE5B2039-4A85-77D2-4BDA-E1B1D5F0D1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24701" y="1383191"/>
            <a:ext cx="3314997" cy="1734299"/>
          </a:xfrm>
          <a:prstGeom prst="rect">
            <a:avLst/>
          </a:prstGeom>
        </p:spPr>
      </p:pic>
      <p:sp>
        <p:nvSpPr>
          <p:cNvPr id="6" name="Rectangle 5">
            <a:extLst>
              <a:ext uri="{FF2B5EF4-FFF2-40B4-BE49-F238E27FC236}">
                <a16:creationId xmlns:a16="http://schemas.microsoft.com/office/drawing/2014/main" id="{C2C32AAF-798D-962A-9625-C02A13926011}"/>
              </a:ext>
            </a:extLst>
          </p:cNvPr>
          <p:cNvSpPr/>
          <p:nvPr/>
        </p:nvSpPr>
        <p:spPr>
          <a:xfrm>
            <a:off x="8324701" y="1652954"/>
            <a:ext cx="1417176" cy="468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296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31C7-23AC-928D-052E-C205AF6E34D8}"/>
              </a:ext>
            </a:extLst>
          </p:cNvPr>
          <p:cNvSpPr>
            <a:spLocks noGrp="1"/>
          </p:cNvSpPr>
          <p:nvPr>
            <p:ph type="title"/>
          </p:nvPr>
        </p:nvSpPr>
        <p:spPr/>
        <p:txBody>
          <a:bodyPr/>
          <a:lstStyle/>
          <a:p>
            <a:pPr algn="ctr"/>
            <a:r>
              <a:rPr lang="en-US" dirty="0">
                <a:solidFill>
                  <a:schemeClr val="tx1"/>
                </a:solidFill>
                <a:latin typeface="Arial"/>
                <a:cs typeface="Arial"/>
              </a:rPr>
              <a:t>Operationalizing Evaluation Using Logic Models</a:t>
            </a:r>
          </a:p>
        </p:txBody>
      </p:sp>
      <p:sp>
        <p:nvSpPr>
          <p:cNvPr id="3" name="Content Placeholder 2">
            <a:extLst>
              <a:ext uri="{FF2B5EF4-FFF2-40B4-BE49-F238E27FC236}">
                <a16:creationId xmlns:a16="http://schemas.microsoft.com/office/drawing/2014/main" id="{9ACF2D9A-CA17-060E-B09F-A5C56CC0629D}"/>
              </a:ext>
            </a:extLst>
          </p:cNvPr>
          <p:cNvSpPr>
            <a:spLocks noGrp="1"/>
          </p:cNvSpPr>
          <p:nvPr>
            <p:ph idx="1"/>
          </p:nvPr>
        </p:nvSpPr>
        <p:spPr/>
        <p:txBody>
          <a:bodyPr/>
          <a:lstStyle/>
          <a:p>
            <a:r>
              <a:rPr lang="en-US" dirty="0"/>
              <a:t>Flashback to early HSPN programming: </a:t>
            </a:r>
          </a:p>
          <a:p>
            <a:endParaRPr lang="en-US" dirty="0"/>
          </a:p>
          <a:p>
            <a:r>
              <a:rPr lang="en-US" sz="2400" dirty="0"/>
              <a:t>Logic Models: February 2020 </a:t>
            </a:r>
            <a:br>
              <a:rPr lang="en-US" sz="2400" dirty="0"/>
            </a:br>
            <a:r>
              <a:rPr lang="en-US" sz="2400" dirty="0"/>
              <a:t>	</a:t>
            </a:r>
            <a:r>
              <a:rPr lang="en-US" sz="2400" dirty="0">
                <a:hlinkClick r:id="rId2"/>
              </a:rPr>
              <a:t>https://www.youtube.com/watch?v=HsJeisL92DY</a:t>
            </a:r>
            <a:endParaRPr lang="en-US" sz="2400" dirty="0"/>
          </a:p>
          <a:p>
            <a:pPr marL="533400" lvl="1" indent="0">
              <a:buNone/>
            </a:pPr>
            <a:endParaRPr lang="en-US" dirty="0">
              <a:hlinkClick r:id="rId3"/>
            </a:endParaRPr>
          </a:p>
          <a:p>
            <a:pPr marL="533400" lvl="1" indent="0">
              <a:buNone/>
            </a:pPr>
            <a:endParaRPr lang="en-US" dirty="0">
              <a:hlinkClick r:id="rId3"/>
            </a:endParaRPr>
          </a:p>
          <a:p>
            <a:pPr marL="533400" lvl="1" indent="0">
              <a:buNone/>
            </a:pPr>
            <a:r>
              <a:rPr lang="en-US" dirty="0"/>
              <a:t>Measures for Logic Models: November 2020 </a:t>
            </a:r>
            <a:br>
              <a:rPr lang="en-US" dirty="0"/>
            </a:br>
            <a:r>
              <a:rPr lang="en-US" dirty="0"/>
              <a:t>	</a:t>
            </a:r>
            <a:r>
              <a:rPr lang="en-US" dirty="0">
                <a:hlinkClick r:id="rId3"/>
              </a:rPr>
              <a:t>https://youtu.be/ARIDYwkbNS4</a:t>
            </a:r>
            <a:r>
              <a:rPr lang="en-US" dirty="0"/>
              <a:t> </a:t>
            </a:r>
          </a:p>
        </p:txBody>
      </p:sp>
      <p:pic>
        <p:nvPicPr>
          <p:cNvPr id="5" name="Picture 4">
            <a:extLst>
              <a:ext uri="{FF2B5EF4-FFF2-40B4-BE49-F238E27FC236}">
                <a16:creationId xmlns:a16="http://schemas.microsoft.com/office/drawing/2014/main" id="{1922A18B-F018-B2E2-E89D-62590E8126FB}"/>
              </a:ext>
            </a:extLst>
          </p:cNvPr>
          <p:cNvPicPr>
            <a:picLocks noChangeAspect="1"/>
          </p:cNvPicPr>
          <p:nvPr/>
        </p:nvPicPr>
        <p:blipFill>
          <a:blip r:embed="rId4"/>
          <a:stretch>
            <a:fillRect/>
          </a:stretch>
        </p:blipFill>
        <p:spPr>
          <a:xfrm>
            <a:off x="8757624" y="1981200"/>
            <a:ext cx="3117851" cy="2338388"/>
          </a:xfrm>
          <a:prstGeom prst="rect">
            <a:avLst/>
          </a:prstGeom>
        </p:spPr>
      </p:pic>
      <p:pic>
        <p:nvPicPr>
          <p:cNvPr id="7" name="Picture 6">
            <a:extLst>
              <a:ext uri="{FF2B5EF4-FFF2-40B4-BE49-F238E27FC236}">
                <a16:creationId xmlns:a16="http://schemas.microsoft.com/office/drawing/2014/main" id="{160357DE-7079-97AE-789F-01BA77251035}"/>
              </a:ext>
            </a:extLst>
          </p:cNvPr>
          <p:cNvPicPr>
            <a:picLocks noChangeAspect="1"/>
          </p:cNvPicPr>
          <p:nvPr/>
        </p:nvPicPr>
        <p:blipFill>
          <a:blip r:embed="rId5"/>
          <a:stretch>
            <a:fillRect/>
          </a:stretch>
        </p:blipFill>
        <p:spPr>
          <a:xfrm>
            <a:off x="7784122" y="4475164"/>
            <a:ext cx="2801816" cy="2101362"/>
          </a:xfrm>
          <a:prstGeom prst="rect">
            <a:avLst/>
          </a:prstGeom>
        </p:spPr>
      </p:pic>
    </p:spTree>
    <p:extLst>
      <p:ext uri="{BB962C8B-B14F-4D97-AF65-F5344CB8AC3E}">
        <p14:creationId xmlns:p14="http://schemas.microsoft.com/office/powerpoint/2010/main" val="3623120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BF165-C6E3-FF87-1AE8-38BC428D178F}"/>
              </a:ext>
            </a:extLst>
          </p:cNvPr>
          <p:cNvSpPr>
            <a:spLocks noGrp="1"/>
          </p:cNvSpPr>
          <p:nvPr>
            <p:ph type="title"/>
          </p:nvPr>
        </p:nvSpPr>
        <p:spPr/>
        <p:txBody>
          <a:bodyPr>
            <a:normAutofit/>
          </a:bodyPr>
          <a:lstStyle/>
          <a:p>
            <a:r>
              <a:rPr lang="en-US" dirty="0"/>
              <a:t>What is a logic model?</a:t>
            </a:r>
          </a:p>
        </p:txBody>
      </p:sp>
      <p:sp>
        <p:nvSpPr>
          <p:cNvPr id="2" name="Text Placeholder 1">
            <a:extLst>
              <a:ext uri="{FF2B5EF4-FFF2-40B4-BE49-F238E27FC236}">
                <a16:creationId xmlns:a16="http://schemas.microsoft.com/office/drawing/2014/main" id="{14BC025C-D3D0-D8DC-A00C-965BB96BA2D5}"/>
              </a:ext>
            </a:extLst>
          </p:cNvPr>
          <p:cNvSpPr>
            <a:spLocks noGrp="1"/>
          </p:cNvSpPr>
          <p:nvPr>
            <p:ph idx="1"/>
          </p:nvPr>
        </p:nvSpPr>
        <p:spPr/>
        <p:txBody>
          <a:bodyPr vert="horz" lIns="91440" tIns="45720" rIns="91440" bIns="45720" rtlCol="0" anchor="t">
            <a:normAutofit/>
          </a:bodyPr>
          <a:lstStyle/>
          <a:p>
            <a:pPr marL="380365" indent="-380365">
              <a:lnSpc>
                <a:spcPct val="100000"/>
              </a:lnSpc>
              <a:spcBef>
                <a:spcPct val="20000"/>
              </a:spcBef>
              <a:spcAft>
                <a:spcPct val="0"/>
              </a:spcAft>
            </a:pPr>
            <a:r>
              <a:rPr lang="en-US" sz="2100" dirty="0"/>
              <a:t>Logic models visually summarize how a program is expected to work by listing: what resources will be used, what activities will be completed, and how the activities will lead to outcomes  </a:t>
            </a:r>
          </a:p>
          <a:p>
            <a:pPr marL="380365" indent="-380365"/>
            <a:endParaRPr lang="en-US" dirty="0"/>
          </a:p>
        </p:txBody>
      </p:sp>
      <p:pic>
        <p:nvPicPr>
          <p:cNvPr id="6" name="Picture 5" descr="A diagram of a process&#10;&#10;Description automatically generated">
            <a:extLst>
              <a:ext uri="{FF2B5EF4-FFF2-40B4-BE49-F238E27FC236}">
                <a16:creationId xmlns:a16="http://schemas.microsoft.com/office/drawing/2014/main" id="{99ED462A-E100-F4F2-728D-267E8E0EDC38}"/>
              </a:ext>
            </a:extLst>
          </p:cNvPr>
          <p:cNvPicPr>
            <a:picLocks noChangeAspect="1"/>
          </p:cNvPicPr>
          <p:nvPr/>
        </p:nvPicPr>
        <p:blipFill>
          <a:blip r:embed="rId3"/>
          <a:stretch>
            <a:fillRect/>
          </a:stretch>
        </p:blipFill>
        <p:spPr>
          <a:xfrm>
            <a:off x="1649093" y="2997197"/>
            <a:ext cx="9056441" cy="3179765"/>
          </a:xfrm>
          <a:prstGeom prst="rect">
            <a:avLst/>
          </a:prstGeom>
        </p:spPr>
      </p:pic>
      <p:pic>
        <p:nvPicPr>
          <p:cNvPr id="10" name="Picture 9">
            <a:extLst>
              <a:ext uri="{FF2B5EF4-FFF2-40B4-BE49-F238E27FC236}">
                <a16:creationId xmlns:a16="http://schemas.microsoft.com/office/drawing/2014/main" id="{686B834F-7780-443B-6585-3BF6C164CB64}"/>
              </a:ext>
            </a:extLst>
          </p:cNvPr>
          <p:cNvPicPr>
            <a:picLocks noChangeAspect="1"/>
          </p:cNvPicPr>
          <p:nvPr/>
        </p:nvPicPr>
        <p:blipFill>
          <a:blip r:embed="rId4"/>
          <a:stretch>
            <a:fillRect/>
          </a:stretch>
        </p:blipFill>
        <p:spPr>
          <a:xfrm>
            <a:off x="5708491" y="6328268"/>
            <a:ext cx="4535817" cy="329213"/>
          </a:xfrm>
          <a:prstGeom prst="rect">
            <a:avLst/>
          </a:prstGeom>
        </p:spPr>
      </p:pic>
    </p:spTree>
    <p:extLst>
      <p:ext uri="{BB962C8B-B14F-4D97-AF65-F5344CB8AC3E}">
        <p14:creationId xmlns:p14="http://schemas.microsoft.com/office/powerpoint/2010/main" val="58287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C2F87F28-4F03-1043-804A-B64D9D476B5E}"/>
              </a:ext>
            </a:extLst>
          </p:cNvPr>
          <p:cNvGraphicFramePr>
            <a:graphicFrameLocks/>
          </p:cNvGraphicFramePr>
          <p:nvPr>
            <p:extLst>
              <p:ext uri="{D42A27DB-BD31-4B8C-83A1-F6EECF244321}">
                <p14:modId xmlns:p14="http://schemas.microsoft.com/office/powerpoint/2010/main" val="4114694587"/>
              </p:ext>
            </p:extLst>
          </p:nvPr>
        </p:nvGraphicFramePr>
        <p:xfrm>
          <a:off x="520262" y="1080001"/>
          <a:ext cx="9931740" cy="4615668"/>
        </p:xfrm>
        <a:graphic>
          <a:graphicData uri="http://schemas.openxmlformats.org/drawingml/2006/table">
            <a:tbl>
              <a:tblPr firstRow="1" bandRow="1">
                <a:tableStyleId>{69012ECD-51FC-41F1-AA8D-1B2483CD663E}</a:tableStyleId>
              </a:tblPr>
              <a:tblGrid>
                <a:gridCol w="1986348">
                  <a:extLst>
                    <a:ext uri="{9D8B030D-6E8A-4147-A177-3AD203B41FA5}">
                      <a16:colId xmlns:a16="http://schemas.microsoft.com/office/drawing/2014/main" val="20000"/>
                    </a:ext>
                  </a:extLst>
                </a:gridCol>
                <a:gridCol w="1986348">
                  <a:extLst>
                    <a:ext uri="{9D8B030D-6E8A-4147-A177-3AD203B41FA5}">
                      <a16:colId xmlns:a16="http://schemas.microsoft.com/office/drawing/2014/main" val="20001"/>
                    </a:ext>
                  </a:extLst>
                </a:gridCol>
                <a:gridCol w="1986348">
                  <a:extLst>
                    <a:ext uri="{9D8B030D-6E8A-4147-A177-3AD203B41FA5}">
                      <a16:colId xmlns:a16="http://schemas.microsoft.com/office/drawing/2014/main" val="20002"/>
                    </a:ext>
                  </a:extLst>
                </a:gridCol>
                <a:gridCol w="1986348">
                  <a:extLst>
                    <a:ext uri="{9D8B030D-6E8A-4147-A177-3AD203B41FA5}">
                      <a16:colId xmlns:a16="http://schemas.microsoft.com/office/drawing/2014/main" val="20003"/>
                    </a:ext>
                  </a:extLst>
                </a:gridCol>
                <a:gridCol w="1986348">
                  <a:extLst>
                    <a:ext uri="{9D8B030D-6E8A-4147-A177-3AD203B41FA5}">
                      <a16:colId xmlns:a16="http://schemas.microsoft.com/office/drawing/2014/main" val="20004"/>
                    </a:ext>
                  </a:extLst>
                </a:gridCol>
              </a:tblGrid>
              <a:tr h="374420">
                <a:tc>
                  <a:txBody>
                    <a:bodyPr/>
                    <a:lstStyle/>
                    <a:p>
                      <a:pPr marR="0" algn="ctr" rtl="0">
                        <a:lnSpc>
                          <a:spcPct val="100000"/>
                        </a:lnSpc>
                        <a:spcBef>
                          <a:spcPts val="0"/>
                        </a:spcBef>
                        <a:spcAft>
                          <a:spcPts val="0"/>
                        </a:spcAft>
                        <a:buClr>
                          <a:srgbClr val="000000"/>
                        </a:buClr>
                        <a:buFont typeface="Arial"/>
                      </a:pPr>
                      <a:r>
                        <a:rPr lang="en-CA" sz="1400" b="1" u="none" strike="noStrike" cap="none" dirty="0">
                          <a:solidFill>
                            <a:schemeClr val="tx1"/>
                          </a:solidFill>
                          <a:sym typeface="Arial"/>
                        </a:rPr>
                        <a:t>Resources/Inputs</a:t>
                      </a:r>
                      <a:endParaRPr lang="en-CA" sz="1400" b="1" i="0" u="none" strike="noStrike" cap="none" dirty="0">
                        <a:solidFill>
                          <a:schemeClr val="tx1"/>
                        </a:solidFill>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CA" sz="1400" b="1" u="none" strike="noStrike" cap="none" dirty="0">
                          <a:solidFill>
                            <a:schemeClr val="tx1"/>
                          </a:solidFill>
                          <a:sym typeface="Arial"/>
                        </a:rPr>
                        <a:t>Activities/Strategies</a:t>
                      </a:r>
                      <a:endParaRPr lang="en-CA" sz="1400" b="1" i="0" u="none" strike="noStrike" cap="none" dirty="0">
                        <a:solidFill>
                          <a:schemeClr val="tx1"/>
                        </a:solidFill>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CA" sz="1400" b="1" u="none" strike="noStrike" cap="none" dirty="0">
                          <a:solidFill>
                            <a:schemeClr val="tx1"/>
                          </a:solidFill>
                          <a:sym typeface="Arial"/>
                        </a:rPr>
                        <a:t>Outputs</a:t>
                      </a:r>
                      <a:endParaRPr lang="en-CA" sz="1400" b="1" i="0" u="none" strike="noStrike" cap="none" dirty="0">
                        <a:solidFill>
                          <a:schemeClr val="tx1"/>
                        </a:solidFill>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CA" sz="1400" b="1" u="none" strike="noStrike" cap="none" dirty="0">
                          <a:solidFill>
                            <a:schemeClr val="tx1"/>
                          </a:solidFill>
                          <a:sym typeface="Arial"/>
                        </a:rPr>
                        <a:t>Outcomes (Short &amp; Long-Term)</a:t>
                      </a:r>
                      <a:endParaRPr lang="en-CA" sz="1400" b="1" i="0" u="none" strike="noStrike" cap="none" dirty="0">
                        <a:solidFill>
                          <a:schemeClr val="tx1"/>
                        </a:solidFill>
                        <a:latin typeface="+mn-lt"/>
                        <a:ea typeface="+mn-ea"/>
                        <a:cs typeface="+mn-cs"/>
                        <a:sym typeface="Arial"/>
                      </a:endParaRPr>
                    </a:p>
                  </a:txBody>
                  <a:tcPr marL="68580" marR="68580" marT="0" marB="0"/>
                </a:tc>
                <a:tc>
                  <a:txBody>
                    <a:bodyPr/>
                    <a:lstStyle/>
                    <a:p>
                      <a:pPr marR="0" algn="ctr" rtl="0">
                        <a:lnSpc>
                          <a:spcPct val="100000"/>
                        </a:lnSpc>
                        <a:spcBef>
                          <a:spcPts val="0"/>
                        </a:spcBef>
                        <a:spcAft>
                          <a:spcPts val="0"/>
                        </a:spcAft>
                        <a:buClr>
                          <a:srgbClr val="000000"/>
                        </a:buClr>
                        <a:buFont typeface="Arial"/>
                      </a:pPr>
                      <a:r>
                        <a:rPr lang="en-CA" sz="1400" b="1" u="none" strike="noStrike" cap="none" dirty="0">
                          <a:solidFill>
                            <a:schemeClr val="tx1"/>
                          </a:solidFill>
                          <a:sym typeface="Arial"/>
                        </a:rPr>
                        <a:t>Impact</a:t>
                      </a:r>
                      <a:endParaRPr lang="en-CA" sz="1400" b="1" i="0" u="none" strike="noStrike" cap="none" dirty="0">
                        <a:solidFill>
                          <a:schemeClr val="tx1"/>
                        </a:solidFill>
                        <a:latin typeface="+mn-lt"/>
                        <a:ea typeface="+mn-ea"/>
                        <a:cs typeface="+mn-cs"/>
                        <a:sym typeface="Arial"/>
                      </a:endParaRPr>
                    </a:p>
                  </a:txBody>
                  <a:tcPr marL="68580" marR="68580" marT="0" marB="0"/>
                </a:tc>
                <a:extLst>
                  <a:ext uri="{0D108BD9-81ED-4DB2-BD59-A6C34878D82A}">
                    <a16:rowId xmlns:a16="http://schemas.microsoft.com/office/drawing/2014/main" val="10000"/>
                  </a:ext>
                </a:extLst>
              </a:tr>
              <a:tr h="2139542">
                <a:tc>
                  <a:txBody>
                    <a:bodyPr/>
                    <a:lstStyle/>
                    <a:p>
                      <a:pPr>
                        <a:spcAft>
                          <a:spcPts val="0"/>
                        </a:spcAft>
                      </a:pPr>
                      <a:r>
                        <a:rPr lang="en-CA" sz="1600" dirty="0">
                          <a:effectLst/>
                        </a:rPr>
                        <a:t>What resources will enable the set of activities?  </a:t>
                      </a:r>
                      <a:endParaRPr lang="en-CA" sz="1600" dirty="0">
                        <a:effectLst/>
                        <a:latin typeface="Cambria"/>
                        <a:ea typeface="ＭＳ 明朝"/>
                        <a:cs typeface="Times New Roman"/>
                      </a:endParaRPr>
                    </a:p>
                  </a:txBody>
                  <a:tcPr marL="68580" marR="68580" marT="0" marB="0"/>
                </a:tc>
                <a:tc>
                  <a:txBody>
                    <a:bodyPr/>
                    <a:lstStyle/>
                    <a:p>
                      <a:pPr>
                        <a:spcAft>
                          <a:spcPts val="0"/>
                        </a:spcAft>
                      </a:pPr>
                      <a:r>
                        <a:rPr lang="en-CA" sz="1600" dirty="0">
                          <a:effectLst/>
                        </a:rPr>
                        <a:t>In order to address the issue, we will conduct the following activities.</a:t>
                      </a:r>
                    </a:p>
                    <a:p>
                      <a:pPr>
                        <a:spcAft>
                          <a:spcPts val="0"/>
                        </a:spcAft>
                      </a:pPr>
                      <a:r>
                        <a:rPr lang="en-CA" sz="1600" dirty="0">
                          <a:effectLst/>
                        </a:rPr>
                        <a:t>These activities are required to achieve our desired outcome.</a:t>
                      </a:r>
                      <a:endParaRPr lang="en-CA" sz="1600" dirty="0">
                        <a:effectLst/>
                        <a:latin typeface="Cambria"/>
                        <a:ea typeface="ＭＳ 明朝"/>
                        <a:cs typeface="Times New Roman"/>
                      </a:endParaRPr>
                    </a:p>
                  </a:txBody>
                  <a:tcPr marL="68580" marR="68580" marT="0" marB="0"/>
                </a:tc>
                <a:tc>
                  <a:txBody>
                    <a:bodyPr/>
                    <a:lstStyle/>
                    <a:p>
                      <a:pPr>
                        <a:spcAft>
                          <a:spcPts val="0"/>
                        </a:spcAft>
                      </a:pPr>
                      <a:r>
                        <a:rPr lang="en-CA" sz="1600" dirty="0">
                          <a:effectLst/>
                        </a:rPr>
                        <a:t>These outputs should help monitor progress towards outcomes.</a:t>
                      </a:r>
                    </a:p>
                    <a:p>
                      <a:pPr>
                        <a:spcAft>
                          <a:spcPts val="0"/>
                        </a:spcAft>
                      </a:pPr>
                      <a:r>
                        <a:rPr lang="en-CA" sz="1600" dirty="0">
                          <a:effectLst/>
                        </a:rPr>
                        <a:t>Once completed or underway, the activities will produce the following evidence of service delivery.</a:t>
                      </a:r>
                      <a:endParaRPr lang="en-CA" sz="1600" dirty="0">
                        <a:effectLst/>
                        <a:latin typeface="Cambria"/>
                        <a:ea typeface="ＭＳ 明朝"/>
                        <a:cs typeface="Times New Roman"/>
                      </a:endParaRPr>
                    </a:p>
                  </a:txBody>
                  <a:tcPr marL="68580" marR="68580" marT="0" marB="0"/>
                </a:tc>
                <a:tc>
                  <a:txBody>
                    <a:bodyPr/>
                    <a:lstStyle/>
                    <a:p>
                      <a:pPr>
                        <a:spcAft>
                          <a:spcPts val="0"/>
                        </a:spcAft>
                      </a:pPr>
                      <a:r>
                        <a:rPr lang="en-CA" sz="1600" dirty="0">
                          <a:effectLst/>
                        </a:rPr>
                        <a:t>We expect that if complete or ongoing, these activities will lead to the following changes in 1-3 years then 4-6 years</a:t>
                      </a:r>
                      <a:endParaRPr lang="en-CA" sz="1600" dirty="0">
                        <a:effectLst/>
                        <a:latin typeface="Cambria"/>
                        <a:ea typeface="ＭＳ 明朝"/>
                        <a:cs typeface="Times New Roman"/>
                      </a:endParaRPr>
                    </a:p>
                  </a:txBody>
                  <a:tcPr marL="68580" marR="68580" marT="0" marB="0"/>
                </a:tc>
                <a:tc>
                  <a:txBody>
                    <a:bodyPr/>
                    <a:lstStyle/>
                    <a:p>
                      <a:pPr>
                        <a:spcAft>
                          <a:spcPts val="0"/>
                        </a:spcAft>
                      </a:pPr>
                      <a:r>
                        <a:rPr lang="en-CA" sz="1600" dirty="0">
                          <a:effectLst/>
                        </a:rPr>
                        <a:t>What is the goal of the program?  What issue are you trying to address?</a:t>
                      </a:r>
                    </a:p>
                    <a:p>
                      <a:pPr>
                        <a:spcAft>
                          <a:spcPts val="0"/>
                        </a:spcAft>
                      </a:pPr>
                      <a:r>
                        <a:rPr lang="en-CA" sz="1600" dirty="0">
                          <a:effectLst/>
                        </a:rPr>
                        <a:t>We expect that if complete or ongoing, these activities will lead to the following changes. </a:t>
                      </a:r>
                      <a:endParaRPr lang="en-CA" sz="160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1"/>
                  </a:ext>
                </a:extLst>
              </a:tr>
              <a:tr h="1750548">
                <a:tc>
                  <a:txBody>
                    <a:bodyPr/>
                    <a:lstStyle/>
                    <a:p>
                      <a:pPr marL="0" lvl="0" indent="0">
                        <a:spcAft>
                          <a:spcPts val="0"/>
                        </a:spcAft>
                        <a:buFont typeface="Symbol"/>
                        <a:buNone/>
                      </a:pPr>
                      <a:endParaRPr lang="en-CA" sz="1000" dirty="0">
                        <a:effectLst/>
                      </a:endParaRPr>
                    </a:p>
                    <a:p>
                      <a:pPr marL="88900" lvl="0" indent="-88900">
                        <a:spcAft>
                          <a:spcPts val="0"/>
                        </a:spcAft>
                        <a:buFont typeface="Symbol"/>
                        <a:buChar char=""/>
                      </a:pPr>
                      <a:r>
                        <a:rPr lang="en-CA" sz="1000" dirty="0">
                          <a:effectLst/>
                        </a:rPr>
                        <a:t> </a:t>
                      </a:r>
                      <a:endParaRPr lang="en-CA" sz="1000" dirty="0">
                        <a:effectLst/>
                        <a:latin typeface="Cambria"/>
                        <a:ea typeface="ＭＳ 明朝"/>
                        <a:cs typeface="Cambria"/>
                      </a:endParaRPr>
                    </a:p>
                  </a:txBody>
                  <a:tcPr marL="68580" marR="68580" marT="0" marB="0"/>
                </a:tc>
                <a:tc>
                  <a:txBody>
                    <a:bodyPr/>
                    <a:lstStyle/>
                    <a:p>
                      <a:pPr marL="0" lvl="0" indent="0">
                        <a:spcAft>
                          <a:spcPts val="0"/>
                        </a:spcAft>
                        <a:buFont typeface="Symbol"/>
                        <a:buNone/>
                      </a:pPr>
                      <a:endParaRPr lang="en-CA" sz="1000" dirty="0">
                        <a:effectLst/>
                      </a:endParaRPr>
                    </a:p>
                    <a:p>
                      <a:pPr marL="90488" marR="0" lvl="0" indent="-90488" algn="l" defTabSz="914377" rtl="0" eaLnBrk="1" fontAlgn="auto" latinLnBrk="0" hangingPunct="1">
                        <a:lnSpc>
                          <a:spcPct val="100000"/>
                        </a:lnSpc>
                        <a:spcBef>
                          <a:spcPts val="0"/>
                        </a:spcBef>
                        <a:spcAft>
                          <a:spcPts val="0"/>
                        </a:spcAft>
                        <a:buClrTx/>
                        <a:buSzTx/>
                        <a:buFont typeface="Symbol"/>
                        <a:buChar char=""/>
                        <a:tabLst/>
                        <a:defRPr/>
                      </a:pPr>
                      <a:r>
                        <a:rPr lang="en-CA" sz="1000" dirty="0">
                          <a:effectLst/>
                        </a:rPr>
                        <a:t> </a:t>
                      </a:r>
                    </a:p>
                    <a:p>
                      <a:pPr marL="88900" lvl="0" indent="-88900">
                        <a:spcAft>
                          <a:spcPts val="0"/>
                        </a:spcAft>
                        <a:buFont typeface="Symbol"/>
                        <a:buChar char=""/>
                      </a:pPr>
                      <a:endParaRPr lang="en-CA" sz="1000" dirty="0">
                        <a:effectLst/>
                        <a:latin typeface="Cambria"/>
                        <a:ea typeface="ＭＳ 明朝"/>
                        <a:cs typeface="Cambria"/>
                      </a:endParaRPr>
                    </a:p>
                  </a:txBody>
                  <a:tcPr marL="68580" marR="68580" marT="0" marB="0"/>
                </a:tc>
                <a:tc>
                  <a:txBody>
                    <a:bodyPr/>
                    <a:lstStyle/>
                    <a:p>
                      <a:pPr marL="0" lvl="0" indent="0">
                        <a:spcAft>
                          <a:spcPts val="0"/>
                        </a:spcAft>
                        <a:buFont typeface="Symbol"/>
                        <a:buNone/>
                      </a:pPr>
                      <a:endParaRPr lang="en-CA" sz="1000" dirty="0">
                        <a:effectLst/>
                      </a:endParaRPr>
                    </a:p>
                    <a:p>
                      <a:pPr marL="90488" marR="0" lvl="0" indent="-90488" algn="l" defTabSz="914377" rtl="0" eaLnBrk="1" fontAlgn="auto" latinLnBrk="0" hangingPunct="1">
                        <a:lnSpc>
                          <a:spcPct val="100000"/>
                        </a:lnSpc>
                        <a:spcBef>
                          <a:spcPts val="0"/>
                        </a:spcBef>
                        <a:spcAft>
                          <a:spcPts val="0"/>
                        </a:spcAft>
                        <a:buClrTx/>
                        <a:buSzTx/>
                        <a:buFont typeface="Symbol"/>
                        <a:buChar char=""/>
                        <a:tabLst/>
                        <a:defRPr/>
                      </a:pPr>
                      <a:r>
                        <a:rPr lang="en-CA" sz="1000" dirty="0">
                          <a:effectLst/>
                        </a:rPr>
                        <a:t> </a:t>
                      </a:r>
                    </a:p>
                    <a:p>
                      <a:pPr marL="88900" lvl="0" indent="-88900">
                        <a:spcAft>
                          <a:spcPts val="0"/>
                        </a:spcAft>
                        <a:buFont typeface="Symbol"/>
                        <a:buChar char=""/>
                      </a:pPr>
                      <a:endParaRPr lang="en-CA" sz="1000" dirty="0">
                        <a:effectLst/>
                        <a:latin typeface="Cambria"/>
                        <a:ea typeface="ＭＳ 明朝"/>
                        <a:cs typeface="Cambria"/>
                      </a:endParaRPr>
                    </a:p>
                  </a:txBody>
                  <a:tcPr marL="68580" marR="68580" marT="0" marB="0"/>
                </a:tc>
                <a:tc>
                  <a:txBody>
                    <a:bodyPr/>
                    <a:lstStyle/>
                    <a:p>
                      <a:pPr marL="0" lvl="0" indent="0">
                        <a:spcAft>
                          <a:spcPts val="0"/>
                        </a:spcAft>
                        <a:buFont typeface="Symbol"/>
                        <a:buNone/>
                      </a:pPr>
                      <a:endParaRPr lang="en-CA" sz="1000" dirty="0">
                        <a:effectLst/>
                      </a:endParaRPr>
                    </a:p>
                    <a:p>
                      <a:pPr marL="90488" marR="0" lvl="0" indent="-90488" algn="l" defTabSz="914377" rtl="0" eaLnBrk="1" fontAlgn="auto" latinLnBrk="0" hangingPunct="1">
                        <a:lnSpc>
                          <a:spcPct val="100000"/>
                        </a:lnSpc>
                        <a:spcBef>
                          <a:spcPts val="0"/>
                        </a:spcBef>
                        <a:spcAft>
                          <a:spcPts val="0"/>
                        </a:spcAft>
                        <a:buClrTx/>
                        <a:buSzTx/>
                        <a:buFont typeface="Symbol"/>
                        <a:buChar char=""/>
                        <a:tabLst/>
                        <a:defRPr/>
                      </a:pPr>
                      <a:r>
                        <a:rPr lang="en-US" sz="1000" kern="1200" dirty="0">
                          <a:solidFill>
                            <a:schemeClr val="tx1"/>
                          </a:solidFill>
                          <a:effectLst/>
                        </a:rPr>
                        <a:t> </a:t>
                      </a:r>
                      <a:endParaRPr lang="en-CA" sz="1000" kern="1200" dirty="0">
                        <a:solidFill>
                          <a:schemeClr val="tx1"/>
                        </a:solidFill>
                        <a:effectLst/>
                      </a:endParaRPr>
                    </a:p>
                    <a:p>
                      <a:pPr marL="342900" marR="0" lvl="0" indent="-342900" algn="l" defTabSz="914377" rtl="0" eaLnBrk="1" fontAlgn="auto" latinLnBrk="0" hangingPunct="1">
                        <a:lnSpc>
                          <a:spcPct val="100000"/>
                        </a:lnSpc>
                        <a:spcBef>
                          <a:spcPts val="0"/>
                        </a:spcBef>
                        <a:spcAft>
                          <a:spcPts val="0"/>
                        </a:spcAft>
                        <a:buClrTx/>
                        <a:buSzTx/>
                        <a:buFont typeface="Symbol"/>
                        <a:buChar char=""/>
                        <a:tabLst/>
                        <a:defRPr/>
                      </a:pPr>
                      <a:endParaRPr lang="en-CA" sz="1000" dirty="0">
                        <a:effectLst/>
                      </a:endParaRPr>
                    </a:p>
                    <a:p>
                      <a:pPr marL="342900" lvl="0" indent="-342900">
                        <a:spcAft>
                          <a:spcPts val="0"/>
                        </a:spcAft>
                        <a:buFont typeface="Symbol"/>
                        <a:buChar char=""/>
                      </a:pPr>
                      <a:endParaRPr lang="en-CA" sz="1000" dirty="0">
                        <a:effectLst/>
                        <a:latin typeface="Cambria"/>
                        <a:ea typeface="ＭＳ 明朝"/>
                        <a:cs typeface="Cambria"/>
                      </a:endParaRPr>
                    </a:p>
                  </a:txBody>
                  <a:tcPr marL="68580" marR="68580" marT="0" marB="0"/>
                </a:tc>
                <a:tc>
                  <a:txBody>
                    <a:bodyPr/>
                    <a:lstStyle/>
                    <a:p>
                      <a:pPr marL="0" lvl="0" indent="0">
                        <a:spcAft>
                          <a:spcPts val="0"/>
                        </a:spcAft>
                        <a:buFont typeface="Symbol"/>
                        <a:buNone/>
                      </a:pPr>
                      <a:endParaRPr lang="en-CA" sz="1000" dirty="0">
                        <a:effectLst/>
                      </a:endParaRPr>
                    </a:p>
                    <a:p>
                      <a:pPr marL="90488" marR="0" lvl="0" indent="-90488" algn="l" defTabSz="914377" rtl="0" eaLnBrk="1" fontAlgn="auto" latinLnBrk="0" hangingPunct="1">
                        <a:lnSpc>
                          <a:spcPct val="100000"/>
                        </a:lnSpc>
                        <a:spcBef>
                          <a:spcPts val="0"/>
                        </a:spcBef>
                        <a:spcAft>
                          <a:spcPts val="0"/>
                        </a:spcAft>
                        <a:buClrTx/>
                        <a:buSzTx/>
                        <a:buFont typeface="Symbol"/>
                        <a:buChar char=""/>
                        <a:tabLst/>
                        <a:defRPr/>
                      </a:pPr>
                      <a:r>
                        <a:rPr lang="en-CA" sz="1000" kern="1200" dirty="0">
                          <a:solidFill>
                            <a:schemeClr val="tx1"/>
                          </a:solidFill>
                          <a:effectLst/>
                        </a:rPr>
                        <a:t> </a:t>
                      </a:r>
                      <a:endParaRPr lang="en-CA" sz="1000" dirty="0">
                        <a:effectLst/>
                      </a:endParaRPr>
                    </a:p>
                    <a:p>
                      <a:pPr marL="342900" lvl="0" indent="-342900">
                        <a:spcAft>
                          <a:spcPts val="0"/>
                        </a:spcAft>
                        <a:buFont typeface="Symbol"/>
                        <a:buChar char=""/>
                      </a:pPr>
                      <a:endParaRPr lang="en-CA" sz="1000" dirty="0">
                        <a:effectLst/>
                        <a:latin typeface="Cambria"/>
                        <a:ea typeface="ＭＳ 明朝"/>
                        <a:cs typeface="Cambria"/>
                      </a:endParaRPr>
                    </a:p>
                  </a:txBody>
                  <a:tcPr marL="68580" marR="68580" marT="0" marB="0"/>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B88A6637-6A42-0D40-9E9A-65D0D8E118B3}"/>
              </a:ext>
            </a:extLst>
          </p:cNvPr>
          <p:cNvSpPr txBox="1"/>
          <p:nvPr/>
        </p:nvSpPr>
        <p:spPr>
          <a:xfrm>
            <a:off x="646386" y="251498"/>
            <a:ext cx="9616122" cy="523220"/>
          </a:xfrm>
          <a:prstGeom prst="rect">
            <a:avLst/>
          </a:prstGeom>
          <a:noFill/>
        </p:spPr>
        <p:txBody>
          <a:bodyPr wrap="square" rtlCol="0">
            <a:spAutoFit/>
          </a:bodyPr>
          <a:lstStyle/>
          <a:p>
            <a:r>
              <a:rPr lang="en-US" sz="2800" b="1" u="sng" dirty="0"/>
              <a:t>Logic Model for &lt;Title of Intervention&gt;</a:t>
            </a:r>
          </a:p>
        </p:txBody>
      </p:sp>
      <p:sp>
        <p:nvSpPr>
          <p:cNvPr id="4" name="TextBox 3">
            <a:extLst>
              <a:ext uri="{FF2B5EF4-FFF2-40B4-BE49-F238E27FC236}">
                <a16:creationId xmlns:a16="http://schemas.microsoft.com/office/drawing/2014/main" id="{EBC69020-514F-48EA-3D92-A92CD637AE7E}"/>
              </a:ext>
            </a:extLst>
          </p:cNvPr>
          <p:cNvSpPr txBox="1"/>
          <p:nvPr/>
        </p:nvSpPr>
        <p:spPr>
          <a:xfrm>
            <a:off x="1812000" y="5777999"/>
            <a:ext cx="8323586" cy="307777"/>
          </a:xfrm>
          <a:prstGeom prst="rect">
            <a:avLst/>
          </a:prstGeom>
          <a:noFill/>
        </p:spPr>
        <p:txBody>
          <a:bodyPr wrap="square" rtlCol="0">
            <a:spAutoFit/>
          </a:bodyPr>
          <a:lstStyle/>
          <a:p>
            <a:r>
              <a:rPr lang="en-US" b="1" u="sng" dirty="0"/>
              <a:t>Available at </a:t>
            </a:r>
            <a:r>
              <a:rPr lang="en-US" b="1" u="sng" dirty="0">
                <a:hlinkClick r:id="rId2"/>
              </a:rPr>
              <a:t>https://hspn.ca/evaluation/oht/related/logic-model-resources/</a:t>
            </a:r>
            <a:r>
              <a:rPr lang="en-US" b="1" u="sng" dirty="0"/>
              <a:t> </a:t>
            </a:r>
          </a:p>
        </p:txBody>
      </p:sp>
    </p:spTree>
    <p:extLst>
      <p:ext uri="{BB962C8B-B14F-4D97-AF65-F5344CB8AC3E}">
        <p14:creationId xmlns:p14="http://schemas.microsoft.com/office/powerpoint/2010/main" val="7846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535" y="317291"/>
            <a:ext cx="8077200" cy="657531"/>
          </a:xfrm>
        </p:spPr>
        <p:txBody>
          <a:bodyPr>
            <a:normAutofit/>
          </a:bodyPr>
          <a:lstStyle/>
          <a:p>
            <a:pPr algn="ctr"/>
            <a:r>
              <a:rPr lang="en-US" sz="3600" b="1" dirty="0">
                <a:solidFill>
                  <a:schemeClr val="tx1"/>
                </a:solidFill>
                <a:latin typeface="Arial" panose="020B0604020202020204" pitchFamily="34" charset="0"/>
                <a:cs typeface="Arial" panose="020B0604020202020204" pitchFamily="34" charset="0"/>
              </a:rPr>
              <a:t>Quadruple Aim Measurement</a:t>
            </a:r>
          </a:p>
        </p:txBody>
      </p:sp>
      <p:graphicFrame>
        <p:nvGraphicFramePr>
          <p:cNvPr id="7" name="Content Placeholder 6">
            <a:extLst>
              <a:ext uri="{FF2B5EF4-FFF2-40B4-BE49-F238E27FC236}">
                <a16:creationId xmlns:a16="http://schemas.microsoft.com/office/drawing/2014/main" id="{F9D140DF-6FE8-DF46-BBFF-702CF680AB72}"/>
              </a:ext>
            </a:extLst>
          </p:cNvPr>
          <p:cNvGraphicFramePr>
            <a:graphicFrameLocks noGrp="1"/>
          </p:cNvGraphicFramePr>
          <p:nvPr>
            <p:ph idx="1"/>
          </p:nvPr>
        </p:nvGraphicFramePr>
        <p:xfrm>
          <a:off x="2759788" y="2182300"/>
          <a:ext cx="6672424" cy="3136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ata 10">
            <a:extLst>
              <a:ext uri="{FF2B5EF4-FFF2-40B4-BE49-F238E27FC236}">
                <a16:creationId xmlns:a16="http://schemas.microsoft.com/office/drawing/2014/main" id="{1EEF55A6-B671-0342-BFE8-DF48A7509D42}"/>
              </a:ext>
            </a:extLst>
          </p:cNvPr>
          <p:cNvSpPr/>
          <p:nvPr/>
        </p:nvSpPr>
        <p:spPr>
          <a:xfrm>
            <a:off x="4688264" y="1505878"/>
            <a:ext cx="2815471" cy="450172"/>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867" dirty="0">
                <a:solidFill>
                  <a:prstClr val="white"/>
                </a:solidFill>
                <a:latin typeface="Calibri" panose="020F0502020204030204"/>
              </a:rPr>
              <a:t>Measurement</a:t>
            </a:r>
          </a:p>
        </p:txBody>
      </p:sp>
      <p:sp>
        <p:nvSpPr>
          <p:cNvPr id="3" name="Title 1">
            <a:extLst>
              <a:ext uri="{FF2B5EF4-FFF2-40B4-BE49-F238E27FC236}">
                <a16:creationId xmlns:a16="http://schemas.microsoft.com/office/drawing/2014/main" id="{A7177181-A258-C62C-3A57-30783A0092C3}"/>
              </a:ext>
            </a:extLst>
          </p:cNvPr>
          <p:cNvSpPr txBox="1">
            <a:spLocks/>
          </p:cNvSpPr>
          <p:nvPr/>
        </p:nvSpPr>
        <p:spPr>
          <a:xfrm>
            <a:off x="2282895" y="5656288"/>
            <a:ext cx="8077200" cy="657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dirty="0">
                <a:solidFill>
                  <a:srgbClr val="00B3E6"/>
                </a:solidFill>
                <a:latin typeface="Arial" panose="020B0604020202020204" pitchFamily="34" charset="0"/>
                <a:cs typeface="Arial" panose="020B0604020202020204" pitchFamily="34" charset="0"/>
              </a:rPr>
              <a:t>Equity assessed in Each Quadrant</a:t>
            </a:r>
          </a:p>
        </p:txBody>
      </p:sp>
      <p:sp>
        <p:nvSpPr>
          <p:cNvPr id="14" name="Rectangle 13">
            <a:extLst>
              <a:ext uri="{FF2B5EF4-FFF2-40B4-BE49-F238E27FC236}">
                <a16:creationId xmlns:a16="http://schemas.microsoft.com/office/drawing/2014/main" id="{F5D0A9F4-C5AD-426C-0764-5B443F618D57}"/>
              </a:ext>
            </a:extLst>
          </p:cNvPr>
          <p:cNvSpPr/>
          <p:nvPr/>
        </p:nvSpPr>
        <p:spPr>
          <a:xfrm>
            <a:off x="10491485" y="4067699"/>
            <a:ext cx="1163875" cy="128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4108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9FC72-AFCB-3757-6F14-A8B2DB7F0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F477E-0208-85D2-1655-9237B75094CA}"/>
              </a:ext>
            </a:extLst>
          </p:cNvPr>
          <p:cNvSpPr>
            <a:spLocks noGrp="1"/>
          </p:cNvSpPr>
          <p:nvPr>
            <p:ph type="title"/>
          </p:nvPr>
        </p:nvSpPr>
        <p:spPr>
          <a:xfrm>
            <a:off x="2070535" y="317291"/>
            <a:ext cx="8077200" cy="657531"/>
          </a:xfrm>
        </p:spPr>
        <p:txBody>
          <a:bodyPr>
            <a:normAutofit/>
          </a:bodyPr>
          <a:lstStyle/>
          <a:p>
            <a:pPr algn="ctr"/>
            <a:r>
              <a:rPr lang="en-US" sz="3600" b="1" dirty="0">
                <a:solidFill>
                  <a:schemeClr val="tx1"/>
                </a:solidFill>
                <a:latin typeface="Arial" panose="020B0604020202020204" pitchFamily="34" charset="0"/>
                <a:cs typeface="Arial" panose="020B0604020202020204" pitchFamily="34" charset="0"/>
              </a:rPr>
              <a:t>Quadruple Aim Measurement</a:t>
            </a:r>
          </a:p>
        </p:txBody>
      </p:sp>
      <p:graphicFrame>
        <p:nvGraphicFramePr>
          <p:cNvPr id="7" name="Content Placeholder 6">
            <a:extLst>
              <a:ext uri="{FF2B5EF4-FFF2-40B4-BE49-F238E27FC236}">
                <a16:creationId xmlns:a16="http://schemas.microsoft.com/office/drawing/2014/main" id="{7A6907CE-8631-F8C7-A503-D7C71D306155}"/>
              </a:ext>
            </a:extLst>
          </p:cNvPr>
          <p:cNvGraphicFramePr>
            <a:graphicFrameLocks noGrp="1"/>
          </p:cNvGraphicFramePr>
          <p:nvPr>
            <p:ph idx="1"/>
          </p:nvPr>
        </p:nvGraphicFramePr>
        <p:xfrm>
          <a:off x="2759788" y="2182300"/>
          <a:ext cx="6672424" cy="3136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ata 10">
            <a:extLst>
              <a:ext uri="{FF2B5EF4-FFF2-40B4-BE49-F238E27FC236}">
                <a16:creationId xmlns:a16="http://schemas.microsoft.com/office/drawing/2014/main" id="{13E29BBD-93DE-76A2-C9DA-04DDEE818A06}"/>
              </a:ext>
            </a:extLst>
          </p:cNvPr>
          <p:cNvSpPr/>
          <p:nvPr/>
        </p:nvSpPr>
        <p:spPr>
          <a:xfrm>
            <a:off x="4688264" y="1505878"/>
            <a:ext cx="2815471" cy="450172"/>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1867" dirty="0">
                <a:solidFill>
                  <a:prstClr val="white"/>
                </a:solidFill>
                <a:latin typeface="Calibri" panose="020F0502020204030204"/>
              </a:rPr>
              <a:t>Measurement</a:t>
            </a:r>
          </a:p>
        </p:txBody>
      </p:sp>
      <p:sp>
        <p:nvSpPr>
          <p:cNvPr id="3" name="Title 1">
            <a:extLst>
              <a:ext uri="{FF2B5EF4-FFF2-40B4-BE49-F238E27FC236}">
                <a16:creationId xmlns:a16="http://schemas.microsoft.com/office/drawing/2014/main" id="{20CCD0CE-044D-E869-9590-1DD05607ACB4}"/>
              </a:ext>
            </a:extLst>
          </p:cNvPr>
          <p:cNvSpPr txBox="1">
            <a:spLocks/>
          </p:cNvSpPr>
          <p:nvPr/>
        </p:nvSpPr>
        <p:spPr>
          <a:xfrm>
            <a:off x="2282895" y="5656288"/>
            <a:ext cx="8077200" cy="657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dirty="0">
                <a:solidFill>
                  <a:srgbClr val="00B3E6"/>
                </a:solidFill>
                <a:latin typeface="Arial" panose="020B0604020202020204" pitchFamily="34" charset="0"/>
                <a:cs typeface="Arial" panose="020B0604020202020204" pitchFamily="34" charset="0"/>
              </a:rPr>
              <a:t>Equity assessed in Each Quadrant</a:t>
            </a:r>
          </a:p>
        </p:txBody>
      </p:sp>
      <p:pic>
        <p:nvPicPr>
          <p:cNvPr id="4" name="Content Placeholder 16" descr="Diagram&#10;&#10;Description automatically generated">
            <a:extLst>
              <a:ext uri="{FF2B5EF4-FFF2-40B4-BE49-F238E27FC236}">
                <a16:creationId xmlns:a16="http://schemas.microsoft.com/office/drawing/2014/main" id="{02E963D9-E157-E758-6C0F-93FB85D8875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17030" y="1566068"/>
            <a:ext cx="1875514" cy="1875514"/>
          </a:xfrm>
          <a:prstGeom prst="rect">
            <a:avLst/>
          </a:prstGeom>
        </p:spPr>
      </p:pic>
      <p:pic>
        <p:nvPicPr>
          <p:cNvPr id="2050" name="Picture 2">
            <a:extLst>
              <a:ext uri="{FF2B5EF4-FFF2-40B4-BE49-F238E27FC236}">
                <a16:creationId xmlns:a16="http://schemas.microsoft.com/office/drawing/2014/main" id="{4438A52B-89FE-BD6D-5504-E573EC2B52C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092544" y="3322324"/>
            <a:ext cx="888282" cy="8882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694DA4-DA8C-4188-69FA-0E078A0F511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53027" y="4636478"/>
            <a:ext cx="2059735" cy="1158601"/>
          </a:xfrm>
          <a:prstGeom prst="rect">
            <a:avLst/>
          </a:prstGeom>
        </p:spPr>
      </p:pic>
      <p:pic>
        <p:nvPicPr>
          <p:cNvPr id="13" name="Picture 12" descr="A picture containing Word&#10;&#10;Description automatically generated">
            <a:extLst>
              <a:ext uri="{FF2B5EF4-FFF2-40B4-BE49-F238E27FC236}">
                <a16:creationId xmlns:a16="http://schemas.microsoft.com/office/drawing/2014/main" id="{01EFA2C3-9DAF-5081-F8FA-3CC283BE4FB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86040" y="4081767"/>
            <a:ext cx="2384913" cy="1865870"/>
          </a:xfrm>
          <a:prstGeom prst="rect">
            <a:avLst/>
          </a:prstGeom>
        </p:spPr>
      </p:pic>
      <p:sp>
        <p:nvSpPr>
          <p:cNvPr id="14" name="Rectangle 13">
            <a:extLst>
              <a:ext uri="{FF2B5EF4-FFF2-40B4-BE49-F238E27FC236}">
                <a16:creationId xmlns:a16="http://schemas.microsoft.com/office/drawing/2014/main" id="{0CF9D568-D54B-5E72-07E5-7A3B6541848B}"/>
              </a:ext>
            </a:extLst>
          </p:cNvPr>
          <p:cNvSpPr/>
          <p:nvPr/>
        </p:nvSpPr>
        <p:spPr>
          <a:xfrm>
            <a:off x="10491485" y="4067699"/>
            <a:ext cx="1163875" cy="128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Chart, radar chart&#10;&#10;Description automatically generated">
            <a:extLst>
              <a:ext uri="{FF2B5EF4-FFF2-40B4-BE49-F238E27FC236}">
                <a16:creationId xmlns:a16="http://schemas.microsoft.com/office/drawing/2014/main" id="{46233EAB-5606-EB12-8D17-F4DEC5F12DE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894677" y="1603636"/>
            <a:ext cx="2506116" cy="1680326"/>
          </a:xfrm>
          <a:prstGeom prst="rect">
            <a:avLst/>
          </a:prstGeom>
        </p:spPr>
      </p:pic>
      <p:sp>
        <p:nvSpPr>
          <p:cNvPr id="17" name="Donut 16">
            <a:extLst>
              <a:ext uri="{FF2B5EF4-FFF2-40B4-BE49-F238E27FC236}">
                <a16:creationId xmlns:a16="http://schemas.microsoft.com/office/drawing/2014/main" id="{13035F26-EB6B-22FA-CC63-1B8CB332EB51}"/>
              </a:ext>
            </a:extLst>
          </p:cNvPr>
          <p:cNvSpPr/>
          <p:nvPr/>
        </p:nvSpPr>
        <p:spPr>
          <a:xfrm>
            <a:off x="3092544" y="5570594"/>
            <a:ext cx="6295472" cy="828918"/>
          </a:xfrm>
          <a:prstGeom prst="donut">
            <a:avLst>
              <a:gd name="adj" fmla="val 632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B43A2B0A-F091-A928-1733-94F171F1962D}"/>
              </a:ext>
            </a:extLst>
          </p:cNvPr>
          <p:cNvSpPr txBox="1"/>
          <p:nvPr/>
        </p:nvSpPr>
        <p:spPr>
          <a:xfrm>
            <a:off x="183607" y="287128"/>
            <a:ext cx="2227854" cy="2031325"/>
          </a:xfrm>
          <a:prstGeom prst="rect">
            <a:avLst/>
          </a:prstGeom>
          <a:noFill/>
        </p:spPr>
        <p:txBody>
          <a:bodyPr wrap="none" rtlCol="0">
            <a:spAutoFit/>
          </a:bodyPr>
          <a:lstStyle/>
          <a:p>
            <a:r>
              <a:rPr lang="en-US" dirty="0">
                <a:solidFill>
                  <a:srgbClr val="FF0000"/>
                </a:solidFill>
              </a:rPr>
              <a:t>Meaningful indicators</a:t>
            </a:r>
          </a:p>
          <a:p>
            <a:r>
              <a:rPr lang="en-US" dirty="0">
                <a:solidFill>
                  <a:srgbClr val="FF0000"/>
                </a:solidFill>
              </a:rPr>
              <a:t>Provided to teams at </a:t>
            </a:r>
          </a:p>
          <a:p>
            <a:r>
              <a:rPr lang="en-US" dirty="0">
                <a:solidFill>
                  <a:srgbClr val="FF0000"/>
                </a:solidFill>
              </a:rPr>
              <a:t>the front lines to </a:t>
            </a:r>
          </a:p>
          <a:p>
            <a:r>
              <a:rPr lang="en-US" dirty="0">
                <a:solidFill>
                  <a:srgbClr val="FF0000"/>
                </a:solidFill>
              </a:rPr>
              <a:t>monitor and adjust</a:t>
            </a:r>
          </a:p>
          <a:p>
            <a:r>
              <a:rPr lang="en-US" dirty="0">
                <a:solidFill>
                  <a:srgbClr val="FF0000"/>
                </a:solidFill>
              </a:rPr>
              <a:t>+</a:t>
            </a:r>
          </a:p>
          <a:p>
            <a:r>
              <a:rPr lang="en-US" dirty="0">
                <a:solidFill>
                  <a:srgbClr val="FF0000"/>
                </a:solidFill>
              </a:rPr>
              <a:t>Robust</a:t>
            </a:r>
          </a:p>
          <a:p>
            <a:r>
              <a:rPr lang="en-US" dirty="0">
                <a:solidFill>
                  <a:srgbClr val="FF0000"/>
                </a:solidFill>
              </a:rPr>
              <a:t>Evaluation</a:t>
            </a:r>
            <a:endParaRPr lang="en-CA" dirty="0">
              <a:solidFill>
                <a:srgbClr val="FF0000"/>
              </a:solidFill>
            </a:endParaRPr>
          </a:p>
        </p:txBody>
      </p:sp>
    </p:spTree>
    <p:extLst>
      <p:ext uri="{BB962C8B-B14F-4D97-AF65-F5344CB8AC3E}">
        <p14:creationId xmlns:p14="http://schemas.microsoft.com/office/powerpoint/2010/main" val="157306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7AE4F0-2190-59A3-8D7D-FBBECBBFC6BD}"/>
              </a:ext>
            </a:extLst>
          </p:cNvPr>
          <p:cNvSpPr>
            <a:spLocks noGrp="1"/>
          </p:cNvSpPr>
          <p:nvPr>
            <p:ph type="title"/>
          </p:nvPr>
        </p:nvSpPr>
        <p:spPr>
          <a:xfrm>
            <a:off x="457200" y="229054"/>
            <a:ext cx="10515600" cy="1325563"/>
          </a:xfrm>
        </p:spPr>
        <p:txBody>
          <a:bodyPr>
            <a:normAutofit/>
          </a:bodyPr>
          <a:lstStyle/>
          <a:p>
            <a:r>
              <a:rPr lang="en-US" sz="3200" b="1" dirty="0">
                <a:solidFill>
                  <a:schemeClr val="tx1"/>
                </a:solidFill>
                <a:latin typeface="Arial"/>
                <a:cs typeface="Arial"/>
              </a:rPr>
              <a:t>Measurement: Using Logic Models in Evaluation</a:t>
            </a:r>
          </a:p>
        </p:txBody>
      </p:sp>
      <p:graphicFrame>
        <p:nvGraphicFramePr>
          <p:cNvPr id="7" name="Table 7">
            <a:extLst>
              <a:ext uri="{FF2B5EF4-FFF2-40B4-BE49-F238E27FC236}">
                <a16:creationId xmlns:a16="http://schemas.microsoft.com/office/drawing/2014/main" id="{A7E1B46A-6BED-46BE-A510-93BECEBA9F75}"/>
              </a:ext>
            </a:extLst>
          </p:cNvPr>
          <p:cNvGraphicFramePr>
            <a:graphicFrameLocks noGrp="1"/>
          </p:cNvGraphicFramePr>
          <p:nvPr>
            <p:ph idx="1"/>
            <p:extLst>
              <p:ext uri="{D42A27DB-BD31-4B8C-83A1-F6EECF244321}">
                <p14:modId xmlns:p14="http://schemas.microsoft.com/office/powerpoint/2010/main" val="3354189135"/>
              </p:ext>
            </p:extLst>
          </p:nvPr>
        </p:nvGraphicFramePr>
        <p:xfrm>
          <a:off x="893379" y="1340068"/>
          <a:ext cx="10409424" cy="4795919"/>
        </p:xfrm>
        <a:graphic>
          <a:graphicData uri="http://schemas.openxmlformats.org/drawingml/2006/table">
            <a:tbl>
              <a:tblPr firstRow="1" bandRow="1">
                <a:tableStyleId>{3C2FFA5D-87B4-456A-9821-1D502468CF0F}</a:tableStyleId>
              </a:tblPr>
              <a:tblGrid>
                <a:gridCol w="1911588">
                  <a:extLst>
                    <a:ext uri="{9D8B030D-6E8A-4147-A177-3AD203B41FA5}">
                      <a16:colId xmlns:a16="http://schemas.microsoft.com/office/drawing/2014/main" val="771029539"/>
                    </a:ext>
                  </a:extLst>
                </a:gridCol>
                <a:gridCol w="1416306">
                  <a:extLst>
                    <a:ext uri="{9D8B030D-6E8A-4147-A177-3AD203B41FA5}">
                      <a16:colId xmlns:a16="http://schemas.microsoft.com/office/drawing/2014/main" val="3083380786"/>
                    </a:ext>
                  </a:extLst>
                </a:gridCol>
                <a:gridCol w="1416306">
                  <a:extLst>
                    <a:ext uri="{9D8B030D-6E8A-4147-A177-3AD203B41FA5}">
                      <a16:colId xmlns:a16="http://schemas.microsoft.com/office/drawing/2014/main" val="1502152172"/>
                    </a:ext>
                  </a:extLst>
                </a:gridCol>
                <a:gridCol w="1416306">
                  <a:extLst>
                    <a:ext uri="{9D8B030D-6E8A-4147-A177-3AD203B41FA5}">
                      <a16:colId xmlns:a16="http://schemas.microsoft.com/office/drawing/2014/main" val="2006218879"/>
                    </a:ext>
                  </a:extLst>
                </a:gridCol>
                <a:gridCol w="1416306">
                  <a:extLst>
                    <a:ext uri="{9D8B030D-6E8A-4147-A177-3AD203B41FA5}">
                      <a16:colId xmlns:a16="http://schemas.microsoft.com/office/drawing/2014/main" val="968410730"/>
                    </a:ext>
                  </a:extLst>
                </a:gridCol>
                <a:gridCol w="1416306">
                  <a:extLst>
                    <a:ext uri="{9D8B030D-6E8A-4147-A177-3AD203B41FA5}">
                      <a16:colId xmlns:a16="http://schemas.microsoft.com/office/drawing/2014/main" val="1394840823"/>
                    </a:ext>
                  </a:extLst>
                </a:gridCol>
                <a:gridCol w="1416306">
                  <a:extLst>
                    <a:ext uri="{9D8B030D-6E8A-4147-A177-3AD203B41FA5}">
                      <a16:colId xmlns:a16="http://schemas.microsoft.com/office/drawing/2014/main" val="4053958494"/>
                    </a:ext>
                  </a:extLst>
                </a:gridCol>
              </a:tblGrid>
              <a:tr h="891868">
                <a:tc>
                  <a:txBody>
                    <a:bodyPr/>
                    <a:lstStyle/>
                    <a:p>
                      <a:pPr algn="ctr"/>
                      <a:r>
                        <a:rPr lang="en-CA" sz="1400" dirty="0">
                          <a:solidFill>
                            <a:schemeClr val="tx1"/>
                          </a:solidFill>
                        </a:rPr>
                        <a:t>Level</a:t>
                      </a:r>
                    </a:p>
                  </a:txBody>
                  <a:tcPr marL="121920" marR="121920" marT="60960" marB="6096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resources</a:t>
                      </a:r>
                    </a:p>
                    <a:p>
                      <a:pPr algn="ctr"/>
                      <a:endParaRPr lang="en-CA" sz="1400" dirty="0">
                        <a:solidFill>
                          <a:schemeClr val="tx1"/>
                        </a:solidFill>
                      </a:endParaRP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Activities (Processes)</a:t>
                      </a:r>
                    </a:p>
                    <a:p>
                      <a:pPr algn="ctr"/>
                      <a:endParaRPr lang="en-CA" sz="1400" dirty="0">
                        <a:solidFill>
                          <a:schemeClr val="tx1"/>
                        </a:solidFill>
                      </a:endParaRP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Outputs</a:t>
                      </a:r>
                    </a:p>
                    <a:p>
                      <a:pPr algn="ctr"/>
                      <a:endParaRPr lang="en-CA" sz="1400" dirty="0">
                        <a:solidFill>
                          <a:schemeClr val="tx1"/>
                        </a:solidFill>
                      </a:endParaRP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Short-term Outcomes</a:t>
                      </a: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Long-term</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Outcomes</a:t>
                      </a: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Impact</a:t>
                      </a:r>
                    </a:p>
                  </a:txBody>
                  <a:tcPr marL="121920" marR="121920" marT="60960" marB="6096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17406737"/>
                  </a:ext>
                </a:extLst>
              </a:tr>
              <a:tr h="873666">
                <a:tc>
                  <a:txBody>
                    <a:bodyPr/>
                    <a:lstStyle/>
                    <a:p>
                      <a:r>
                        <a:rPr lang="en-CA" sz="1400" b="1">
                          <a:solidFill>
                            <a:schemeClr val="tx1"/>
                          </a:solidFill>
                        </a:rPr>
                        <a:t>Description of Logic Model component</a:t>
                      </a:r>
                    </a:p>
                  </a:txBody>
                  <a:tcPr marL="121920" marR="121920" marT="60960" marB="60960">
                    <a:lnL w="12700" cap="flat" cmpd="sng" algn="ctr">
                      <a:solidFill>
                        <a:schemeClr val="bg1"/>
                      </a:solidFill>
                      <a:prstDash val="solid"/>
                      <a:round/>
                      <a:headEnd type="none" w="med" len="med"/>
                      <a:tailEnd type="none" w="med" len="med"/>
                    </a:lnL>
                    <a:solidFill>
                      <a:schemeClr val="bg1"/>
                    </a:solidFill>
                  </a:tcPr>
                </a:tc>
                <a:tc>
                  <a:txBody>
                    <a:bodyPr/>
                    <a:lstStyle/>
                    <a:p>
                      <a:endParaRPr lang="en-CA" sz="1900" dirty="0">
                        <a:solidFill>
                          <a:schemeClr val="tx1"/>
                        </a:solidFill>
                      </a:endParaRPr>
                    </a:p>
                  </a:txBody>
                  <a:tcPr marL="121920" marR="121920" marT="60960" marB="60960">
                    <a:solidFill>
                      <a:schemeClr val="bg1"/>
                    </a:solidFill>
                  </a:tcPr>
                </a:tc>
                <a:tc>
                  <a:txBody>
                    <a:bodyPr/>
                    <a:lstStyle/>
                    <a:p>
                      <a:endParaRPr lang="en-CA" sz="3200" dirty="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33411613"/>
                  </a:ext>
                </a:extLst>
              </a:tr>
              <a:tr h="637049">
                <a:tc>
                  <a:txBody>
                    <a:bodyPr/>
                    <a:lstStyle/>
                    <a:p>
                      <a:r>
                        <a:rPr lang="en-CA" sz="1400" b="1">
                          <a:solidFill>
                            <a:schemeClr val="tx1"/>
                          </a:solidFill>
                        </a:rPr>
                        <a:t>Measures (Definition)</a:t>
                      </a:r>
                    </a:p>
                  </a:txBody>
                  <a:tcPr marL="121920" marR="121920" marT="60960" marB="60960">
                    <a:lnL w="12700" cap="flat" cmpd="sng" algn="ctr">
                      <a:solidFill>
                        <a:schemeClr val="bg1"/>
                      </a:solidFill>
                      <a:prstDash val="solid"/>
                      <a:round/>
                      <a:headEnd type="none" w="med" len="med"/>
                      <a:tailEnd type="none" w="med" len="med"/>
                    </a:lnL>
                    <a:solidFill>
                      <a:schemeClr val="bg1"/>
                    </a:solidFill>
                  </a:tcPr>
                </a:tc>
                <a:tc>
                  <a:txBody>
                    <a:bodyPr/>
                    <a:lstStyle/>
                    <a:p>
                      <a:endParaRPr lang="en-CA" sz="1900" dirty="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053634945"/>
                  </a:ext>
                </a:extLst>
              </a:tr>
              <a:tr h="546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a:solidFill>
                            <a:schemeClr val="tx1"/>
                          </a:solidFill>
                        </a:rPr>
                        <a:t>Data source</a:t>
                      </a:r>
                    </a:p>
                  </a:txBody>
                  <a:tcPr marL="121920" marR="121920" marT="60960" marB="60960">
                    <a:lnL w="12700" cap="flat" cmpd="sng" algn="ctr">
                      <a:solidFill>
                        <a:schemeClr val="bg1"/>
                      </a:solidFill>
                      <a:prstDash val="solid"/>
                      <a:round/>
                      <a:headEnd type="none" w="med" len="med"/>
                      <a:tailEnd type="none" w="med" len="med"/>
                    </a:lnL>
                    <a:solidFill>
                      <a:schemeClr val="bg1"/>
                    </a:solidFill>
                  </a:tcPr>
                </a:tc>
                <a:tc>
                  <a:txBody>
                    <a:bodyPr/>
                    <a:lstStyle/>
                    <a:p>
                      <a:endParaRPr lang="en-CA" sz="19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814928528"/>
                  </a:ext>
                </a:extLst>
              </a:tr>
              <a:tr h="891868">
                <a:tc>
                  <a:txBody>
                    <a:bodyPr/>
                    <a:lstStyle/>
                    <a:p>
                      <a:r>
                        <a:rPr lang="en-CA" sz="1400" b="1" dirty="0">
                          <a:solidFill>
                            <a:schemeClr val="tx1"/>
                          </a:solidFill>
                        </a:rPr>
                        <a:t>Extraction/ Approach to data capture</a:t>
                      </a:r>
                    </a:p>
                  </a:txBody>
                  <a:tcPr marL="121920" marR="121920" marT="60960" marB="60960">
                    <a:lnL w="12700" cap="flat" cmpd="sng" algn="ctr">
                      <a:solidFill>
                        <a:schemeClr val="bg1"/>
                      </a:solidFill>
                      <a:prstDash val="solid"/>
                      <a:round/>
                      <a:headEnd type="none" w="med" len="med"/>
                      <a:tailEnd type="none" w="med" len="med"/>
                    </a:lnL>
                    <a:solidFill>
                      <a:schemeClr val="bg1"/>
                    </a:solidFill>
                  </a:tcPr>
                </a:tc>
                <a:tc>
                  <a:txBody>
                    <a:bodyPr/>
                    <a:lstStyle/>
                    <a:p>
                      <a:endParaRPr lang="en-CA" sz="1900" dirty="0">
                        <a:solidFill>
                          <a:schemeClr val="tx1"/>
                        </a:solidFill>
                        <a:highlight>
                          <a:srgbClr val="FFFF00"/>
                        </a:highlight>
                      </a:endParaRPr>
                    </a:p>
                  </a:txBody>
                  <a:tcPr marL="121920" marR="121920" marT="60960" marB="60960">
                    <a:solidFill>
                      <a:schemeClr val="bg1"/>
                    </a:solidFill>
                  </a:tcPr>
                </a:tc>
                <a:tc>
                  <a:txBody>
                    <a:bodyPr/>
                    <a:lstStyle/>
                    <a:p>
                      <a:endParaRPr lang="en-CA" sz="3200">
                        <a:solidFill>
                          <a:schemeClr val="tx1"/>
                        </a:solidFill>
                        <a:highlight>
                          <a:srgbClr val="FFFF00"/>
                        </a:highlight>
                      </a:endParaRPr>
                    </a:p>
                  </a:txBody>
                  <a:tcPr marL="121920" marR="121920" marT="60960" marB="60960">
                    <a:solidFill>
                      <a:schemeClr val="bg1"/>
                    </a:solidFill>
                  </a:tcPr>
                </a:tc>
                <a:tc>
                  <a:txBody>
                    <a:bodyPr/>
                    <a:lstStyle/>
                    <a:p>
                      <a:endParaRPr lang="en-CA" sz="3200">
                        <a:solidFill>
                          <a:schemeClr val="tx1"/>
                        </a:solidFill>
                        <a:highlight>
                          <a:srgbClr val="FFFF00"/>
                        </a:highlight>
                      </a:endParaRPr>
                    </a:p>
                  </a:txBody>
                  <a:tcPr marL="121920" marR="121920" marT="60960" marB="60960">
                    <a:solidFill>
                      <a:schemeClr val="bg1"/>
                    </a:solidFill>
                  </a:tcPr>
                </a:tc>
                <a:tc>
                  <a:txBody>
                    <a:bodyPr/>
                    <a:lstStyle/>
                    <a:p>
                      <a:endParaRPr lang="en-CA" sz="3200">
                        <a:solidFill>
                          <a:schemeClr val="tx1"/>
                        </a:solidFill>
                        <a:highlight>
                          <a:srgbClr val="FFFF00"/>
                        </a:highlight>
                      </a:endParaRPr>
                    </a:p>
                  </a:txBody>
                  <a:tcPr marL="121920" marR="121920" marT="60960" marB="60960">
                    <a:solidFill>
                      <a:schemeClr val="bg1"/>
                    </a:solidFill>
                  </a:tcPr>
                </a:tc>
                <a:tc>
                  <a:txBody>
                    <a:bodyPr/>
                    <a:lstStyle/>
                    <a:p>
                      <a:endParaRPr lang="en-CA" sz="3200">
                        <a:solidFill>
                          <a:schemeClr val="tx1"/>
                        </a:solidFill>
                        <a:highlight>
                          <a:srgbClr val="FFFF00"/>
                        </a:highlight>
                      </a:endParaRPr>
                    </a:p>
                  </a:txBody>
                  <a:tcPr marL="121920" marR="121920" marT="60960" marB="60960">
                    <a:solidFill>
                      <a:schemeClr val="bg1"/>
                    </a:solidFill>
                  </a:tcPr>
                </a:tc>
                <a:tc>
                  <a:txBody>
                    <a:bodyPr/>
                    <a:lstStyle/>
                    <a:p>
                      <a:endParaRPr lang="en-CA" sz="3200">
                        <a:solidFill>
                          <a:schemeClr val="tx1"/>
                        </a:solidFill>
                        <a:highlight>
                          <a:srgbClr val="FFFF00"/>
                        </a:highlight>
                      </a:endParaRPr>
                    </a:p>
                  </a:txBody>
                  <a:tcPr marL="121920" marR="121920" marT="60960" marB="60960">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972538665"/>
                  </a:ext>
                </a:extLst>
              </a:tr>
              <a:tr h="891868">
                <a:tc>
                  <a:txBody>
                    <a:bodyPr/>
                    <a:lstStyle/>
                    <a:p>
                      <a:r>
                        <a:rPr lang="en-CA" sz="1400" b="1">
                          <a:solidFill>
                            <a:schemeClr val="tx1"/>
                          </a:solidFill>
                        </a:rPr>
                        <a:t>Frequency of reporting and audience </a:t>
                      </a:r>
                    </a:p>
                  </a:txBody>
                  <a:tcPr marL="121920" marR="121920" marT="60960" marB="60960">
                    <a:lnL w="12700" cap="flat" cmpd="sng" algn="ctr">
                      <a:solidFill>
                        <a:schemeClr val="bg1"/>
                      </a:solidFill>
                      <a:prstDash val="solid"/>
                      <a:round/>
                      <a:headEnd type="none" w="med" len="med"/>
                      <a:tailEnd type="none" w="med" len="med"/>
                    </a:lnL>
                    <a:solidFill>
                      <a:schemeClr val="bg1"/>
                    </a:solidFill>
                  </a:tcPr>
                </a:tc>
                <a:tc>
                  <a:txBody>
                    <a:bodyPr/>
                    <a:lstStyle/>
                    <a:p>
                      <a:endParaRPr lang="en-CA" sz="19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a:solidFill>
                          <a:schemeClr val="tx1"/>
                        </a:solidFill>
                      </a:endParaRPr>
                    </a:p>
                  </a:txBody>
                  <a:tcPr marL="121920" marR="121920" marT="60960" marB="60960">
                    <a:solidFill>
                      <a:schemeClr val="bg1"/>
                    </a:solidFill>
                  </a:tcPr>
                </a:tc>
                <a:tc>
                  <a:txBody>
                    <a:bodyPr/>
                    <a:lstStyle/>
                    <a:p>
                      <a:endParaRPr lang="en-CA" sz="3200" dirty="0">
                        <a:solidFill>
                          <a:schemeClr val="tx1"/>
                        </a:solidFill>
                      </a:endParaRPr>
                    </a:p>
                  </a:txBody>
                  <a:tcPr marL="121920" marR="121920" marT="60960" marB="60960">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909718263"/>
                  </a:ext>
                </a:extLst>
              </a:tr>
            </a:tbl>
          </a:graphicData>
        </a:graphic>
      </p:graphicFrame>
      <p:sp>
        <p:nvSpPr>
          <p:cNvPr id="5" name="TextBox 4">
            <a:extLst>
              <a:ext uri="{FF2B5EF4-FFF2-40B4-BE49-F238E27FC236}">
                <a16:creationId xmlns:a16="http://schemas.microsoft.com/office/drawing/2014/main" id="{8E711728-76F4-4272-85B6-FF5FD24C8655}"/>
              </a:ext>
            </a:extLst>
          </p:cNvPr>
          <p:cNvSpPr txBox="1"/>
          <p:nvPr/>
        </p:nvSpPr>
        <p:spPr bwMode="auto">
          <a:xfrm>
            <a:off x="7766193" y="6386216"/>
            <a:ext cx="4161652" cy="307777"/>
          </a:xfrm>
          <a:prstGeom prst="rect">
            <a:avLst/>
          </a:prstGeom>
          <a:noFill/>
          <a:ln w="19050" algn="ctr">
            <a:noFill/>
            <a:miter lim="800000"/>
            <a:headEnd/>
            <a:tailEnd/>
          </a:ln>
        </p:spPr>
        <p:txBody>
          <a:bodyPr wrap="none" lIns="0" tIns="0" rIns="0" bIns="0" rtlCol="0">
            <a:spAutoFit/>
          </a:bodyPr>
          <a:lstStyle/>
          <a:p>
            <a:r>
              <a:rPr lang="en-CA" sz="2000">
                <a:solidFill>
                  <a:schemeClr val="bg1"/>
                </a:solidFill>
              </a:rPr>
              <a:t>*See Instructions within the notes section</a:t>
            </a:r>
          </a:p>
        </p:txBody>
      </p:sp>
      <p:sp>
        <p:nvSpPr>
          <p:cNvPr id="2" name="TextBox 1">
            <a:extLst>
              <a:ext uri="{FF2B5EF4-FFF2-40B4-BE49-F238E27FC236}">
                <a16:creationId xmlns:a16="http://schemas.microsoft.com/office/drawing/2014/main" id="{F0A133AC-6673-DA78-FDCD-59945A39F0BD}"/>
              </a:ext>
            </a:extLst>
          </p:cNvPr>
          <p:cNvSpPr txBox="1"/>
          <p:nvPr/>
        </p:nvSpPr>
        <p:spPr>
          <a:xfrm>
            <a:off x="2649214" y="6282824"/>
            <a:ext cx="8323586" cy="307777"/>
          </a:xfrm>
          <a:prstGeom prst="rect">
            <a:avLst/>
          </a:prstGeom>
          <a:noFill/>
        </p:spPr>
        <p:txBody>
          <a:bodyPr wrap="square" rtlCol="0">
            <a:spAutoFit/>
          </a:bodyPr>
          <a:lstStyle/>
          <a:p>
            <a:r>
              <a:rPr lang="en-US" b="1" u="sng" dirty="0"/>
              <a:t>Available at </a:t>
            </a:r>
            <a:r>
              <a:rPr lang="en-US" b="1" u="sng" dirty="0">
                <a:hlinkClick r:id="rId4"/>
              </a:rPr>
              <a:t>https://hspn.ca/evaluation/oht/related/logic-model-resources/</a:t>
            </a:r>
            <a:r>
              <a:rPr lang="en-US" b="1" u="sng" dirty="0"/>
              <a:t> </a:t>
            </a:r>
          </a:p>
        </p:txBody>
      </p:sp>
    </p:spTree>
    <p:extLst>
      <p:ext uri="{BB962C8B-B14F-4D97-AF65-F5344CB8AC3E}">
        <p14:creationId xmlns:p14="http://schemas.microsoft.com/office/powerpoint/2010/main" val="3841023296"/>
      </p:ext>
    </p:extLst>
  </p:cSld>
  <p:clrMapOvr>
    <a:overrideClrMapping bg1="lt1" tx1="dk1" bg2="dk2" tx2="lt2" accent1="accent1" accent2="accent2" accent3="accent3" accent4="accent4" accent5="accent5" accent6="accent6" hlink="hlink" folHlink="folHlink"/>
  </p:clrMapOvr>
  <p:transition advTm="40642">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11" y="181194"/>
            <a:ext cx="10515600" cy="1325563"/>
          </a:xfrm>
        </p:spPr>
        <p:txBody>
          <a:bodyPr>
            <a:normAutofit/>
          </a:bodyPr>
          <a:lstStyle/>
          <a:p>
            <a:r>
              <a:rPr lang="en-CA" sz="3200" b="1" dirty="0">
                <a:solidFill>
                  <a:schemeClr val="tx1"/>
                </a:solidFill>
                <a:latin typeface="Arial"/>
                <a:cs typeface="Arial"/>
              </a:rPr>
              <a:t>Example designs for evaluation:</a:t>
            </a:r>
          </a:p>
        </p:txBody>
      </p:sp>
      <p:sp>
        <p:nvSpPr>
          <p:cNvPr id="3" name="Content Placeholder 2"/>
          <p:cNvSpPr>
            <a:spLocks noGrp="1"/>
          </p:cNvSpPr>
          <p:nvPr>
            <p:ph idx="1"/>
          </p:nvPr>
        </p:nvSpPr>
        <p:spPr>
          <a:xfrm>
            <a:off x="838199" y="1825625"/>
            <a:ext cx="10685585" cy="4351338"/>
          </a:xfrm>
        </p:spPr>
        <p:txBody>
          <a:bodyPr>
            <a:normAutofit/>
          </a:bodyPr>
          <a:lstStyle/>
          <a:p>
            <a:pPr marL="0" indent="0">
              <a:buNone/>
            </a:pPr>
            <a:r>
              <a:rPr lang="en-CA" b="1" dirty="0"/>
              <a:t>Case study</a:t>
            </a:r>
            <a:r>
              <a:rPr lang="en-CA" dirty="0"/>
              <a:t>: Study what happens during/after implementation</a:t>
            </a:r>
          </a:p>
          <a:p>
            <a:pPr marL="0" indent="0">
              <a:buNone/>
            </a:pPr>
            <a:endParaRPr lang="en-CA" dirty="0"/>
          </a:p>
          <a:p>
            <a:pPr marL="0" indent="0">
              <a:buNone/>
            </a:pPr>
            <a:r>
              <a:rPr lang="en-CA" b="1" dirty="0"/>
              <a:t>Before and After</a:t>
            </a:r>
            <a:r>
              <a:rPr lang="en-CA" dirty="0"/>
              <a:t>: measure twice and see if there is a difference</a:t>
            </a:r>
          </a:p>
          <a:p>
            <a:pPr marL="0" indent="0">
              <a:buNone/>
            </a:pPr>
            <a:endParaRPr lang="en-CA" dirty="0"/>
          </a:p>
          <a:p>
            <a:pPr marL="0" indent="0">
              <a:buNone/>
            </a:pPr>
            <a:r>
              <a:rPr lang="en-CA" b="1" dirty="0"/>
              <a:t>Quasi-experimental</a:t>
            </a:r>
            <a:r>
              <a:rPr lang="en-CA" dirty="0"/>
              <a:t>: Add a comparison group and/or time-series</a:t>
            </a:r>
          </a:p>
        </p:txBody>
      </p:sp>
    </p:spTree>
    <p:extLst>
      <p:ext uri="{BB962C8B-B14F-4D97-AF65-F5344CB8AC3E}">
        <p14:creationId xmlns:p14="http://schemas.microsoft.com/office/powerpoint/2010/main" val="2697324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09E449-CDFC-C44A-B848-EF8761D9A6B9}"/>
              </a:ext>
            </a:extLst>
          </p:cNvPr>
          <p:cNvSpPr>
            <a:spLocks noGrp="1"/>
          </p:cNvSpPr>
          <p:nvPr>
            <p:ph type="title"/>
          </p:nvPr>
        </p:nvSpPr>
        <p:spPr/>
        <p:txBody>
          <a:bodyPr/>
          <a:lstStyle/>
          <a:p>
            <a:r>
              <a:rPr lang="en-US" sz="4000" b="1" dirty="0"/>
              <a:t>Example: Deep Dive on 3 Health Links</a:t>
            </a:r>
          </a:p>
        </p:txBody>
      </p:sp>
      <p:sp>
        <p:nvSpPr>
          <p:cNvPr id="5" name="Content Placeholder 2">
            <a:extLst>
              <a:ext uri="{FF2B5EF4-FFF2-40B4-BE49-F238E27FC236}">
                <a16:creationId xmlns:a16="http://schemas.microsoft.com/office/drawing/2014/main" id="{7DBAA404-4847-7A42-A837-C209D441ED7D}"/>
              </a:ext>
            </a:extLst>
          </p:cNvPr>
          <p:cNvSpPr>
            <a:spLocks noGrp="1"/>
          </p:cNvSpPr>
          <p:nvPr>
            <p:ph idx="1"/>
          </p:nvPr>
        </p:nvSpPr>
        <p:spPr/>
        <p:txBody>
          <a:bodyPr>
            <a:normAutofit/>
          </a:bodyPr>
          <a:lstStyle/>
          <a:p>
            <a:pPr marL="0" indent="0" algn="ctr">
              <a:buNone/>
            </a:pPr>
            <a:r>
              <a:rPr lang="en-US"/>
              <a:t>Comparable Pre-index Trajectories in Total System Cost</a:t>
            </a:r>
          </a:p>
          <a:p>
            <a:endParaRPr lang="en-US"/>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MS PGothic" panose="020B0600070205080204" pitchFamily="34" charset="-128"/>
              </a:defRPr>
            </a:lvl1pPr>
            <a:lvl2pPr marL="557213" indent="-214313">
              <a:defRPr sz="1800">
                <a:solidFill>
                  <a:schemeClr val="tx1"/>
                </a:solidFill>
                <a:latin typeface="Arial" panose="020B0604020202020204" pitchFamily="34" charset="0"/>
                <a:ea typeface="MS PGothic" panose="020B0600070205080204" pitchFamily="34" charset="-128"/>
              </a:defRPr>
            </a:lvl2pPr>
            <a:lvl3pPr marL="857250" indent="-171450">
              <a:defRPr sz="1800">
                <a:solidFill>
                  <a:schemeClr val="tx1"/>
                </a:solidFill>
                <a:latin typeface="Arial" panose="020B0604020202020204" pitchFamily="34" charset="0"/>
                <a:ea typeface="MS PGothic" panose="020B0600070205080204" pitchFamily="34" charset="-128"/>
              </a:defRPr>
            </a:lvl3pPr>
            <a:lvl4pPr marL="1200150" indent="-171450">
              <a:defRPr sz="1800">
                <a:solidFill>
                  <a:schemeClr val="tx1"/>
                </a:solidFill>
                <a:latin typeface="Arial" panose="020B0604020202020204" pitchFamily="34" charset="0"/>
                <a:ea typeface="MS PGothic" panose="020B0600070205080204" pitchFamily="34" charset="-128"/>
              </a:defRPr>
            </a:lvl4pPr>
            <a:lvl5pPr marL="1543050" indent="-171450">
              <a:defRPr sz="18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9pPr>
          </a:lstStyle>
          <a:p>
            <a:fld id="{E3E65B4A-75D4-4464-8904-A3A04855255D}" type="slidenum">
              <a:rPr lang="en-US" altLang="en-US" sz="825">
                <a:solidFill>
                  <a:schemeClr val="bg1"/>
                </a:solidFill>
                <a:latin typeface="Calibri" panose="020F0502020204030204" pitchFamily="34" charset="0"/>
              </a:rPr>
              <a:pPr/>
              <a:t>18</a:t>
            </a:fld>
            <a:endParaRPr lang="en-US" altLang="en-US" sz="825">
              <a:solidFill>
                <a:schemeClr val="bg1"/>
              </a:solidFill>
              <a:latin typeface="Calibri" panose="020F0502020204030204" pitchFamily="34" charset="0"/>
            </a:endParaRPr>
          </a:p>
        </p:txBody>
      </p:sp>
      <p:pic>
        <p:nvPicPr>
          <p:cNvPr id="6" name="Picture 5">
            <a:extLst>
              <a:ext uri="{FF2B5EF4-FFF2-40B4-BE49-F238E27FC236}">
                <a16:creationId xmlns:a16="http://schemas.microsoft.com/office/drawing/2014/main" id="{BF454A6C-E1D6-C346-9FDD-E54C52AC4C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09950" y="2819400"/>
            <a:ext cx="5429250" cy="3352800"/>
          </a:xfrm>
          <a:prstGeom prst="rect">
            <a:avLst/>
          </a:prstGeom>
        </p:spPr>
      </p:pic>
      <p:sp>
        <p:nvSpPr>
          <p:cNvPr id="7" name="Slide Number Placeholder 3">
            <a:extLst>
              <a:ext uri="{FF2B5EF4-FFF2-40B4-BE49-F238E27FC236}">
                <a16:creationId xmlns:a16="http://schemas.microsoft.com/office/drawing/2014/main" id="{CDA19745-116D-234A-ABFD-DAD43542F97D}"/>
              </a:ext>
            </a:extLst>
          </p:cNvPr>
          <p:cNvSpPr txBox="1">
            <a:spLocks/>
          </p:cNvSpPr>
          <p:nvPr/>
        </p:nvSpPr>
        <p:spPr bwMode="auto">
          <a:xfrm>
            <a:off x="8458200" y="6492876"/>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9pPr>
          </a:lstStyle>
          <a:p>
            <a:pPr eaLnBrk="1" hangingPunct="1"/>
            <a:fld id="{62A7F2C4-7BA3-F84D-9549-8F1F4BF4CE3F}" type="slidenum">
              <a:rPr lang="en-US" sz="1100" smtClean="0">
                <a:solidFill>
                  <a:srgbClr val="3F6075"/>
                </a:solidFill>
                <a:latin typeface="Calibri" charset="0"/>
              </a:rPr>
              <a:pPr eaLnBrk="1" hangingPunct="1"/>
              <a:t>18</a:t>
            </a:fld>
            <a:endParaRPr lang="en-US" sz="1100">
              <a:solidFill>
                <a:srgbClr val="3F6075"/>
              </a:solidFill>
              <a:latin typeface="Calibri" charset="0"/>
            </a:endParaRPr>
          </a:p>
        </p:txBody>
      </p:sp>
    </p:spTree>
    <p:extLst>
      <p:ext uri="{BB962C8B-B14F-4D97-AF65-F5344CB8AC3E}">
        <p14:creationId xmlns:p14="http://schemas.microsoft.com/office/powerpoint/2010/main" val="1574851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MS PGothic" panose="020B0600070205080204" pitchFamily="34" charset="-128"/>
              </a:defRPr>
            </a:lvl1pPr>
            <a:lvl2pPr marL="557213" indent="-214313">
              <a:defRPr sz="1800">
                <a:solidFill>
                  <a:schemeClr val="tx1"/>
                </a:solidFill>
                <a:latin typeface="Arial" panose="020B0604020202020204" pitchFamily="34" charset="0"/>
                <a:ea typeface="MS PGothic" panose="020B0600070205080204" pitchFamily="34" charset="-128"/>
              </a:defRPr>
            </a:lvl2pPr>
            <a:lvl3pPr marL="857250" indent="-171450">
              <a:defRPr sz="1800">
                <a:solidFill>
                  <a:schemeClr val="tx1"/>
                </a:solidFill>
                <a:latin typeface="Arial" panose="020B0604020202020204" pitchFamily="34" charset="0"/>
                <a:ea typeface="MS PGothic" panose="020B0600070205080204" pitchFamily="34" charset="-128"/>
              </a:defRPr>
            </a:lvl3pPr>
            <a:lvl4pPr marL="1200150" indent="-171450">
              <a:defRPr sz="1800">
                <a:solidFill>
                  <a:schemeClr val="tx1"/>
                </a:solidFill>
                <a:latin typeface="Arial" panose="020B0604020202020204" pitchFamily="34" charset="0"/>
                <a:ea typeface="MS PGothic" panose="020B0600070205080204" pitchFamily="34" charset="-128"/>
              </a:defRPr>
            </a:lvl4pPr>
            <a:lvl5pPr marL="1543050" indent="-171450">
              <a:defRPr sz="18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9pPr>
          </a:lstStyle>
          <a:p>
            <a:fld id="{E3E65B4A-75D4-4464-8904-A3A04855255D}" type="slidenum">
              <a:rPr lang="en-US" altLang="en-US" sz="825">
                <a:solidFill>
                  <a:schemeClr val="bg1"/>
                </a:solidFill>
                <a:latin typeface="Calibri" panose="020F0502020204030204" pitchFamily="34" charset="0"/>
              </a:rPr>
              <a:pPr/>
              <a:t>19</a:t>
            </a:fld>
            <a:endParaRPr lang="en-US" altLang="en-US" sz="825">
              <a:solidFill>
                <a:schemeClr val="bg1"/>
              </a:solidFill>
              <a:latin typeface="Calibri" panose="020F0502020204030204" pitchFamily="34" charset="0"/>
            </a:endParaRPr>
          </a:p>
        </p:txBody>
      </p:sp>
      <p:sp>
        <p:nvSpPr>
          <p:cNvPr id="8" name="Content Placeholder 2">
            <a:extLst>
              <a:ext uri="{FF2B5EF4-FFF2-40B4-BE49-F238E27FC236}">
                <a16:creationId xmlns:a16="http://schemas.microsoft.com/office/drawing/2014/main" id="{DB1D1A78-48E3-884B-9B0A-2BE2C84EB6CC}"/>
              </a:ext>
            </a:extLst>
          </p:cNvPr>
          <p:cNvSpPr>
            <a:spLocks noGrp="1"/>
          </p:cNvSpPr>
          <p:nvPr>
            <p:ph idx="1"/>
          </p:nvPr>
        </p:nvSpPr>
        <p:spPr>
          <a:xfrm>
            <a:off x="3067050" y="1543050"/>
            <a:ext cx="6572250" cy="628650"/>
          </a:xfrm>
        </p:spPr>
        <p:txBody>
          <a:bodyPr>
            <a:normAutofit fontScale="70000" lnSpcReduction="20000"/>
          </a:bodyPr>
          <a:lstStyle/>
          <a:p>
            <a:pPr marL="0" indent="0" algn="ctr">
              <a:buNone/>
            </a:pPr>
            <a:r>
              <a:rPr lang="en-US"/>
              <a:t>Enrollee Costs Decline after Health Links Start Date</a:t>
            </a:r>
          </a:p>
          <a:p>
            <a:endParaRPr lang="en-US"/>
          </a:p>
        </p:txBody>
      </p:sp>
      <p:pic>
        <p:nvPicPr>
          <p:cNvPr id="9" name="Picture 8">
            <a:extLst>
              <a:ext uri="{FF2B5EF4-FFF2-40B4-BE49-F238E27FC236}">
                <a16:creationId xmlns:a16="http://schemas.microsoft.com/office/drawing/2014/main" id="{9B6E1FBC-F9B9-0240-B493-025FBC3367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2819400"/>
            <a:ext cx="5372100" cy="3371850"/>
          </a:xfrm>
          <a:prstGeom prst="rect">
            <a:avLst/>
          </a:prstGeom>
        </p:spPr>
      </p:pic>
      <p:sp>
        <p:nvSpPr>
          <p:cNvPr id="11" name="Title 1">
            <a:extLst>
              <a:ext uri="{FF2B5EF4-FFF2-40B4-BE49-F238E27FC236}">
                <a16:creationId xmlns:a16="http://schemas.microsoft.com/office/drawing/2014/main" id="{FB9AF496-C0B7-FD4E-BB8A-FA8EAE49FF9D}"/>
              </a:ext>
            </a:extLst>
          </p:cNvPr>
          <p:cNvSpPr>
            <a:spLocks noGrp="1"/>
          </p:cNvSpPr>
          <p:nvPr>
            <p:ph type="title"/>
          </p:nvPr>
        </p:nvSpPr>
        <p:spPr/>
        <p:txBody>
          <a:bodyPr/>
          <a:lstStyle/>
          <a:p>
            <a:r>
              <a:rPr lang="en-US" sz="4000" b="1" dirty="0"/>
              <a:t>Example: Deep Dive on 3 Health Links</a:t>
            </a:r>
          </a:p>
        </p:txBody>
      </p:sp>
      <p:sp>
        <p:nvSpPr>
          <p:cNvPr id="6" name="Slide Number Placeholder 3">
            <a:extLst>
              <a:ext uri="{FF2B5EF4-FFF2-40B4-BE49-F238E27FC236}">
                <a16:creationId xmlns:a16="http://schemas.microsoft.com/office/drawing/2014/main" id="{63BEFF9A-B9E1-0B42-BB66-C6204480D214}"/>
              </a:ext>
            </a:extLst>
          </p:cNvPr>
          <p:cNvSpPr txBox="1">
            <a:spLocks/>
          </p:cNvSpPr>
          <p:nvPr/>
        </p:nvSpPr>
        <p:spPr bwMode="auto">
          <a:xfrm>
            <a:off x="8534400" y="6492876"/>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9pPr>
          </a:lstStyle>
          <a:p>
            <a:pPr eaLnBrk="1" hangingPunct="1"/>
            <a:fld id="{62A7F2C4-7BA3-F84D-9549-8F1F4BF4CE3F}" type="slidenum">
              <a:rPr lang="en-US" sz="1100" smtClean="0">
                <a:solidFill>
                  <a:srgbClr val="3F6075"/>
                </a:solidFill>
                <a:latin typeface="Calibri" charset="0"/>
              </a:rPr>
              <a:pPr eaLnBrk="1" hangingPunct="1"/>
              <a:t>19</a:t>
            </a:fld>
            <a:endParaRPr lang="en-US" sz="1100">
              <a:solidFill>
                <a:srgbClr val="3F6075"/>
              </a:solidFill>
              <a:latin typeface="Calibri" charset="0"/>
            </a:endParaRPr>
          </a:p>
        </p:txBody>
      </p:sp>
    </p:spTree>
    <p:extLst>
      <p:ext uri="{BB962C8B-B14F-4D97-AF65-F5344CB8AC3E}">
        <p14:creationId xmlns:p14="http://schemas.microsoft.com/office/powerpoint/2010/main" val="364731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4813" y="3244334"/>
            <a:ext cx="306494" cy="369332"/>
          </a:xfrm>
          <a:prstGeom prst="rect">
            <a:avLst/>
          </a:prstGeom>
        </p:spPr>
        <p:txBody>
          <a:bodyPr wrap="none">
            <a:spAutoFit/>
          </a:bodyPr>
          <a:lstStyle/>
          <a:p>
            <a:r>
              <a:rPr lang="en-CA" dirty="0">
                <a:solidFill>
                  <a:srgbClr val="000000"/>
                </a:solidFill>
                <a:latin typeface="Times New Roman" panose="02020603050405020304" pitchFamily="18" charset="0"/>
              </a:rPr>
              <a:t> </a:t>
            </a:r>
            <a:r>
              <a:rPr lang="en-CA" dirty="0"/>
              <a:t> </a:t>
            </a:r>
          </a:p>
        </p:txBody>
      </p:sp>
      <p:sp>
        <p:nvSpPr>
          <p:cNvPr id="3" name="AutoShape 2" descr="https://cac-powerpoint.officeapps.live.com/pods/GetClipboardImage.ashx?Id=e5cfc9fd-5a86-4d1c-8e34-17e524d9844d&amp;DC=CA3&amp;pkey=827a7b88-4da0-4f03-9051-b8ec28df06c8&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5" descr="data:image/png;base64,%20iVBORw0KGgoAAAANSUhEUgAAATIAAAEeCAYAAAAJqJmIAAAAAXNSR0IArs4c6QAAAARnQU1BAACxjwv8YQUAAAAJcEhZcwAADsMAAA7DAcdvqGQAAEcPSURBVHhe7b0HdBzXled9uxs5Z4AIBAlGgARzksQokqIoSiIlWcmWvZY9a8/YGo89u+uZ2dHn49md3TNzzuzZXdsjr8e7DpJsyRIpBknMOYkEM5gRSBCJSETOQHd/93+7H1hsAhQpkRJLuj+eYjeqq169evXe/917q+o9BxGF8eLlBeBv4ORlYF1cXFzy4sWLkzMyMmLj4+PDeV2Qy+Xy4Ee32+30eDyOoKAgT39PjzM4LIxXuZ38A3kcDofX6zVp3gT2czqd5jgDfweu9yXjdQz83tfncIWEeCRtPg65XEPuCwZbB5BPcx5gqOPgN29/v+N2joPPwPVDHcf/J+/XJ2k5HEG8mo9DLv8vQ6cZePzBtgs8jg83r/cfh4sO5wQC9zfpD3UcYH7HuZnjDGzP14Urhe/4lmskOzLWNEFgGQ12nMB8yPr7uC58FscBt3P8j60Lt6hzQx3fbAfM79a6AOS4fB44J9mer5HX6bwhH9jGmq4pI1NO+Jv/67/W3NxZVVXVvHbt2npe3cAL9kFaDvwXyosRLnxiZ/kxNDQ05V/+5V8WTJ06+ZGkhKT82Pi4jNiY2ITgkGDy8tbY2+vBF3x3DHwX5BC+P5z8yWcnK2U7/op1XtnImoaTv3uIS4u38V9r/IS/eT22cfI2Hg9XWH/avoxwtvmTC2PgOADHkp3kb+TPl4bJq+84/Jvsw+vNceT7EOfD22I7WWVND5v6t72hTGQ9fuCzxXpm0OMEwvv49rt+HDl3TtCUnS/b+M9/YAa7BB7fl2d85z9kHwv+Y8g1Cjifm48DfNvLNv7t8R+SueG4/u8CdsUGzK2OA66ngTIy+faVFbCmfT0P/gMhMdQFRo4jGffVOcC59B/H7IddfekN1AX8Lslcv0ZSrwbOlZEk+A/eftA6J7/LnzfmFV/lk7/IPvz3x9YF7OzbD1zPty+/16+R2c+3HZCs+NOzXv87qXMm37euC/7jyJ++df6dyMEf1/Pmx3+M260LTqeLuru6qLm5uaG5paWqsaHh5MnCwi0/+MEP9vJmTdgWKcIiA/g+sDz11FO5P/rRj36Yl5v7ZGxsbFRfXx/19/dDHbGtoijKZwaEDp0Ge34UHBwMUWs6c/bsuz/96U9/vmfPnsuwJ4N4QTfm68p4n6VLl475yU9+8o9Tp0x5mncM6WI1hIDdpKyKoiifEdAf6FBvby+FM2lpadMmTpyYVFhYeAxCFswLRAwqhc/Yn/3sZ381Z86crxorTFEU5X4CguZyOh2pqSl5iQmJnRAyq2vpevnll6e89NJL/zXI5QoT/1VRFOU+BPqEqF5GZuZ4WGBQK4gYvocsWbJkaWxsbNytRMwRHEKOiAhyREb6PkNC/L/cHvB3XS6X+Lv4hO+LDNwuCNqGOEMpPCiSIoKiKMwVQUEOeMjK5wWuoRX8jVhG4HpFuZu4Waeio6OToB9RvJjaFnvo0KH/l5ubu9QzVFDfFUS9h/aR+8hh8nZ0kCM8nJxTplHo/Id9dyo+Jo6Git3Z2Un19fXUwfvj76ioKEpJSZGK/3FxONy563b30N6rm6is+Rz1u3spOjyBZqQsoglxU6jf2+ffUvksQGeE8ENbWxvFxMTI9cQ1bGhooKKiIho1ejSlJCd/7HUFJqCLbdUbUG4X1CwIWYzle3JJSckGrnh5N92dRAXr6abuX/8rBR8tIFYQsYy4yvnELW8Chb/y12ylsS4OUQlRUVHBq6qqKDQ0VBoBQPAOxxs5cqSI2lCV3sn/Gnpr6bVzP6Xq/lLqC/GQlyXY0e+lsN4wWpb2Aj2e/ZLvlq+cknKv2bJlC+3Zu5daW1spii30J554ghYvXkwHDhygX/7yl/Tyt75FCxcsEGHCYq4tBAv1AZh1SOPYsWM0bNgwGjdu3G2Jn6LgERZYYqgtiJWhVjm5Vx02WPXx8sY9b71OQXt2UlA4u3JxceSKj+PPeAriChzK4tbDIiep+CuoFVTadrbAysvLYQpK7x3BbimWOE4LwlZcXEy9fb3+PW4Eotnr7RERu+Q+y8dltzIihiLDYykiOpbc0V5aU/kr2n91C7nUzbznoBPavn07/f7119ki66Pp06Zx39ZPv/jFL2jPnj1yvTvY8u7p6aGrNTV09epV6bAgYFhgwVVWVlJVddWAZV5aWkp/eOst2rFzp3R4RugU5VbgmTcIGJ7UB6g1MT/+8Y+/HeRyhd/QG7LL5z5/lmjNOxQSGkYUGBPjCucMCyNvbS15MrLINTwbtxX8P/pAehCxEN43koUvsLeFkMmt1Z5eEbZAEBPbXr2eClq2Ulh8rAibJOFfgoKC5UGShrYamhT/AEUE8THUKrsnQGBgXUG0XCxo/9/fvypW2IQJE6iCxSkSnVN8PB0+fJjw6M7GjRtp7dq1In5jx47lbSrof//sZ/Thxg9p9+49dLmsjDIyM2n1u+9KHUHY4RoL2Zw5c9QqU24LExvDJxa8xyArrDjYdfTUVJOnvpYcIaFQJf8v13EgvtXSQu4rl/Fqin/tdVDxW/h3iNhg8Q8cF9ZZU1PToD2xyxlEJY2F1Bfq4UwijuL/wY/H46WQsAgq67hIHb0t8oSwcm+A9VRdXS0WV1ZWFotQBnV3d4tL+B/++q/FvcSjO+jg0Ft+5ZlnKIO3g6VVV1fH4tZNEydOpO9857s0a9YsKigooOKiIpo/f77Uj7y8PFq2bJmKmHLbiHhZFtS9wcHzZLCynENsgB0hUP1DP/mPoDDuUg4FGsitnlvr7++R4wxVvfHahtvdxw1g6Dwonx4IDCxrdDgiWIzpfPCJTgR/4YbRvHnzaMmSJTR1yhRqb2+X7eNiY6mluZk2b95MZ86ckX3gdubk5LDFH0ppaWk0fvx4SU9RbgcImTGfUPf470GEiiuuIyKSHOHsPg4hVF6IHFtljqiowS02rqzh4eESMzGV3grWoZLDKhsMNJ7oiCRyuNkiQzQ/EE7S099HkaGxFOQKHSwLyl0CFnVqWirFs/tYxm5hYWGhXB/cpfwRW2Svv/EGBfvDD+i4cF1d3EkBXOe3//QnOnL0KM196CGaz0IHUcT+6MRgweGuNlxSRbldULvQ5AcsM7fbfZPKeFkgnGPGEo0YRd62VphO/l/8cOX0dnaQlyu3a9IU4prr/+E6sLYSkxLlzhSwihm+o3Hgt+QhbtXjsQo8YhHSEyqWGV58HYD3hxXQ0dZEk2MfoLiwJD4pvX1/T+FL9MLzz8sjM//8z/9EP/2Hf6B//G//Ta4lYlu93GFBjIyF3ct1Au4nri06q86ODrlDeeTIEWptaZHtEBsdxtbYTnZB33777RvqiKLcCvh55jky1JqIv/mbv3n5pmA/f3fGxZOXLbK+I4fIxRUSsTIH3ES4k21t1NPdRY4Xv04h0+cMKmSolLDIEAPDXSoE942biR4b6xEfyczMlHWBeLweGhaRSZ29XXS2/hAfGwF+dm9ciMP0UVvrNUrxZNLXRv0VpYYNI7e6l/cU1I+M9HQaMWKE3ACCJTWO3UHEwyZPniwiFhoWRvkTJ1JiYiL18zWGBZefny/bobbhtvmkSZPksRu4kkgL20DoEhMS5BEMRbkdIF7J/k8sabW1tbvDw8LibnqODMBNOHGUPBveI/e5QqLOHqKwEHKOG0+uFasoeM5cn7ANAcSsp7eXaq5eFesLcRGsg6ihN0ZsBOI2mEU2AOdyV/UHtKt2HVV0llK/p58iQ6JpcswD9Hjm12hEzFhy8zrlswEWGa4hriWuIyxrfMcdSvyN77C2sB0WWGUA7qQZkgj7Yxt0aGY7pGO2VZSPA+KV4v/EklpbW8NCFj64kAFUwGsN5MXClc8R5CJHfAI5k1PhP/AGtxAhBr0wgsCopMbtQMUNY2sNGbiliDF4st/BhmR9dzW197SIpRbMllliWBpFB8dQn2fw59CUewvE6OOunaLcK4yQmVuJafX1dTtDQ0KHFjKAGJmTdxHlwcJW2K22HwRUfCwADeBOG4GLfUvcpRR4Xw/+WQbgUxTlywOUwIiYqMpgz3jdBLbpZ+sLsTB83qGIAQgXjoXlk/TkiIH1e/p8i7dfRUxRvsSY248QMwiZc8DKURRFsQlQLSwwifxipnEORVHsBawwPO8AvwwPxqbW1dVtHfKupaIoyn2IETLjWiZXlJdvDYOQ3U6sTFEU5T4A4jXc91VczOSKioqtISEhtxwhVlEU5X4CQpbFi7HIUnt6ejazkMXyd0VRFFtggv0QMVnUElMUxW5YRUxRFMWWQMgMxjpTFEWxFTe4lbx4HYMO9qUoinL/YiwwfELAnF6vV91MRVFsBQTMvGupbqWiKLbEWGJijfGi1piiKLbDWGHGKlMURbEdEDJjlQEjbIqiKLbBCBc+1a1UFMWWWC0wFTJFUWxJoCWmrqWiKLYDwoX4GMQM3/VFS0VRbAfECwMqmmC/upeKotgOY4VBwORZsk8yEYiiKMrnCYQMImYsMbeZok1RFMUuQMiAETO4mYqiKLbCWGQAPqX6lYqi2A4TIwNWUVMURbENEC8sao0pimJbIGLATD6iFpmiKLbDuJMDj2DowIqKotgNq5CJa6lDXSuKYjcgZBAx41oqiqLYDmORGdQaUxTFdhiLDAIGQcPfiqIotsJYZEbQEO1XF1NRFFsBAVMrTFEUWzNgiTEqaoqi2BIIF1xJxMiwePTxC0VR7AaEDMJlBE1RFMV2GHdSrDGs0GC/oih2w4iYscr0yX5FUWyHETJrnExRFMVWQMiMK4lPscoURVHshBEuY42pRaYoiu0wQgZrTIP8iqLYEiNkuGOJxaF3LRVFsRsQMriTGMYHi1fvWiqKYjcgZBAwWGMaI1MUxZYYiwyIZebxeNS1VBTFVgQKWb/T6VSrTFEUW2GEDJ9mURRFsRVGvPSupaIotsWIGD4hYHrXUlEU22EEDGIG1CJTFMV2QMhMjExRFMWWQMCMmAF1KxVFsR3GtXT7Px0aI1MUxW5YXUt8mliZoiiKbYCAAQ3wK4piW4wlhkVcS14URVFsRaBrqZOPKIpiOyBgVqtMURTFdkDEBh6G9S+Koii2AkIG8TJipq8oKYpiO4xbicEV1RpTFMWWGIsMYiZWmQb7FUWxG1Yhw3edaVxRFNsB8YIlZsRMRUxRFNthLDKAT7HKFEVR7IQRLrXGFEWxLRAyCBisMeNeKoqi2ArjWhqLTEeIVRTFdtxkkeldS0VR7AaEzIgZUBFTFMV2QMSsBP6tKIpy32O1xvA8mXnnUlEUxTYYCwyfao0pimJLIF4I8htrzKl3LRVFsRvGtTSCpnctFUWxHcadNLExtcYURbEdRsgGBExdS0VR7IZxKQFcSnUrFUWxHVbXUkRNY2SKotgNI2RALTJFUWyJETKM2Q9UyBRFsR0QMoiXmxfEyjTQryiK7YCQIT4Gi0ysMb1rqSiK3YCQDYgYoyKmKIrtMBaZoiiKbYGQwQobCPLr4xeKotgNE+w3gX4VMUVRbIexyIC4mBrsVxTFbliFTAVMURRbYoL9xqXUYXwURbEdxiKzLoqiKLbCCBmsMBP0VxRFsRXGtTQCpm6loii2w2qRAZ1pXFEU2wEhMy6lCJoG+xVFsRuBFpmKmKIotgNChsWgbqWiKLYDImZeGpdPj8ejYqYoiq0w1pixzDxOp1PdS0VRbIURMvN0v0vvWiqKYjesFhnQu5aKotiOAQHzf6o1piiK7QgUMh3GR1EU22F1LSFm6lYqimI7IGCwwDAdnHzXGJmiKHbDCBlQi0xRFFsCIcOjF5gSDoKmQqYoiu0wFpl5ul8D/Yqi2A4IGeJjA9aY3rVUFMVuQMjgVhpUxBRFsR0QMo2LKYpia4yQqZgpimJbTLDfLPqupaIotsPqWsqnBvsVRbEbgcF+RVEU2wEhM2ORiSWmrqWiKHbDuJbqTiqKYlsgZEbMVNAURbElxrU0AqZupaIotgNCBhFTAVMUxbZAyKw49PELRVHshomPQbzEzdS7loqi2A2IF54jg3gZQVMURbEVYoX5vvqETGcaVxTFbpgYmREvt840riiK3TBCBiBmOtO4oii2wypkEifTYL+iKHYDQmYN8qs1piiK7YCQQbxMwF+H8VEUxXYY19JYZoqiKLbDapGJqGmMTFEUu2EVMgn286IoimIrIGQQsSBeIGgqZIqi2I5Ai0xRFMV2GIsMQNCwKIqi2ApjkRm3UofxURTFdhghAxrsVxTFlhjXUqwx/9+Koii2wmqRAR1YUVEU2wEhg3ANWGIaI1MUxW5AwIyYKYqi2BIjYiZGpq8oKYpiO4yQQcRUwBRFsSVW1xJipvExRVFsR6BFplaZoii2A0JmUGtMURRbYoTMWGP6ipKiKLbD6lrKd71rqSiK3YB4WWcaVxFTFMV2QMjMMD4QMZfONK4oit0wMTIAIevXmcYVRbEbRsjwaRZFURRbAeGCKwn3EovetVQUxXZAyCBgRtD0XUtFUWyHcSdNwF+H8VEUxXZYLTJFURRbEmiRqVupKIrtgIiZYD9waIxMURS7ASGDcOHpfjAQK1MURbELGhtTFMX2mPgYrDK4mHrHUlEU22EsMuNi6uMXiqLYDgiYETEN8iuKYkuMawlgiRkLTVEUxTZYLTKgM40rimI7jEWGT42NKYpiS6wWmbiYGuxXFMVuQMQAhEy+q2upKIrdgHjBEoMVBgFTEVMUxXZAyIwrqXctFUWxJVbXUq0xRVFsCYQMAgZrzLiXiqIotsK4loiTSaxM71oqimI3jEWGYXxkol69a6koit2AkGGBNQYBUxFTFMV2QMSsOHWmcUVR7IZxLYHEyXSmcUVR7IYRMuNiqjWmKIrtgHBN8H9iSWtsal0dFRUd43a7+U9FUZT7H1hhcCmNNeZV11JRFLthBAxiBhxer/ytKIpiGyBkwCJe9jXIHA4HsUUpn4qifHkIDPDDtfR/tRcOh5N6enro2rVGQnzvbokZ0lFhVD5PTP3Tujg0RrUQ2UcJOTwedi5tBsS3ubmZduzYQ+vWfkD79n2EASL9vw6Oy+Wi4GAzLzHJ96Cg63+HhLgk3f7+fll8xaN8UYE+oA6EhroohJdAwUB9CeP1WLCNte7cSzweD/X29sn3vr5+Xvo+tZihXuMcUN9Rz3FudgdnkMKLscwi/u5v//PzwSEhYR8nBPcTuNiHDx8lj9tLKx5fSkePHKeo6ChKSEgYVNBQESrKK6msrJzS0lL5QjroxInT1NraRomJCZLe0SMnKDQsVLapra2ljIxhvN6+brcyNKgPbreHzl8ookMHj/D1rqeUlOQbGnhNTS3t33eIzp69SJcuXWHrv5eSU5K4fvk3uAdAcGpr67hunqTs7OF06lQhlXO9HT48y7/FnYM0Gxub6OCBw3T82Amqqq6hiIgIiomJ/tjO/37GWGQD/qTdTgaVEBZTV1cnZQ1Pp/i4aEpKTpKKdyvaOzrYgtvJ+5NUyu3bdtLOnbu5l4J110KHDh2hzs4uTqeOqquvEow1VGzTG+LT6XLKOlSOwcB6/H7Dfk7HwDqzHz4H29bKoGkNkQesHyot2ceyLb5jnW+fm9O6k20B/sZifjPfsT32A779TRkMtu7GY5r9DdfX3VgW1v1NGoMdC1jTwPfS0su0d/c+io2NpaKiYtq7d/8NaUBAThWelrqFJrJ5yzY6f/6C/IZ0TVomP8B6DLP+xvwE5tFavrCYHNTB9bSkuFTCJRkZ6ZTNIoY2in1N+iZtYNaZTyvYDp7LunUbqK6ujttLFrW2tLIX4/sbFpo1XWt53e/gTJN5gXrhe+Tf/edXnwsODraVRcb5pe6uHu4tz7MVFUYn2bqaNXsGxcZEDnnrIjoqio5yjzR2zFhqamymysoqaqivpwcfnE1XrlRQC1/gSZPy+QLXcyUup5Mnz9JHHx2mjPRhFBcfKz3lpg83sxjupqamRu4xs6UCAFQYVLyjR49LJSk8fZYSE+IpPj6eCk+eprW8ruDwERG1EdkZ0jsWnj5De/fsp5Pc6yYlJbE1GTdgASK9I0eO0XqugKdOnqGoyEi2JJOpvv4avb9howhwP7sdyJsrKIgthsu0Zs16OlJwlBtmDFuZiZIOKufFi0VsvRbQ6NGjxATfvHk7l5GXe+VwWvveetq9ax/V8bkNZwugvb2NdmzfTencgMLDw2jbth3kdDipvqGBrZODXB6HqKm5iUaNypHGhXxu2riZj1FMWzZv43JppqtXa6ThVFZUU2ZWBqcTLtbwe3ysjw4ekr9TUlLESsC63bv38n5NNGJENnV3d3M622nT5q1iGefkjJTz2LdvP5fFB3y9z1ESn1tiUjyLSpGUayGXX0VFpcRKR4wYLt/f47KQY4XxsVJT2FVDx7WLNvL1KykpoaysTMl7VlYWzZ41hdrbuqi4pJRmzpwm1wC/4Tzg1q18chmNHpPD9aWaGvkY+fnj+Zjn+Bjr6Axfw5gYlLfPqt+9aw99+MEmunihmBIS4+WalpdXyLYHOT+4vOnpaZzHKtqw4X06ffocl3knpxFFq1evZTE9yH93SH6nTpsilmBLa4v8vZtFFxYV6mRUVCQlJydTZ1cXbd60lbayyEKgDvAxxo0bO+AG4zxg3TU0XKMXXniWRo7M4no7QtLFccK47eziPJ84fpL27z/A+4XKtbGDoKHlGRGTVmPHdy3RiCbm51EON6iDBwpo6dKFlJWRSrUtHup3s9Dx2QWeVHBIMFeiYVR99SpVVFaK6Z6ekcEVrYoFokF65sjICOrp7hFRg8Alc2+8fftOttS6affOPZLG4088Jo0UPTjiDQCCVlRUImL18OKFLBo5XPH2cDot0rDmzX+IFiycJ2JwrbGVXdpWOnvmPC1atIDi4uLYGiwQKxEVD+JTxY3mSMERWrJkMc3gxlVUXMKVuV8aIhrN40+soLPnznFjvsiWaRd9wI1n1qzp9ADneRNXbFRqpIVySk5O4YZVJNvVc4WG2xzJwogGgL7riScfk/NHQ0Me8Hu/GzFCYqFvEAsB+55mcc7Ly6OpU6ZIozXAcmnm4z322DKxWC6XXqIVK5ZTI4vTBc4fBH79+g/kei1cNJ8b+14RCQhNCHdIL774PDWzAELY0DFVVVXRSy+9IOJ95coVqueOBRbzylWPs0WRyR3JLt62RcQ8d/xYmvPAHDp95qx0Tsj/Dcdikayra+CGWyZl9eJXn+NOI5mKi0qlLowdO5ouXLxMx1ggpk6dPNCRGHDeddx5VFfXcT4aKCMzgy5frhQxmTvvIRa1fBaR7SLABYePimW3/LFHWWgTpFNDvtete1+EcPGSRXSI90Ong+1Lii9xhzCK08jja7aFRSSIy22ZlEV7e7vUqWvXrvmuAYvOGS7/fO5oR/M+8B7a2troCB+ztqaGnlz5uHgcsOQ8HhP+9oVg0DGjk4iICOE65KYw7qBGjRrJ17xeQiuFp87QmLFj5FzQeaKTtouQGTEDDsSL7AZMclyEeLaUnn76CUrLGEHvHu2lb7/ZSb/e300tndcbmsHpdFEmC1dZ2RWpIKncU4/nhoBeHmmlpiazMAWhG6MxY0bThLwxNI17RbibsBh6uXeeNWsmjRs7gh58aI6k08+qCcGAqwvBQsOYPCmX5s+fS48uXyaCMXvOLBaDTvkdjbq9rYNz46BJk/Np7LgctgInSANsa2uXtHBpwsJD2XKJENcmiIVt2bIl0ihQKXFMuL6wSJEmLBekD/FqaW7jc2uiq+xmIylU5OTkeIkLwpWC+x3FliksRVihaOyjRg2nOSyAlSzubv/5GPAdC9aPHz+OJk/JZ+s0TgTSEBoayuI2iXJzR1MCp5vP5wXrD0LR2dUtooWOAXm81tDI59HK+a+RdGApXLhwUcQ/PT2VIiMiubH10alTp7nRTqQJE/JoGFswuA5VVdVSRl0sAij7BLZ4p02fytuMY0tqhuQJ6QYeC8II6xKndeLEKb62o6RzwHm1cYeyaeMWmjJ1Eqcx/QaBhpDUcN43b9pBv/rl/5UOZhLnCWWL+gKBQb1oZ0GpZAsLojtjxnROP4c7oEW0cOF83r+Wgtlinj9/HuVPHMf1YxRvVy6WHqzBBx+cJRZqVVUNb7+Ay20E17EZss5YvOZ6DGcRnzp1otSbft4feai+Wi11cvTobHr44YViZVuvDb7DcodImtVIDh0y6qybOyxYiCjf/PwJkleka455PwMRu6GV221cRVSogoLj4pacO3uW9p65Rj9Y3UU/fK+bdpW66Z+399LLb3bRh6d72S3y78RA/ODqFHOv2ckVPTklWVyXs2cusJD0yN/okFGBQ/hCg5CQUJYV70AFd/FvqA/BQcHk5Y1ROXDRUWG8vA3cPIB1qampbDk0iuuFyutLN1R+ByEhIZyuT2ARqzAVEEFouA0rVjxKcbFx0vujsXV2dkqFhND19HRL45s0eaK4HaiAbk6sr7+XBXQpJbOrak1v8uRJ7KIWSi88bBgLRmSYVGKkhzwEubii4wuXl8frkXPj7N7QsF1s5iJJa0MReB8nXxMDzhPb+BqhV8RbjsP5QF4XPTxfGuUcFniI/FVuxO/8aQ2LUwVNmJhLj7BoQ5Q3sGUF162ULTyUYXNTC1deX8OGuwsxMFlBugDnFBJwLHResEgef2K5WNuwasXN53yjzOBOzpgxzXf+FnDucEuXLFlAY8ePEZc2KoqFgtfjHHGzH9dtIVvVKSkJcocR1x95Qv2JZ6FGZcH1BchqEP+OdFE+qI8oYylPXuAO4iu2QfqBoMPgopTrYH7n0pAOFtUc54u0rO0Z26HTQtwXx0fZoT6gU0D+kGZoKOqh75ykfgdYpfcrKAGcqeWqofjsAQr7zJlz7CpdFKvnseVLqDs4kd4/ze5gr5fCWX86+og+PO+m4xW+C2zARYYb57ul3S8XEvEkrxdWUru4kWgA2M40YHx393skDuLlBg4Xr62tS+IOqWkpUvmwLWJ2+BumfW1do8SM3n7rXbEKkPYC7pERu4BgmnTNMYD1Oyo44newVObNf1CsP1hesKRwt2nYsDTpfUNZFLvY4kG8Bw0qLy+XHnroATkexN53mZG2l0axqwuLq+hiibjjKMekpEQ6dvQEuzk94l4grhYWFkp93CCqq6up4VqjxIV8jQNCPXg1Mb8P9h2NBoKOxgkrd/6CedTL1qeHWyTiedHRkfT0V1aKeMJ1w7VFJ7Ny1ZMiHIglITaJDmDZssUUn8CCwRbb8Ows+URcDo/gHGc3DuUGyzOIOxnrsThH4vLBgnpy5QrKYvcQcSuRAW7Y5hEHUTYLyD8sI1iKi9liRAyt7HIVW51xFB0TKZb0rNmzxKVzOIMoMzOdy/E0u4HtdPzYSXb3N1JcQpy4iYhTNjQ0UzHXjzQuDwgGhBAlhbKBdXmM90EIA7FTuPPImylPLAN1hHdCXcQ1Hjt2rLjou3YfYLHfKteSkx4A13k0l0Ul158jBSfkPOG+F3H9RH1B3bbWPRzHLqCGJ/GCrh1XLuJv/+7vbRPsxx3G48dPUjwLEnpZuGShIS4WLqJ21ghYYKiP+Pzug6E0Po17Of++ABe2gd3KFHYjx3Mvi0aOnj42LoZNa76w3PDgTri4F83JGcGi1UnlbE3NeWAmxcTGsiV4RGJjELZly5ZyZfJZbgCVsYVdFTQuWBEz2UWAaKAhIggMdxBxOLg2cBNDuCfM5gYJUx7u4MiR2RJ8xXVA5T7LjXrr1h1UxQI0a/ZMrrQ5fIwEPv4B2rljF/fAfTQpf6IIEoR0I1stqNT4e9y4MX4x84Fet4LFET34goVzpfIi3oPY3N59B8SCWPrIEhF6lCnSLykqlUdaTGAfogkL1pouGlsxi3smp5WclEAXi0oonYUWFiWEEz3+2DEj2QKMos2bt0rQHu72hInsTvf20NbN2+UxGjTuufMekEaK2OL+/QfZ8ggSAUGeIER79uzjI7KlyMeHFQULuqOjncvKJWniwk9mCzWSBd96rIkT82QblNteTgOuOVxZdGK4ebJnz34aydfa16n5agvOCzcPcPMjlxt8BLu8rexC4ibQ3LkPUFdnFwvHNoljwmpDJ4U7jFf4923bdoo7PW36NLmmqCu4Q15QcIzG544XF9Z3zXHjYIJ0EOic9u8/RAcPHKJw7qyiudzhVtfU1MgNIpQBXObxueOkM4SFj7oF8YRljzuTOSNHiss9e85MqQ8A5xMXF8vXMVpuLB04cJCq2Rp7iM9h8uRcFtdGcY8RNoDljLqOeoFOPjBeeL8B8crjxdTG1KbmtjVc0Wwx+gUqGMzkPbv3URNfPMQKFi9eRP/zxHB663ivWGRd3LlOy3DQh9+Lougwh7iLViBmuMCm0uJvNBBz4XAMYP0dDd+sRzlBaKxpGLAtYg/4xPb4Hd97udEGB4fIOmta+B3f8WdgxUEFhtWBY5m0zH7oWVGBTR6w3o0gLyeBRmtNC79dvlQmQXLc2UVQ28T2AM7HiJPJL9LHJ9ZjncH63YDtTD6s30365jvOGwsamSkDfMK6gBVlLRe4iC52dw1Iw5S7Lz7aTrt27hYrGg0fQXTEvWbPns559x0n8FgA6cLVw99IE1jzagXrsGB/EHhuCKojiYEy4nVOXgKvv/lEOsi/yY817cBtgNnOYN3e5AU3jIqLi1n0xrPVVyIx1G99+9/58mPBpI/YIW5omb/xOVi6gfvfj6BkzDA+qL3JjU1ta9htsc0wPihsPG/D5S8ngWxfruulv93QTdsv9tOkdBf9ZHkozRsdfIM19mUF5bWNLTs0kLnzHhwQLTuDxoc7sbiTCnEaPnw4W0BTxAK0QyO8G6AMcPMDVjjuEEewGwzLHe71UGVgBOyLANp+Li/GtUxuam5niywy1i5CNhh43KK21UOnKt00OtlJI5NcbKFwb+v//csOely4j3CdvygVGfFJt9tnxeAxGFhiXxYRM6CTwlMHeDQHd9xhWNm5Hd8JEC/jWsKnSmlp7Xg3PDzC1kIGgvhsgviiutmt6vtyXMvb5ovUE1vBeYEvm4AF8kW9vrcCV964lhCy1JbWzncjI8NZyL7clUFRFPsAAbO6likVFVWrw8IgZGrGKIpiDyBecC1hjYlFVlVZuTo0NDTmy26eK4piH6wWGYQsuaenZ3VISEgsf1cURbEFEC+ImTG/vOYZEkVRFLtgXEqD9buiKIotgHAZEwyfsMhgoSmKotgGY4EZy0zntVQUxXZAvGCBiTWGv712G8dHUZQvPWKF+T+B14FBoxRFUWzEgID5P9UaUxTFdhghG0BdS0VR7IZVyGCVqVupKIrtgJCZYL981xiZoih2AyKG0S8AhvJJ6erqWh0WFnbfvaLU0uml7v4vh8aGBTkoNkI9fOWLydWrdTLDF+YpiIgIo8TEeJmv4dOA1oKXxs3oF0ksZGvuJyErqXPTmhM9dKbaTc2DTOv2RSQuwkkT0130zNRQGp1i/xFcFQXU1zdSYeF5ampqkyHAMekKVKenu5cmTRkvU+SZMeXuFCNkcCvRYpLvJ4vs/NV+euVPHbS3BOOecyYHOclAG+2TFcP9BXoqvPI6f3QQ/eL5SMod5hu3XVHsSmVlLW3btp8mTBxDY0aPoPj4GFmPyW0ulZZTwdHTlJc7mmbOmMiN+M5bMfYYzwumWcH3lM7OzjXh4eG+o3wCMPwPJrOAxDgc1ycvwBjxdzpj8b/7XRu9dayXwkMcgwqUi8UtiNM0543j9PKh+cP24BS6er304vQQ+v03o30rFcWG9Lvd9Prv19IMFqlJkyA3N9PU3Epr39tGK1ctpsSEOP/a2wcSgBiZBPp5SWUhW/1phKysrJI2fribWtvaqbOjm33gUBG0555fQSNHZvq3+ngu1bvp2f/bTudr3RQS4F1BqPrdXvpfz0bQs9PCqLXbI5k/U9VHP1rTRSUNHooKdYgY9Pb7BA8TqPf0s6XDKyF+mEQc4/j3+kfCdbEaujnhEN4Qw2T38W/Q41CWeHz28XYQzGD/7xBMzE6E9LA+JMghx8DfveY4vCIw73cCjpGb6qJ3/yyKcpLVxVTsyYkT5+jC+VJ65iuPijED1zI2Nkrmjbh2rVmmJ4yKiqCjbJU1NjbTI4/M8+95+4g7yYsRsqi//3uZ1/L6FNh3SExMJOVPzqW8vDF0+VIlPf7Ew/TIo/Nkqv7y8qu8roJ6env5RKJZABwyPyKGDsK0ZVbOVbtp9YkeavPPTzkYz04LpTIWvB+/10FrTvTSxrN9LGBOGsuNv6rFI8IyY7iLIoMd1MJit2BMMM0ZGSziUtvmpfRYBz04MogmsOuWFOWgicNc1NXn5W2JMuMcvG8QVTZ5aHi8g5bmBdMYFpOWLi91cJ7y0128n4u3CaaseCc1d3pl6rkIFj7M2PRADqYe89K1Diidr3ANEKgOtrZ6WGTNAuGDSFrhVRTOgvvw2GAanqhCptiTkyfP0Qg2YjIz09jQqaZ/+qd/o+zsdEpNTaL/8l9+Qa2tHTSRXc7w8DDateswzZ492b/n7WOEDC0IS9Srr776LLuBYfz9EwHrC1P2wxksLLzIGRwrdyXOnSulDz/YRe3tnXTq1HmZhzEpKZ7Wr99OnZ1dlJU1zJ+CjyvX3LThdN+QQgar7MlJIdTNgrCjqI+6WQzq2720YHQQ/dOqSPrjkR5KYXH6t69FcloeemBEEP308XCanOGkVbzfuatumpDmojdfjqbpLHa1zR760ZIwCmZJ33quj/7T0nB6aWYIHb3ST//6fCQtzQ2mpeODeX8X7Svpox8+HE7/+GQ4jUx00ldnsu5zfnYX99HfPhJO/5HTgYCumBhCZ6o9VN7kZqvQdxL9bOkt5Dy+sjCMHskNoWV5IfQYb5cW7WDr88abGRA3zMX5RH4wZauQKTblxInzlJGRwsZMAgUHs9GQlCDeWUREuMyrOX78SImZQcj27jlCDz00zb/n7QNLDBghgxFwV0C8yvq5d28BTZmaxy7mYzR1Sq6Ym5j4NS9vFKVnpMo2dwrcwlVTQ2ndn8fQel7+YUU4HbrkuzEA4cpND6IwtsYusHv6/UXhtPtiH/3l2x3sQjro5TlhFMnu5xW2uP7ynQ76t496aQtbdIvG+0QFFtX2C330CItXbISLXvpNO33nD+00d3QIzctxsdtIdOCSm/7sDx30VkGvCN3MLBe9MCOUXv+oh/6GrUTcnHiSRSiYRcxfDCLKVSyaC0YFsRiGyQLBbGTLDSKnKF80IiPDqLm5Tb5XVdewNxYpRgzI5fZ/uaxS4mjt7R0UGxcl6+8UCJkRL2lGLDyD2D+fHCQG1xGzQY8bN1L84pyc4dTZ0SXzKk6cOI6yh6f7Nr5DEM96v7CHvvabNnqRl/+5q5uKr3lpP1tMz00PoYfYbTxa5qauXqLEKCctYevnV1+PoQT+nsxiBRcTruNHl/upk93C1eyepvD6bz4QSgnhbJld6Kcx7KaeudpPx8vdtP+ymyrYuhqXFixxsYLLfXSuhteX9kncbTK7mxEsjl9jkfyXZ6PlOKHsGmLGc1PIELLiBg994/UOusDptnR56Ptvt9OHLKJ+o01RvlCMHp0tj16gvcMaO3nyAr377ibavGkPvfH7tRQfF8OGgYuOFJymlORE/153BoTM+Cz3pBmhAWPiUAT0qqprZV1d3TUKCQ2WWa47WNC6u9l//ARATNq6vHSl0UNlvDSwawlL6Z1jPbSc3bUFY4JoF4taWSPEzEu/3ttNT77WQn/OltV/38RCytKNk0bwHjcELjd56Xx1v1hvcD3L2L2tYqEbleSk7GQnjeNlWKyLKjg9hLNwfOyLT4hQdYtHrMT/vqmTVv2yhf7qnXZxceH2WkUKEwjjhsT32Dr8j2s6xIUOZcvRsomifGEYNy6Henr6JKSEO5IvvfQkTZmSR6lpyfT8CytoKntq9Q2NdKHoEs15YKp/rzsDQubmBXqDdnTXhvGBSwnX0cwBMGfOFNq37yh98MFO2r//GOXljpLZoTdt3C1u5p0CVw3i8Mz0UPrNS5H0O15+8mgYu4VEB9lyQkA+KsxJB0t7qYvP8J2j3fSdeWwpPR0pcbO57NphfzzagbRw8m1sHW274KbMeBcVXHFTHQsjbiBEskX1zrei6Q/fiqKSun7aW9pPkSFOseiwL0QwNtxBRfVu2nSml36yIoL+Bx/ntecjadrwYN8s5wGlCjE7wlbeH4+yNceqqCKmfJFZtGi2WGI7d34k1tmYMdkiYFHREXTuXAlt3ryPZs6cRGlpn8wiQ/uxzjR+1x6IxZO7paUVlJmZKgE9cO5csZwEgv+5LGSw1C5euETRMVGUERAnO8eW0Vd/207F9R5p9IFAH2ez6zg+zSUuJmhod9Oui33U3O17mBSrdxexz8gmE9w7BNYz45xU3eyhTed6aViMk0YmuWgXbwO57enz0rfmhNKrj0WIq3qI3dIwdg0npjvpwZxgsaz28baXrnn47yBq7/HSqSo3ZcSyW5kZRDv42JEsjIvHB1M6p13CwoYbAB2cBX8W7wjMkD6GrcA/vhxFeen6UKxib9D2Dx8+RU1NreyNOam/r58crDrJKYk0dsxIysnJ8m9556B53TDTOAvZu/fDk/14duupX7WyhdQnAfvBwGMLeL7LAMsoNMghllY3ixJ+CffvizuAWCd/8X/YDuuwP7aB1fTitBD6rysj6I3DPfQPH3aS028p4ThubMzgEQkIK55Jw+MjsMqwL1xK5BMCK79hY/9xrG7lnYD84k7p2u8ihuBfqSg2Bh4anh3r7MRjV2wohIZSQmKchJ4+DWhiN8w0fj+9orT7Yi99560OeXwCjy8gFnUvyYwhCmOXEfE2WEP3+nhDATcUwpmd6KR/ezGSFo77dBdZUb7ooKlaZxq/70a/gJi9treHyps81Nnrs4ruFb44FqwpLpbPScRABLunw+Od9L35oSpiinIboLlaLbJP/YrSvQBPyJfWe+RRhS8DseFOGpXsvON3UxXlywpaijXYf98N46MoivJxGJfS+GxqAiiKYjsgYsZfg5g5dKZxRVHsBoQMGPFy60zjiqLYDSNkBtfdftdSURTlXhMoZDrTuKIotsME+o0VptaYoii2A0IG8Rp4QEtdS0VR7IZxLY1lpm6loii2w2qRyXeNkSmKYjesQnZXLbIrV6qpqOiy/y8f5eXVVFxUxge5e1qJ4YLMmGd3Cqatw6iVnwWYv2DP7gL/X/cvGPzuwIHj8lrY/UZDQxNt2LBDrvm+vUdo+7b9/l9uxjceXr98fhZg4tkD+4/6/1I+ayBkaMnmXcu7dtW7u7tpzerNLGhV8jcmHfnjH9+n2tp6PtDdC8OtXr1FROKTgGnrTp446//r3oLzrqi46v/r/qW2poGqq2rvy/c8MeNWSckV6u3to5jYaIqNG/qVYNS33/1ujQyp/llQX9cks4Qpnw94xzLF91XUJfLVV199/tPMomSIj4+l2roGKikup7wJY2SW4T6ugE+uXCoV8vy5Erp8uVIOikqJMf1REbAfxvmq4saEYbAxswrEEL0x5sbD72bsIqzft7dAZivG4I0JCbGcThudOVNClSwaYeGhMlPLed4PGo1tMBZSZeVVutbQTIcLTlFLSzslJsbJ9HRWkM7ZsyVUVlZFriAXRUdHyvrq6lpOv5iuXq3n9MIpLCyUReoaXa2u46WWyvm4oaE47o1FiPk+G6+1yPoitkqBOSYa5kVeB2sVBOYFNDW18HGLxKrFTDRRUSY/dZzPYimfOIx9HuQbgLG2tkG2v2ZZX1NTT3WcV6QBUQ3n8kH5WsE1aWtrF6u5tLRcBr+MiYmiS5jGj8vZHBd/I9+Yj9CAMmhsbJHrUna5goKCgwd+x/U9fbqIrnA5YJgRnGNzcyvVcDlW8X6lpVdEPFHOuP7IA86rgutEOF9D5BNp4FpOmzaByz1E8oX8YBYubIv8wgLDdcbfRwoKpawwcCdm9zp7tki2gbWJMgmksrJGygxDsSPfqGcop6bGZrrE5YKyNtccoMyxfX1do3x3u90ya5jy2QMhS/J/QlMwr+Xzn2ZeSwMqJaZ/OnLkNNWwoF28eImeeeZRqVjvv7+DK0YFdXV209Fjp6VSdXR20uaNe2U2YqfLSTt2HJRGl52dQX/4wwYq4v172VUYPXr4QONDwzx18jw3GBcNG5YsFW/9+h2yvpEFC5UMc+lhKrojR07Jvh9+sJu62FoM5cp48eJlcUtxDDOrC4BorFu3TSouGtvRo2coNSVRXJW33nqfP90icJcuVcqQvZhYFEP1QizRwC+cv0RTpuSKCBggHhjSG40fDaOAG1laWrKc+9at+9iqvCACf5LPJ4IbSwofz9DW1kHvs0sFkcDomtgme3gGNXI+167dKq5WSXGZiGzOqOEssnWc/+0yQfJlLme4+bkTRtFHB09w2e+SuRKQT4jW6NEjZEIYwxXO56GPTki5NFxromNHz9Kw9GQZyffUqQtyXq2cn3f+9KGUebJlsohdOw/Rju0H+Tx6ZDRQnG9mVppMD/jee1uko8JvBdyBjByZJdfpnXc2itXUUN/EQndR0kR+MDkFrEOkc/rMRRqVkyXneY47l1mzJ7P7e0zOa1TOcHYxD1BxSZlcF5Qr5laFEKLDiE+IkQ4O9bC4+LJsg1FK0SFarznK4r01m+X6YO7Vy5eraNLkcdwBH+C6+JF0BBe4DJBnTKYBUX2b6wImlG3i6wJLEeKcnz/On6LyWWJiZIa76k9gRpQZM/Lp4P7jMlU65q5Eb40e74knHqavPLucxo8bxZWskHq6e6UntoIwjdfri2FhsoLnn18hFdAwfvwoSk1LksqD9NFb13PaDy9+gJY+MlcmNUHPvJj/dru99Nvfvkc9vT00f/4sSW8YC0k+96Djx+f4U/RRdLGMOtq76KlVS+WYc+dOhxEhFsBXvrKcVq5cTA88MIVKufKiQnu4J05OTZDJiDHdHSp7oBuJWBzyvnzFAnruhRWUxQKL80ZvDhHDnAZPPLlYhvw+yo0ODcqARlnB1sLw4em0atUSWrVyCVuxUbR792GxYB5ZNo/mLZglgl1ff03SRYex4olFtOzR+TIm+tXqei5PL6Wnp9CKxxeyZbxExB7WqRUvFzoa/2MrFtILLz4h8xEeY6HO50YNgWzv6BSrCulnZt44F6mHr1U4W5zPPPMI7/u4lNeJ42dl28WLH6Rnn32Ur8tDYmmj7HC9Q9mywjqUG+Y6ReeADgYW+bLl87lMHhZBhnUcGO5CiKKHy6nsSiWLVRwt5+2fe+4xGjEiQyaIxmzWCxfOlk4Bgm62wTVFOVhJSUmgZ3nfJ/l48xfO4o6qQqx1HDSb03uSr83y5QvY7a4T0UW9Ai9yGT319DIRxU8aq1U+PVYhQzUJqCqfEk4ZFktqWiJNnoxhz0jmt4uJjpbKhQqeMyqL2lo7uHJ3koOtOGPFoJJD11B5YcpDsLB9INguyOVb38lp1LEwrGdrCj16O1sO0ljYUnto7jQqh2UyfrTf3fHIbxg7PJCm5hZKSo4fGIIXYjwyJ1NEa9vWg/Sr//MWWwEHxaUBDs5zQmKsWIrxcbHi7qCxWkElhwubwGIWwi5X9ghfepjnr7mxlUWpgH73u/fEMsD5wvozpKen0tKlc+n48TP0r794g06wRYaby228/5WyanrzjfVilcAFhsVTUnxFrJk331gnwXE0aJQFynIYN2C42xAZiGE3dyBW3B43ZWYMY9Hlc2fLCDNEwx1PTkyQsdVhlcEaReNGGjfiEIGGa4dzyODvTXxuEGWI4W/+32qJk8JFxTrkB/M3xMVFi8udlBTHVnefWFKw0tas3sIW8AdsifVJeQQG7iGcuJaPsljDlf75z16XmwD9/Z6B64prjOvx6KPzAra53lEAWOEbN+6mX//6Hdq6ZT9hTlKMKY9j4jxgJcbHI5/hnMdesRQzuJzwN/IOy99qgSufLSh5zKKEruSuWmMDcKouvsBcLwRU2pbWNqkImJSzpKScrYoIXh9LrS2tYn2gosNcRyU03OruE6wEEMkVFjMYf/Obz9APfvAN+tpLK8UVQqM5dPAki2YmnTldJMdAzARpdrA7Fwh6bliNcBvQgI6xVQFrBG4LXOBXOO2nnn6EYvlcBGQtIHvWvANUcrhqjSySuFsKCwEuUAaLVDpbPbDy/vIvv05f/8Yqmr9gpjQOA0Qejfx73/saPf2VR1nQzrKbUyaue/6kcfTKKy/Rn//5i2KNwOodM2YEjR03kv7iL77K678q1heE08tiaspxqPJEPiUuxA1b3CwW1jiIb2gQTZ82gfawFQhBGDt2pH+PG6msRGyzU64h4pRJyXGyPfL87HPL6bvffYFS2HoNDkHn48uD9Q6phy1ndH5wu7/97a/wuX2drbUVNJmvI7DmGhYZ8hgUFExf//oq+rN//zyVV1TTRx8dF+tOri/nZbBtDrKbbYCleujQKblmP/zhN+VayPXzX0JrmWE1/oQFV1VVI+EALIivqUX2+QEhMy0On3f9XUtcfF/v60sWk/GiEry3Ziv94c0N3CBLacbMfMrOTpe7UK+/vo7Wrd0mDR01BvtBTIaqJCNGZNHhwyep4PApmT8Prsrbb39Ab3A66NERiEcMCnzjG09TEFt1mzftkzThqmG/EyfODuQPjB07Qnrxd/60kd5ga2f3rkPcMPskj5gNee2aLWIBtbDwAgR50XsbcL4359fLLkkjvb9+J7355joJYs+ePZkbegLl5GTTB+/vorf+uIF/W++P3V3PDyy/jRv3yDkVHC5kAYuXMsQcgHDzsM/vf7+WrcUDcuzpMyaKe+tb/x5t2bKX1/dKjAkiCnzXpf+mx0/gWiJwjRghLL3KihqaNg1jbzpoDJcLXG6cS1ZWmmxvBXFR3C2UcuO8Ir44eXKexI5wQwfxpnff3czl0CznhzLClIGm7JE35BMiCUsHFuUbvKxm67qZOwBUUJyf2VbKnc9p//6j9Hu2ZuFqw4JG/A03MhLZ3Vu/bofEZw8ePH7DNpgk2oB0YVE1XWuRvO/c8ZFvrlXOVh+n77aWGecXx0ZQ3+N183mulThfDYu1CtnnB67heF7M4xeYRemujtlvemaY5+ZuDyo7hAo9GdwmVCIAKwgNE4F4uGmxMdFcGePYQqhhFySWLbebp1OXeEtpuVR8BPMhLnB94GIhXcRC8DtcOlRsuEmwtDD1FBpFEYtGbHwMjcjO8Kfoo6WlTdLp4QqdyVYO0kGjx901xJbgdqLXhgUEFxFClu6f0q6UrcyU1MSBO50A4oA0sV0z5xGWGNIFKKOyy1XU0NhEyZxHWJXB7H5aqeWyKb9SJY0FNydgsQAE+LHg8o0aNXwghgghQ3Ad4oKGDbcW7iasDwTU0RgRh4KFbL1LCku5g68PxLONRTsrK30gnoTyeu1f36Tp0yfQvPmzZJ0V3GDoYyHKzRvD5d8lZYN8QqeuXq0V1z6KywSuJ9xdBNAhdogL4gYErF5YhKmpSWydt8mdQjzGg+uIeBzEBXkewdZlQ0OjlMWwYSlcnm10ma9xd08PpQ9LpeHc4eDaoD5he+QDriHicoHbGCBQpeyS49ogTZwrjoPywL6wfrEON4DQkeAc8BtuOGB+1tjYGAl9BE5rqHw24Eqa6eCwpHR2dr53v43Zr3z+XGNXf+17m+URmpe+8RRFs8UayIYNO0U4H398kX+Nonw2QLwQfICLiUcwMEGvjtmv3EQHW2hwM9PTkwe1jAGsXQDrT1E+SyBkVtcS08GpkCmKYitMsB/RVnxiURRFsRUQMnOrBZ9620VRFNsR+PjFPQe3sHH3yTwGgCf98dAmHm+4l+B1KNyuB7jb1cl/Wx+5+KQgrR3bD9CZ05/sxXVFUT49EDKAFi3uJTfueypoELDVAaNi4Bb5YE/Y300wEkJlVY18x/uKv/nN6rvy3A8eF8AL5HgPUlGUzwfcqcRbv/iEkoTfrdEvAETq2NEzVFxcRu5+jzx7df5CqbyUDAsJz1l53B554RbPEWFEDLwYbl7mxTNieCUGo15A6PCCNR5QxIviGL0CDzriDhme4jbg2a9jx84MjH6BV1hOnjxHhw+dkufA8HwWnmE7eeKcvBKF12ywP96dK+Rj4QFNPNmPZ4xwbIyCgfUQqoQE3ygSeJgTecZ7hHgCHg/d4sVkPN81WJ4BrNBjx876x2hzUHy8bz2e9zpScJrKLlfKg5rWZ88URbk9IGB42tEE+zGMzwt3Q8gwwsQ7b/ueeA4OctFHh07IQ6t4BhEvd+MhTLxnCasIoybgIVi4e4cPn5AHNmNiomnduq3yGgieNj965Iw0fgjTL1/7gzxIiafF8aAkBADgdRqMrAGxwYu9eFkaozvgAVi8UA2BTJcHKFtlhIMsFp7UlAR5M+DkyQvy4OPJE+flVR48RPm7364RyxEPPx47fkYe7IRYYZQGvJeH41ZV1dGV8ip5GBUPQ65de2Oe4+Kj5WFejJuGB3uDWLAPHzop7y1CLNev2y7vN0Lojh4plFeLzIPDiqLcHtZgP8TMebdcy7Kyann6+rnnlsuoDhihAsO3jOOGCkHBO5BZLEKIW8GqwggVzz67XKwhPC1dUVEtltyDD06jRfwbrKHjbEXhKXgI4uLFD9HSpQ/dYMFAADGywdIlD9LkqbkyUgFGg8D4VTExETR1Wp4IBUbNgDgtWDBTxATDzeTnj6WFD8+R15xg0eF9zCAW4Jkz82nF44vkxXEMZYNXlDCKal7uaHr6mWW06qlHKCQ4RARKRsANyDOG3LlSXiNvBMyfP5Pm8TGRZ7waBesN7yHiyXm81IzRF8x4X4qi3D4QMggYwGcvC9n1lwY/BdfqG6XBwvJCHAkWDsbVwrtxUEqsA3DTzLt4EA6IGl6jqa6ulxEQMBbUn97+kJpggXF6eEcyhC0hDJtjfcUE4DWg9eu3029+s0ZebobriOMZnE4YoNfBOFmNja3U3NQq4vXWH98X1w/WElxMPKWexiKDz6REn7uL11QwrAxGkYA7jFdt8MoKtoF1dnOeo2RoIVhcO3f61uP1KRQ2LLjHViwQsXuNrcyP2OXu5+MqinJnmAg7FEFUoba29q6M14uGjvhRTU2DiMnFC5cpPi6G3TF2m1iAEHsyoFFb7yAibjYiO51SUpPo6acfkVEfVq1cSpMmjxf3zzqKg5XTp8/Lu5F/8crXaOXKJRTOLhrEBrBeipUFELuCS4v84R06vMu3aNEcOc7zL6ygmWx9wTKCoJrjyCeXEN6ng3hdKi2nXrYOEeO6ygvib4PlGaNTYEyv8LAwXr9M1q9ctUSss3bOT1homIwI8QxbdxBTDHioKMqdYYL9huCnn356anZ29mj/358YxLIwzPKB/cckJoYx65c9ukAsLrh7GEYlNiZKRAVD+UyfPlEspDNnLpLT4RI3EHEujASKQPyx46dlDDPsj33h8sHFtIKxtc6fL5GXts+fvyTWUV7eaN4nXtzMI0cLxXXNyEijc7wdhvTBIHwYvnj//uOyrqDgJAWHYASFTNq/7xhNmDBGAvkQLLzEjONGRUfIKBTIF46H48DixJDeN+c5gUaNyhZrFGOO4YYGRiuFGxwZEUHvv7+dCk9dpMqqWrHeZs+ZojEyRblDYIVBtDDUAr6H/fznP3/+lVde+TF//9QgnoW4EdwxWD5m+GbEhqoqa2SkhkgWPIxYgREP4G5C/GSgQhaP3p4+CZy3tLaL+zZsGEYW8PK6WhECBPWtYHwzGTf+WhPF+QcGxJhhGEmjzf+YRyKni7xc423gimL0DQgZRjXA33BzYaHB8sIYU4jnQViQZ4xy4cunQ2JbdbxgPHj8LqN18L435xmuqVNc4oryKrmTG89iCuEDeD+xurqGXOz2YvSMwcaSVxTl1kC8xvg/4WYGzZgxY+zGjRt/npycnM5/K4qi3NfU1tZegWuZwIuJgjuqq6s7R44c6czPz5/BFs+N0XFFUZT7iK6uru7XXnvtlyZGhog2LDIs/SdPnqzOzc0NY0HLdd3rR+4VRVE+AZ2dnd0bNmx448c//vFaY5HhWbKBO5htbW1dO3bsKGL3siMjIyMrKirq+hCiiqIonzNVVVVX3nrrrd9+//vfX82C1oTYGOZCg6BByPC3cSdxAyBi6dKlOc8888zcqVOnTsxmEhMT09jllCg7HkmwPstlHlUIfL7LELg9sO5j/X2wtAN/C9zGMNR6PHKBwPvtpG39PlR6Q63/rI8DPi5t6/eh0gOD/YZ1IHDfob4D6z6DEbg9sO7zcWkP9VsgQ/1u1t8qrcF+C9zGMNT6L2JduFV6gd8Ng60zDLU9MOv7+/p66+rrr166dKm8sLDwxDvvvHNoz549eN+vi4jc/z+67bBrV7/kRw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BtAU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UAb1FFFUSFFFFABRRRQAUUUUAFFFFABRRRQAUV33gr4Xa14k08X277NE4yhb+IfjXQf8KL1f/n+X9KAPIaK9e/4UXq//AD/L+lZviH4O65pemyXkUouCgJKDHQUAeZ0UrKysVYEMDgg9qSgAooooAKKKKACiiigAooooAKKKKACiiljVpJFjXlmOAKAEor0nwr8NppdRurfWgYwtk08XuRjH865PxD4Y1DRrGG+uUxDO7Kn0BxQBhUUUUAFFFFABRRRQAUUUUAFFFFABRRRQAUUUUAFFFFABRRRQAUUUUAFKn+sQf7a/zFJSp/rY/wDfX+YoA+1dLt4rXTLW3gUJEkK7VA6ZAqxTLb/j1g/65J/6CKfQAUoUP8jDKt8pHqDSU6P76/UUAfHfxBhjtvHeuW8KhY4711UDsKw66D4lf8lD8Qf9f8lc/QAUUUUAFFFFABRRRQAUUUUAFFFFABXpvwv8LadqvgHWtduFJu7G4CxH04BrzKvbfghG8vwj8TRxqWdrrAA7/KKQHfan/wAjIv8A2BX/APZa8++Nn/JPdJ/66t/6FXpV5Y3E3iBJFjOw6U0Wf9o44rz745WNzH4I0q18tnlExGAO5amM8MorqNY8D6xpPhka9eqI4CQNh681y9AgooooAKKKKACiiigAooooAKKKKACiiigAooooAKKKKACiiigAoHBB9CDRRQB9LfCz4j6frWnWWm30nl6jxEAf427V3+qahZ6XatdX0ywxL1JNfIngO8t9O8baNqF022C3ulkkPoBXT/Fzx9ceKNSe1s5GTT42+UA/eoA91/4WB4T/AOgkv6Vm+I/if4c0/S5Z7S6FxNtIRR69q+WtooAFAFrVr2XUtUutQn/1tzKZH+pqtRRQAUUUUAFFFFABRRRQAUUUUAFFFFABX0H+y/tbwdqyNg5v+n/ABXz5Xo/wQ8aweF9Rms784srk5J9G9aAPpf8AAVT1eDT3tTcalGjQ248zLfw45zVVPEmhtaC6GowbCMgbua8k+MvxKtrzTJdD0WQnzDiSQHt3FAHFfFfxrceJtWktoH26dC22NB0bHeuHoHSigAooooAKKKKACiiigAooooAKKKKACiiigAooooAKKKKACiiigAooq5pOmX2q3P2exgaWTGcAdKAKdFbeteFda0i2+03dqRD0LLyB9aqahpN1Y6ZZahMuIbwMYj64OKAM+iikyPUUALRU1zaz2wjM0ZQSKHTPcHvUNABRRRQAUUUUAFFFFABRWtonhvWNat5LjT7bzIo2CuxOADTNa0HVdHCtqFsY1bo3b86AMyikyPUVpjRro+Hv7byv2fzDHjPOR7UAZtFJkeooJFAE32q627RdTBfTecVEeTk8n1oq3baZe3Gnz6hDCWtrdgsj+hPSgCpRVzS9MvdTeRLKEymNDI/soGSapbhjrQAtFJmgEUALRT7eNp7mOBPvyMFUe9Wtb0240jUXsbpdsqKrEexGRQBSooooAKKKKACiiigAooooAKKKKACiiigAooooAK9M8AT/ANh/C7WvEFui/bWuDbxv3UYBrzOvQ/hjqOm3XhzVPCWqzCGO7JlikPRX4H9KAM3TvHt8NI1DTdWH2yK7iKrv5KMe4rt2Hhxfhn4Ym17LKBIsa8dC/JrBn8NeHfDmgajdX17Hd3TxlLVF7Hsay/HV5a3Hw78L28MyvLFHN5iDquX4oGW9c8J6Xp3xCtrGR2/s24gWeMr1IK5x+tbfiDwnoUnhe51iys5bb7FKm9XUDepbFaKatoUnjvRJLqaKSJdKWPc3IV/LAGfxqx4nvraDwFr9vcanbzTzMhijjGPl3UCMP4ztoS6HowtbfZO9jG0JA/g7V5NXo3xCWx1XwXoOqW12hmtLJIJYe+R/+uvOaACiiigAooooAKKKKAPWPhrHqcvwp1lNIcpc/bk5HpsNXPGcV5B8K7az8TOp1Ka7j8o/xBMnJrnfCmtDTfhPq8VvdCK8e+QovcrtNa2paxYeJ/B+gapqV0PtunXSJPET9+MtyfyFAy7pPg/w3qVubC3tZ/N+ymQXDKMFguetcwNHEfw1y8zhhqrW7LnjG5Rn9a9TttQ0yLXft0Op2sWm/ZCscQXByVrzi9vrCT4e3Fo1yokbWZHwOu0svNAGz4i8HeG9KtTZTQy7xBvW6UDaT9ay/Bfg/TV8JR69qttLdC5l2xIgzhfWuv02402xtbg6hqtvf6WbciMMMuDjgZNY3hHWo9T8BW2k2l/DZ3VlMQBIM7l5/wAaBHF/FbwxF4a1m2FtkW15F5sQPUAcYrofhbpr6t8NfElikiRs9xCdzHjoawfi1drcataW66gL37PEVZxnAJOcCrPg7UobT4YeIrf7V5NzJcQmMA4JABzQB1nw18Iz6D/bF1JdQyg6dMMIcn/VmsDwHoPh240S0a6tZ7q4nfa5VQQmaq/CLWPJudXGoX8gV9PmVBI5ILGM4rsvDN1pkvg/Ql06+trN4dv2zeuWJGM0AY2keBNJTx7rul37H7JaWvnxn0G7FZ3iPQfD+peDZta8OqVe0uPKlU45966fUtY0xvHHie4W8QxS6WEjb+82/pXFeEdQtrX4b6/btMqzvcbkQ/xcUAdVZ+H/AAl4f1HSdK1IltTmKPv4+UnkfzrkPjeoX4k3yqchYoQD7ba7bULPQfE2u6R4p/tOOFYlQzRk8gqAP6Vwfxjura8+IV9cWcolgMcQVh3wtAzkKKKKBBRRRQAUUUUAFFFFABRRRQAUUUUAFFFFABQCQcgkH1BoooAc8kj/AH5Hb6sTTcnuSR6ZoooAXc2c7mz2OaC7t96Rz9WNJRQAu5sbdzY9M8UlFFABRRRQAUUUUAFFFFABk4xk49M8UZbGNxA9M8UUUALvkwB5kmP940mTjG449M0UUALvk27fMfb6bjQrMpyrsv0OKSigAJJOSST6k0ZOMZOPTNFFAACR0JH0NKHdRhZHA9AxFJRQAu5v7zZ+tJk+px6ZoooAUO4GBI4HoGNIST1JJ9SaKKACiiigAooooA//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3086" y="457200"/>
            <a:ext cx="10058400" cy="5262229"/>
          </a:xfrm>
          <a:prstGeom prst="rect">
            <a:avLst/>
          </a:prstGeom>
        </p:spPr>
      </p:pic>
    </p:spTree>
    <p:extLst>
      <p:ext uri="{BB962C8B-B14F-4D97-AF65-F5344CB8AC3E}">
        <p14:creationId xmlns:p14="http://schemas.microsoft.com/office/powerpoint/2010/main" val="2310423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MS PGothic" panose="020B0600070205080204" pitchFamily="34" charset="-128"/>
              </a:defRPr>
            </a:lvl1pPr>
            <a:lvl2pPr marL="557213" indent="-214313">
              <a:defRPr sz="1800">
                <a:solidFill>
                  <a:schemeClr val="tx1"/>
                </a:solidFill>
                <a:latin typeface="Arial" panose="020B0604020202020204" pitchFamily="34" charset="0"/>
                <a:ea typeface="MS PGothic" panose="020B0600070205080204" pitchFamily="34" charset="-128"/>
              </a:defRPr>
            </a:lvl2pPr>
            <a:lvl3pPr marL="857250" indent="-171450">
              <a:defRPr sz="1800">
                <a:solidFill>
                  <a:schemeClr val="tx1"/>
                </a:solidFill>
                <a:latin typeface="Arial" panose="020B0604020202020204" pitchFamily="34" charset="0"/>
                <a:ea typeface="MS PGothic" panose="020B0600070205080204" pitchFamily="34" charset="-128"/>
              </a:defRPr>
            </a:lvl3pPr>
            <a:lvl4pPr marL="1200150" indent="-171450">
              <a:defRPr sz="1800">
                <a:solidFill>
                  <a:schemeClr val="tx1"/>
                </a:solidFill>
                <a:latin typeface="Arial" panose="020B0604020202020204" pitchFamily="34" charset="0"/>
                <a:ea typeface="MS PGothic" panose="020B0600070205080204" pitchFamily="34" charset="-128"/>
              </a:defRPr>
            </a:lvl4pPr>
            <a:lvl5pPr marL="1543050" indent="-171450">
              <a:defRPr sz="18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MS PGothic" panose="020B0600070205080204" pitchFamily="34" charset="-128"/>
              </a:defRPr>
            </a:lvl9pPr>
          </a:lstStyle>
          <a:p>
            <a:fld id="{E3E65B4A-75D4-4464-8904-A3A04855255D}" type="slidenum">
              <a:rPr lang="en-US" altLang="en-US" sz="825">
                <a:solidFill>
                  <a:schemeClr val="bg1"/>
                </a:solidFill>
                <a:latin typeface="Calibri" panose="020F0502020204030204" pitchFamily="34" charset="0"/>
              </a:rPr>
              <a:pPr/>
              <a:t>20</a:t>
            </a:fld>
            <a:endParaRPr lang="en-US" altLang="en-US" sz="825">
              <a:solidFill>
                <a:schemeClr val="bg1"/>
              </a:solidFill>
              <a:latin typeface="Calibri" panose="020F0502020204030204" pitchFamily="34" charset="0"/>
            </a:endParaRPr>
          </a:p>
        </p:txBody>
      </p:sp>
      <p:sp>
        <p:nvSpPr>
          <p:cNvPr id="8" name="Content Placeholder 2">
            <a:extLst>
              <a:ext uri="{FF2B5EF4-FFF2-40B4-BE49-F238E27FC236}">
                <a16:creationId xmlns:a16="http://schemas.microsoft.com/office/drawing/2014/main" id="{FAD1067B-C685-8C4C-823F-7C6F18EE066D}"/>
              </a:ext>
            </a:extLst>
          </p:cNvPr>
          <p:cNvSpPr>
            <a:spLocks noGrp="1"/>
          </p:cNvSpPr>
          <p:nvPr>
            <p:ph idx="1"/>
          </p:nvPr>
        </p:nvSpPr>
        <p:spPr>
          <a:xfrm>
            <a:off x="2952750" y="1543050"/>
            <a:ext cx="7010400" cy="607460"/>
          </a:xfrm>
        </p:spPr>
        <p:txBody>
          <a:bodyPr>
            <a:normAutofit fontScale="77500" lnSpcReduction="20000"/>
          </a:bodyPr>
          <a:lstStyle/>
          <a:p>
            <a:pPr marL="0" indent="0" algn="ctr">
              <a:buNone/>
            </a:pPr>
            <a:r>
              <a:rPr lang="en-US"/>
              <a:t>Comparator Costs Decline More Than Enrollee Costs</a:t>
            </a:r>
          </a:p>
          <a:p>
            <a:endParaRPr lang="en-US"/>
          </a:p>
        </p:txBody>
      </p:sp>
      <p:pic>
        <p:nvPicPr>
          <p:cNvPr id="9" name="Picture 8">
            <a:extLst>
              <a:ext uri="{FF2B5EF4-FFF2-40B4-BE49-F238E27FC236}">
                <a16:creationId xmlns:a16="http://schemas.microsoft.com/office/drawing/2014/main" id="{57C0EB28-39CF-684C-AA97-2FDA48EB0B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800" y="2895600"/>
            <a:ext cx="5486400" cy="3371850"/>
          </a:xfrm>
          <a:prstGeom prst="rect">
            <a:avLst/>
          </a:prstGeom>
        </p:spPr>
      </p:pic>
      <p:sp>
        <p:nvSpPr>
          <p:cNvPr id="10" name="Title 1">
            <a:extLst>
              <a:ext uri="{FF2B5EF4-FFF2-40B4-BE49-F238E27FC236}">
                <a16:creationId xmlns:a16="http://schemas.microsoft.com/office/drawing/2014/main" id="{1C77CCF1-5915-364F-84A7-25E112BFA491}"/>
              </a:ext>
            </a:extLst>
          </p:cNvPr>
          <p:cNvSpPr>
            <a:spLocks noGrp="1"/>
          </p:cNvSpPr>
          <p:nvPr>
            <p:ph type="title"/>
          </p:nvPr>
        </p:nvSpPr>
        <p:spPr/>
        <p:txBody>
          <a:bodyPr/>
          <a:lstStyle/>
          <a:p>
            <a:r>
              <a:rPr lang="en-US" sz="4000" b="1" dirty="0"/>
              <a:t>Example: Deep Dive on 3 Health Links</a:t>
            </a:r>
          </a:p>
        </p:txBody>
      </p:sp>
      <p:sp>
        <p:nvSpPr>
          <p:cNvPr id="11" name="Rectangle 10">
            <a:extLst>
              <a:ext uri="{FF2B5EF4-FFF2-40B4-BE49-F238E27FC236}">
                <a16:creationId xmlns:a16="http://schemas.microsoft.com/office/drawing/2014/main" id="{7CDF0BEE-7F70-E04F-B7EE-E85803A8BAE2}"/>
              </a:ext>
            </a:extLst>
          </p:cNvPr>
          <p:cNvSpPr/>
          <p:nvPr/>
        </p:nvSpPr>
        <p:spPr>
          <a:xfrm>
            <a:off x="2954928" y="6158856"/>
            <a:ext cx="7103473" cy="646331"/>
          </a:xfrm>
          <a:prstGeom prst="rect">
            <a:avLst/>
          </a:prstGeom>
        </p:spPr>
        <p:txBody>
          <a:bodyPr wrap="square">
            <a:spAutoFit/>
          </a:bodyPr>
          <a:lstStyle/>
          <a:p>
            <a:r>
              <a:rPr lang="en-US" sz="1200" b="1" dirty="0">
                <a:solidFill>
                  <a:schemeClr val="tx1"/>
                </a:solidFill>
              </a:rPr>
              <a:t>FOR MORE INFORMATION SEE: </a:t>
            </a:r>
            <a:r>
              <a:rPr lang="en-US" sz="1200" dirty="0">
                <a:solidFill>
                  <a:schemeClr val="tx1"/>
                </a:solidFill>
              </a:rPr>
              <a:t>Mondor L, Walker K, Bai YQ, Wodchis WP. </a:t>
            </a:r>
            <a:r>
              <a:rPr lang="en-US" sz="1200" i="1" dirty="0">
                <a:solidFill>
                  <a:schemeClr val="tx1"/>
                </a:solidFill>
              </a:rPr>
              <a:t>Evaluation of Health Links on health services utilization in the Central Ontario health region: a propensity-matched difference-in-difference study</a:t>
            </a:r>
            <a:r>
              <a:rPr lang="en-US" sz="1200" dirty="0">
                <a:solidFill>
                  <a:schemeClr val="tx1"/>
                </a:solidFill>
              </a:rPr>
              <a:t>. CMAJ Open (2017). DOI: </a:t>
            </a:r>
            <a:r>
              <a:rPr lang="en-US" sz="1200" dirty="0">
                <a:solidFill>
                  <a:schemeClr val="tx1"/>
                </a:solidFill>
                <a:hlinkClick r:id="rId4"/>
              </a:rPr>
              <a:t>https://doi.org/10.9778/cmajo.20170054</a:t>
            </a:r>
            <a:r>
              <a:rPr lang="en-US" sz="1200" dirty="0">
                <a:solidFill>
                  <a:schemeClr val="tx1"/>
                </a:solidFill>
              </a:rPr>
              <a:t> </a:t>
            </a:r>
          </a:p>
        </p:txBody>
      </p:sp>
      <p:sp>
        <p:nvSpPr>
          <p:cNvPr id="7" name="TextBox 6">
            <a:extLst>
              <a:ext uri="{FF2B5EF4-FFF2-40B4-BE49-F238E27FC236}">
                <a16:creationId xmlns:a16="http://schemas.microsoft.com/office/drawing/2014/main" id="{AC7323AB-6816-F145-892B-9D372E3E7636}"/>
              </a:ext>
            </a:extLst>
          </p:cNvPr>
          <p:cNvSpPr txBox="1"/>
          <p:nvPr/>
        </p:nvSpPr>
        <p:spPr>
          <a:xfrm>
            <a:off x="838200" y="1846780"/>
            <a:ext cx="2063385" cy="2246769"/>
          </a:xfrm>
          <a:prstGeom prst="rect">
            <a:avLst/>
          </a:prstGeom>
          <a:noFill/>
        </p:spPr>
        <p:txBody>
          <a:bodyPr wrap="square" rtlCol="0">
            <a:spAutoFit/>
          </a:bodyPr>
          <a:lstStyle/>
          <a:p>
            <a:r>
              <a:rPr lang="en-US" sz="2800" dirty="0">
                <a:solidFill>
                  <a:srgbClr val="FF0000"/>
                </a:solidFill>
              </a:rPr>
              <a:t>Robust</a:t>
            </a:r>
          </a:p>
          <a:p>
            <a:r>
              <a:rPr lang="en-US" sz="2800" dirty="0">
                <a:solidFill>
                  <a:srgbClr val="FF0000"/>
                </a:solidFill>
              </a:rPr>
              <a:t>Evaluation !</a:t>
            </a:r>
          </a:p>
          <a:p>
            <a:r>
              <a:rPr lang="en-US" sz="2800" dirty="0">
                <a:solidFill>
                  <a:srgbClr val="FF0000"/>
                </a:solidFill>
              </a:rPr>
              <a:t>Only known by having a comparator</a:t>
            </a:r>
          </a:p>
        </p:txBody>
      </p:sp>
      <p:sp>
        <p:nvSpPr>
          <p:cNvPr id="12" name="Slide Number Placeholder 3">
            <a:extLst>
              <a:ext uri="{FF2B5EF4-FFF2-40B4-BE49-F238E27FC236}">
                <a16:creationId xmlns:a16="http://schemas.microsoft.com/office/drawing/2014/main" id="{B17706AD-88D1-0647-A46F-06D490D961AD}"/>
              </a:ext>
            </a:extLst>
          </p:cNvPr>
          <p:cNvSpPr txBox="1">
            <a:spLocks/>
          </p:cNvSpPr>
          <p:nvPr/>
        </p:nvSpPr>
        <p:spPr bwMode="auto">
          <a:xfrm>
            <a:off x="8534400" y="6492876"/>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0"/>
                <a:cs typeface="MS PGothic" charset="0"/>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S PGothic" charset="0"/>
              </a:defRPr>
            </a:lvl9pPr>
          </a:lstStyle>
          <a:p>
            <a:pPr eaLnBrk="1" hangingPunct="1"/>
            <a:fld id="{62A7F2C4-7BA3-F84D-9549-8F1F4BF4CE3F}" type="slidenum">
              <a:rPr lang="en-US" sz="1100" smtClean="0">
                <a:solidFill>
                  <a:srgbClr val="3F6075"/>
                </a:solidFill>
                <a:latin typeface="Calibri" charset="0"/>
              </a:rPr>
              <a:pPr eaLnBrk="1" hangingPunct="1"/>
              <a:t>20</a:t>
            </a:fld>
            <a:endParaRPr lang="en-US" sz="1100">
              <a:solidFill>
                <a:srgbClr val="3F6075"/>
              </a:solidFill>
              <a:latin typeface="Calibri" charset="0"/>
            </a:endParaRPr>
          </a:p>
        </p:txBody>
      </p:sp>
    </p:spTree>
    <p:extLst>
      <p:ext uri="{BB962C8B-B14F-4D97-AF65-F5344CB8AC3E}">
        <p14:creationId xmlns:p14="http://schemas.microsoft.com/office/powerpoint/2010/main" val="134636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48B23-7C74-C43E-99D6-635F040E9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4F051-5A8A-0C6F-41A9-E093F6F4B1E6}"/>
              </a:ext>
            </a:extLst>
          </p:cNvPr>
          <p:cNvSpPr>
            <a:spLocks noGrp="1"/>
          </p:cNvSpPr>
          <p:nvPr>
            <p:ph type="title"/>
          </p:nvPr>
        </p:nvSpPr>
        <p:spPr>
          <a:xfrm>
            <a:off x="455364" y="452108"/>
            <a:ext cx="10239431" cy="769441"/>
          </a:xfrm>
        </p:spPr>
        <p:txBody>
          <a:bodyPr rtlCol="0">
            <a:normAutofit/>
          </a:bodyPr>
          <a:lstStyle/>
          <a:p>
            <a:pPr>
              <a:defRPr/>
            </a:pPr>
            <a:r>
              <a:rPr lang="en-US" b="1" dirty="0">
                <a:latin typeface="Avenir Next LT Pro" panose="020B0504020202020204" pitchFamily="34" charset="0"/>
                <a:cs typeface="Arial"/>
              </a:rPr>
              <a:t>Learn More: Community of Practice</a:t>
            </a:r>
            <a:endParaRPr lang="en-US" b="1" dirty="0">
              <a:latin typeface="Avenir Next LT Pro" panose="020B0504020202020204" pitchFamily="34" charset="0"/>
              <a:cs typeface="+mj-cs"/>
            </a:endParaRPr>
          </a:p>
        </p:txBody>
      </p:sp>
      <p:sp>
        <p:nvSpPr>
          <p:cNvPr id="16387" name="Content Placeholder 2">
            <a:extLst>
              <a:ext uri="{FF2B5EF4-FFF2-40B4-BE49-F238E27FC236}">
                <a16:creationId xmlns:a16="http://schemas.microsoft.com/office/drawing/2014/main" id="{12DB7E2C-28C6-B933-9260-4379FA11E58E}"/>
              </a:ext>
            </a:extLst>
          </p:cNvPr>
          <p:cNvSpPr>
            <a:spLocks noGrp="1"/>
          </p:cNvSpPr>
          <p:nvPr>
            <p:ph idx="1"/>
          </p:nvPr>
        </p:nvSpPr>
        <p:spPr>
          <a:xfrm>
            <a:off x="842328" y="2224622"/>
            <a:ext cx="10511471" cy="4131727"/>
          </a:xfrm>
        </p:spPr>
        <p:txBody>
          <a:bodyPr>
            <a:normAutofit fontScale="70000" lnSpcReduction="20000"/>
          </a:bodyPr>
          <a:lstStyle/>
          <a:p>
            <a:pPr marL="0" indent="0">
              <a:lnSpc>
                <a:spcPct val="120000"/>
              </a:lnSpc>
              <a:spcBef>
                <a:spcPts val="800"/>
              </a:spcBef>
              <a:buNone/>
              <a:defRPr/>
            </a:pPr>
            <a:r>
              <a:rPr lang="en-US" altLang="en-US" sz="3200" b="1" dirty="0">
                <a:latin typeface="Avenir Next LT Pro" panose="020B0504020202020204" pitchFamily="34" charset="0"/>
              </a:rPr>
              <a:t>Who is it for?</a:t>
            </a:r>
          </a:p>
          <a:p>
            <a:pPr marL="478355" indent="-234945">
              <a:lnSpc>
                <a:spcPct val="120000"/>
              </a:lnSpc>
              <a:spcBef>
                <a:spcPts val="800"/>
              </a:spcBef>
              <a:defRPr/>
            </a:pPr>
            <a:r>
              <a:rPr lang="en-CA" sz="3200" dirty="0">
                <a:latin typeface="Avenir Next LT Pro" panose="020B0504020202020204" pitchFamily="34" charset="0"/>
                <a:ea typeface="Calibri" panose="020F0502020204030204" pitchFamily="34" charset="0"/>
                <a:cs typeface="Times New Roman" panose="02020603050405020304" pitchFamily="18" charset="0"/>
              </a:rPr>
              <a:t>People working on evaluation and performance improvement in OHTs</a:t>
            </a:r>
            <a:endParaRPr lang="en-US" altLang="en-US" sz="4267" dirty="0">
              <a:latin typeface="Avenir Next LT Pro"/>
            </a:endParaRPr>
          </a:p>
          <a:p>
            <a:pPr marL="0" indent="0">
              <a:lnSpc>
                <a:spcPct val="120000"/>
              </a:lnSpc>
              <a:spcBef>
                <a:spcPts val="800"/>
              </a:spcBef>
              <a:buNone/>
              <a:defRPr/>
            </a:pPr>
            <a:endParaRPr lang="en-US" altLang="en-US" sz="1467" b="1" dirty="0">
              <a:latin typeface="Avenir Next LT Pro" panose="020B0504020202020204" pitchFamily="34" charset="0"/>
            </a:endParaRPr>
          </a:p>
          <a:p>
            <a:pPr marL="0" indent="0">
              <a:lnSpc>
                <a:spcPct val="120000"/>
              </a:lnSpc>
              <a:spcBef>
                <a:spcPts val="800"/>
              </a:spcBef>
              <a:buNone/>
              <a:defRPr/>
            </a:pPr>
            <a:r>
              <a:rPr lang="en-US" altLang="en-US" sz="3200" b="1" dirty="0">
                <a:latin typeface="Avenir Next LT Pro" panose="020B0504020202020204" pitchFamily="34" charset="0"/>
              </a:rPr>
              <a:t>What can members do?</a:t>
            </a:r>
          </a:p>
          <a:p>
            <a:pPr marL="478355" indent="-234945">
              <a:lnSpc>
                <a:spcPct val="120000"/>
              </a:lnSpc>
              <a:spcBef>
                <a:spcPts val="800"/>
              </a:spcBef>
              <a:defRPr/>
            </a:pPr>
            <a:r>
              <a:rPr lang="en-US" altLang="en-US" sz="3200" dirty="0">
                <a:latin typeface="Avenir Next LT Pro"/>
              </a:rPr>
              <a:t>Share experience across OHTs</a:t>
            </a:r>
          </a:p>
          <a:p>
            <a:pPr marL="478355" indent="-234945">
              <a:lnSpc>
                <a:spcPct val="120000"/>
              </a:lnSpc>
              <a:spcBef>
                <a:spcPts val="800"/>
              </a:spcBef>
              <a:defRPr/>
            </a:pPr>
            <a:r>
              <a:rPr lang="en-US" altLang="en-US" sz="3200" dirty="0">
                <a:latin typeface="Avenir Next LT Pro"/>
              </a:rPr>
              <a:t>Access and share evaluation and measurement resources</a:t>
            </a:r>
          </a:p>
          <a:p>
            <a:pPr marL="478355" indent="-234945">
              <a:lnSpc>
                <a:spcPct val="120000"/>
              </a:lnSpc>
              <a:spcBef>
                <a:spcPts val="800"/>
              </a:spcBef>
              <a:defRPr/>
            </a:pPr>
            <a:r>
              <a:rPr lang="en-US" altLang="en-US" sz="3200" dirty="0">
                <a:latin typeface="Avenir Next LT Pro"/>
              </a:rPr>
              <a:t>Connect at monthly teleconferences</a:t>
            </a:r>
          </a:p>
          <a:p>
            <a:pPr marL="935555" lvl="1" indent="-234945">
              <a:lnSpc>
                <a:spcPct val="120000"/>
              </a:lnSpc>
              <a:spcBef>
                <a:spcPts val="800"/>
              </a:spcBef>
              <a:defRPr/>
            </a:pPr>
            <a:r>
              <a:rPr lang="en-US" altLang="en-US" sz="2800" dirty="0">
                <a:latin typeface="Avenir Next LT Pro"/>
              </a:rPr>
              <a:t>Second Tuesday of the month, 12:00-1:00 pm</a:t>
            </a:r>
          </a:p>
          <a:p>
            <a:pPr marL="935555" lvl="1" indent="-234945">
              <a:lnSpc>
                <a:spcPct val="120000"/>
              </a:lnSpc>
              <a:spcBef>
                <a:spcPts val="800"/>
              </a:spcBef>
              <a:defRPr/>
            </a:pPr>
            <a:r>
              <a:rPr lang="en-US" altLang="en-US" sz="2800" dirty="0">
                <a:latin typeface="Avenir Next LT Pro" panose="020B0504020202020204" pitchFamily="34" charset="0"/>
              </a:rPr>
              <a:t>Past Topics included Using IDS, Evaluating Patient Engagement, Survey Methods</a:t>
            </a:r>
          </a:p>
          <a:p>
            <a:pPr marL="478355" indent="-234945">
              <a:lnSpc>
                <a:spcPct val="120000"/>
              </a:lnSpc>
              <a:spcBef>
                <a:spcPts val="800"/>
              </a:spcBef>
              <a:defRPr/>
            </a:pPr>
            <a:endParaRPr lang="en-US" altLang="en-US" sz="3200" dirty="0">
              <a:latin typeface="Avenir Next LT Pro"/>
            </a:endParaRPr>
          </a:p>
          <a:p>
            <a:pPr marL="478355" indent="-234945">
              <a:lnSpc>
                <a:spcPct val="120000"/>
              </a:lnSpc>
              <a:spcBef>
                <a:spcPts val="800"/>
              </a:spcBef>
              <a:defRPr/>
            </a:pPr>
            <a:endParaRPr lang="en-CA" sz="267" b="1" dirty="0">
              <a:latin typeface="Avenir Next LT Pro" panose="020B0504020202020204" pitchFamily="34" charset="0"/>
              <a:ea typeface="Calibri" panose="020F0502020204030204" pitchFamily="34" charset="0"/>
              <a:cs typeface="Times New Roman" panose="02020603050405020304" pitchFamily="18" charset="0"/>
            </a:endParaRPr>
          </a:p>
          <a:p>
            <a:pPr marL="0" indent="0">
              <a:buNone/>
              <a:defRPr/>
            </a:pPr>
            <a:endParaRPr lang="en-US" altLang="en-US" sz="3600" dirty="0">
              <a:latin typeface="Avenir Next LT Pro"/>
            </a:endParaRPr>
          </a:p>
        </p:txBody>
      </p:sp>
      <p:sp>
        <p:nvSpPr>
          <p:cNvPr id="34819" name="Slide Number Placeholder 3">
            <a:extLst>
              <a:ext uri="{FF2B5EF4-FFF2-40B4-BE49-F238E27FC236}">
                <a16:creationId xmlns:a16="http://schemas.microsoft.com/office/drawing/2014/main" id="{FD5AEED3-8FA9-30A8-F6A7-F5270F7FFB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32" indent="-285744">
              <a:defRPr sz="2400">
                <a:solidFill>
                  <a:schemeClr val="tx1"/>
                </a:solidFill>
                <a:latin typeface="Arial" panose="020B0604020202020204" pitchFamily="34" charset="0"/>
                <a:ea typeface="MS PGothic" panose="020B0600070205080204" pitchFamily="34" charset="-128"/>
              </a:defRPr>
            </a:lvl2pPr>
            <a:lvl3pPr marL="1142971" indent="-228594">
              <a:defRPr sz="2400">
                <a:solidFill>
                  <a:schemeClr val="tx1"/>
                </a:solidFill>
                <a:latin typeface="Arial" panose="020B0604020202020204" pitchFamily="34" charset="0"/>
                <a:ea typeface="MS PGothic" panose="020B0600070205080204" pitchFamily="34" charset="-128"/>
              </a:defRPr>
            </a:lvl3pPr>
            <a:lvl4pPr marL="1600160" indent="-228594">
              <a:defRPr sz="2400">
                <a:solidFill>
                  <a:schemeClr val="tx1"/>
                </a:solidFill>
                <a:latin typeface="Arial" panose="020B0604020202020204" pitchFamily="34" charset="0"/>
                <a:ea typeface="MS PGothic" panose="020B0600070205080204" pitchFamily="34" charset="-128"/>
              </a:defRPr>
            </a:lvl4pPr>
            <a:lvl5pPr marL="2057349" indent="-228594">
              <a:defRPr sz="2400">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3E65B4A-75D4-4464-8904-A3A04855255D}" type="slidenum">
              <a:rPr lang="en-US" altLang="en-US" sz="1100">
                <a:solidFill>
                  <a:schemeClr val="bg1"/>
                </a:solidFill>
                <a:latin typeface="Calibri" panose="020F0502020204030204" pitchFamily="34" charset="0"/>
              </a:rPr>
              <a:pPr/>
              <a:t>21</a:t>
            </a:fld>
            <a:endParaRPr lang="en-US" altLang="en-US" sz="1100" dirty="0">
              <a:solidFill>
                <a:schemeClr val="bg1"/>
              </a:solidFill>
              <a:latin typeface="Calibri" panose="020F0502020204030204" pitchFamily="34" charset="0"/>
            </a:endParaRPr>
          </a:p>
        </p:txBody>
      </p:sp>
      <p:sp>
        <p:nvSpPr>
          <p:cNvPr id="6" name="Title 1">
            <a:extLst>
              <a:ext uri="{FF2B5EF4-FFF2-40B4-BE49-F238E27FC236}">
                <a16:creationId xmlns:a16="http://schemas.microsoft.com/office/drawing/2014/main" id="{D8666AC2-75A1-5AA9-D432-293A92E21C1E}"/>
              </a:ext>
            </a:extLst>
          </p:cNvPr>
          <p:cNvSpPr txBox="1">
            <a:spLocks/>
          </p:cNvSpPr>
          <p:nvPr/>
        </p:nvSpPr>
        <p:spPr>
          <a:xfrm>
            <a:off x="455364" y="1544638"/>
            <a:ext cx="11736636" cy="887389"/>
          </a:xfrm>
          <a:prstGeom prst="rect">
            <a:avLst/>
          </a:prstGeom>
        </p:spPr>
        <p:txBody>
          <a:bodyPr vert="horz" wrap="square" lIns="121920" tIns="60960" rIns="121920" bIns="60960" rtlCol="0" anchor="t" anchorCtr="0">
            <a:normAutofit fontScale="97500"/>
          </a:bodyPr>
          <a:lst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a:lstStyle>
          <a:p>
            <a:pPr>
              <a:defRPr/>
            </a:pPr>
            <a:r>
              <a:rPr lang="en-US" sz="3733" b="1" i="1" dirty="0">
                <a:solidFill>
                  <a:schemeClr val="accent2"/>
                </a:solidFill>
                <a:latin typeface="Avenir Next LT Pro"/>
                <a:cs typeface="Arial"/>
              </a:rPr>
              <a:t>Evaluation and Performance Improvement for OHTs</a:t>
            </a:r>
            <a:endParaRPr lang="en-US" sz="3733" b="1" i="1" dirty="0">
              <a:solidFill>
                <a:schemeClr val="accent2"/>
              </a:solidFill>
              <a:latin typeface="Avenir Next LT Pro"/>
              <a:cs typeface="+mj-cs"/>
            </a:endParaRPr>
          </a:p>
        </p:txBody>
      </p:sp>
    </p:spTree>
    <p:extLst>
      <p:ext uri="{BB962C8B-B14F-4D97-AF65-F5344CB8AC3E}">
        <p14:creationId xmlns:p14="http://schemas.microsoft.com/office/powerpoint/2010/main" val="3111286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DBFBD-9708-1186-4670-2222639D5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EEE63-94FC-DC85-DF44-2931CA017C42}"/>
              </a:ext>
            </a:extLst>
          </p:cNvPr>
          <p:cNvSpPr>
            <a:spLocks noGrp="1"/>
          </p:cNvSpPr>
          <p:nvPr>
            <p:ph type="title"/>
          </p:nvPr>
        </p:nvSpPr>
        <p:spPr>
          <a:xfrm>
            <a:off x="585627" y="365125"/>
            <a:ext cx="10768173" cy="1325563"/>
          </a:xfrm>
        </p:spPr>
        <p:txBody>
          <a:bodyPr/>
          <a:lstStyle/>
          <a:p>
            <a:br>
              <a:rPr lang="en-US" dirty="0"/>
            </a:br>
            <a:r>
              <a:rPr lang="en-US" dirty="0"/>
              <a:t>Recent &amp; Upcoming CoP meetings</a:t>
            </a:r>
            <a:endParaRPr lang="en-CA" dirty="0"/>
          </a:p>
        </p:txBody>
      </p:sp>
      <p:sp>
        <p:nvSpPr>
          <p:cNvPr id="4" name="Slide Number Placeholder 3">
            <a:extLst>
              <a:ext uri="{FF2B5EF4-FFF2-40B4-BE49-F238E27FC236}">
                <a16:creationId xmlns:a16="http://schemas.microsoft.com/office/drawing/2014/main" id="{3C505180-4EA0-99C9-7D77-8F3150C6A071}"/>
              </a:ext>
            </a:extLst>
          </p:cNvPr>
          <p:cNvSpPr>
            <a:spLocks noGrp="1"/>
          </p:cNvSpPr>
          <p:nvPr>
            <p:ph type="sldNum" sz="quarter" idx="12"/>
          </p:nvPr>
        </p:nvSpPr>
        <p:spPr/>
        <p:txBody>
          <a:bodyPr/>
          <a:lstStyle/>
          <a:p>
            <a:fld id="{9F4F81F6-E686-4BCF-BA3C-EFC8F861DBA0}" type="slidenum">
              <a:rPr lang="fr-CA" smtClean="0"/>
              <a:pPr/>
              <a:t>22</a:t>
            </a:fld>
            <a:endParaRPr lang="fr-CA"/>
          </a:p>
        </p:txBody>
      </p:sp>
      <p:sp>
        <p:nvSpPr>
          <p:cNvPr id="5" name="Title 1">
            <a:extLst>
              <a:ext uri="{FF2B5EF4-FFF2-40B4-BE49-F238E27FC236}">
                <a16:creationId xmlns:a16="http://schemas.microsoft.com/office/drawing/2014/main" id="{BE4C36FE-B26A-5340-76E4-A48B0C297F05}"/>
              </a:ext>
            </a:extLst>
          </p:cNvPr>
          <p:cNvSpPr txBox="1">
            <a:spLocks/>
          </p:cNvSpPr>
          <p:nvPr/>
        </p:nvSpPr>
        <p:spPr>
          <a:xfrm>
            <a:off x="1850514" y="2070969"/>
            <a:ext cx="9909289" cy="887389"/>
          </a:xfrm>
          <a:prstGeom prst="rect">
            <a:avLst/>
          </a:prstGeom>
        </p:spPr>
        <p:txBody>
          <a:bodyPr vert="horz" wrap="square" lIns="121920" tIns="60960" rIns="121920" bIns="60960" rtlCol="0" anchor="t" anchorCtr="0">
            <a:normAutofit fontScale="67500" lnSpcReduction="20000"/>
          </a:bodyPr>
          <a:lst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a:lstStyle>
          <a:p>
            <a:pPr>
              <a:lnSpc>
                <a:spcPct val="120000"/>
              </a:lnSpc>
              <a:defRPr/>
            </a:pPr>
            <a:r>
              <a:rPr lang="en-US" sz="3700" b="1" i="1" dirty="0">
                <a:solidFill>
                  <a:schemeClr val="accent2"/>
                </a:solidFill>
                <a:latin typeface="Avenir Next LT Pro"/>
                <a:cs typeface="Arial"/>
              </a:rPr>
              <a:t>Assessing Learning Health System Capabilities: </a:t>
            </a:r>
          </a:p>
          <a:p>
            <a:pPr>
              <a:lnSpc>
                <a:spcPct val="120000"/>
              </a:lnSpc>
              <a:defRPr/>
            </a:pPr>
            <a:r>
              <a:rPr lang="en-US" sz="3700" b="1" i="1" dirty="0">
                <a:solidFill>
                  <a:schemeClr val="accent2"/>
                </a:solidFill>
                <a:latin typeface="Avenir Next LT Pro"/>
                <a:cs typeface="Arial"/>
              </a:rPr>
              <a:t>A Self-Assessment Tool for Continuous Improvement</a:t>
            </a:r>
          </a:p>
          <a:p>
            <a:pPr>
              <a:lnSpc>
                <a:spcPct val="120000"/>
              </a:lnSpc>
              <a:defRPr/>
            </a:pPr>
            <a:endParaRPr lang="en-US" sz="3700" b="1" i="1" dirty="0">
              <a:solidFill>
                <a:schemeClr val="accent2"/>
              </a:solidFill>
              <a:latin typeface="Avenir Next LT Pro"/>
              <a:cs typeface="Arial"/>
            </a:endParaRPr>
          </a:p>
          <a:p>
            <a:pPr>
              <a:lnSpc>
                <a:spcPct val="120000"/>
              </a:lnSpc>
              <a:defRPr/>
            </a:pPr>
            <a:endParaRPr lang="en-US" sz="3733" b="1" i="1" dirty="0">
              <a:solidFill>
                <a:schemeClr val="accent2"/>
              </a:solidFill>
              <a:latin typeface="Avenir Next LT Pro"/>
              <a:cs typeface="+mj-cs"/>
            </a:endParaRPr>
          </a:p>
        </p:txBody>
      </p:sp>
      <p:sp>
        <p:nvSpPr>
          <p:cNvPr id="6" name="Title 1">
            <a:extLst>
              <a:ext uri="{FF2B5EF4-FFF2-40B4-BE49-F238E27FC236}">
                <a16:creationId xmlns:a16="http://schemas.microsoft.com/office/drawing/2014/main" id="{FE76D40C-4F96-2963-B98A-E22AC5A0310A}"/>
              </a:ext>
            </a:extLst>
          </p:cNvPr>
          <p:cNvSpPr txBox="1">
            <a:spLocks/>
          </p:cNvSpPr>
          <p:nvPr/>
        </p:nvSpPr>
        <p:spPr>
          <a:xfrm>
            <a:off x="1864788" y="3406141"/>
            <a:ext cx="9923563" cy="887389"/>
          </a:xfrm>
          <a:prstGeom prst="rect">
            <a:avLst/>
          </a:prstGeom>
        </p:spPr>
        <p:txBody>
          <a:bodyPr vert="horz" wrap="square" lIns="121920" tIns="60960" rIns="121920" bIns="60960" rtlCol="0" anchor="t" anchorCtr="0">
            <a:normAutofit fontScale="97500"/>
          </a:bodyPr>
          <a:lst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a:lstStyle>
          <a:p>
            <a:pPr>
              <a:defRPr/>
            </a:pPr>
            <a:r>
              <a:rPr lang="en-US" sz="2600" b="1" i="1" dirty="0">
                <a:solidFill>
                  <a:schemeClr val="accent2"/>
                </a:solidFill>
                <a:latin typeface="Avenir Next LT Pro"/>
                <a:cs typeface="Arial"/>
              </a:rPr>
              <a:t>Analyst Café: Sharing experience and challenges across OHTs</a:t>
            </a:r>
          </a:p>
          <a:p>
            <a:pPr>
              <a:defRPr/>
            </a:pPr>
            <a:endParaRPr lang="en-US" sz="2600" b="1" i="1" dirty="0">
              <a:solidFill>
                <a:schemeClr val="accent2"/>
              </a:solidFill>
              <a:latin typeface="Avenir Next LT Pro"/>
              <a:cs typeface="Arial"/>
            </a:endParaRPr>
          </a:p>
        </p:txBody>
      </p:sp>
      <p:sp>
        <p:nvSpPr>
          <p:cNvPr id="7" name="Oval 6">
            <a:extLst>
              <a:ext uri="{FF2B5EF4-FFF2-40B4-BE49-F238E27FC236}">
                <a16:creationId xmlns:a16="http://schemas.microsoft.com/office/drawing/2014/main" id="{B48E287B-DDF2-DA74-422C-C144383D063C}"/>
              </a:ext>
            </a:extLst>
          </p:cNvPr>
          <p:cNvSpPr/>
          <p:nvPr/>
        </p:nvSpPr>
        <p:spPr bwMode="auto">
          <a:xfrm>
            <a:off x="701678" y="2080677"/>
            <a:ext cx="1008000" cy="1008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lnSpc>
                <a:spcPct val="90000"/>
              </a:lnSpc>
            </a:pPr>
            <a:r>
              <a:rPr lang="en-CA" sz="2133" b="1" dirty="0">
                <a:solidFill>
                  <a:schemeClr val="bg1"/>
                </a:solidFill>
                <a:latin typeface="+mj-lt"/>
              </a:rPr>
              <a:t>Oct 8</a:t>
            </a:r>
          </a:p>
        </p:txBody>
      </p:sp>
      <p:sp>
        <p:nvSpPr>
          <p:cNvPr id="9" name="Oval 8">
            <a:extLst>
              <a:ext uri="{FF2B5EF4-FFF2-40B4-BE49-F238E27FC236}">
                <a16:creationId xmlns:a16="http://schemas.microsoft.com/office/drawing/2014/main" id="{C4F813B4-D9E8-06B3-B710-3DA468656DF5}"/>
              </a:ext>
            </a:extLst>
          </p:cNvPr>
          <p:cNvSpPr/>
          <p:nvPr/>
        </p:nvSpPr>
        <p:spPr bwMode="auto">
          <a:xfrm>
            <a:off x="715952" y="3285530"/>
            <a:ext cx="1008000" cy="1008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lnSpc>
                <a:spcPct val="90000"/>
              </a:lnSpc>
            </a:pPr>
            <a:r>
              <a:rPr lang="en-CA" sz="2133" b="1" dirty="0">
                <a:solidFill>
                  <a:schemeClr val="bg1"/>
                </a:solidFill>
                <a:latin typeface="+mj-lt"/>
              </a:rPr>
              <a:t>Nov 12</a:t>
            </a:r>
          </a:p>
        </p:txBody>
      </p:sp>
      <p:sp>
        <p:nvSpPr>
          <p:cNvPr id="13" name="Star: 12 Points 12">
            <a:extLst>
              <a:ext uri="{FF2B5EF4-FFF2-40B4-BE49-F238E27FC236}">
                <a16:creationId xmlns:a16="http://schemas.microsoft.com/office/drawing/2014/main" id="{2516AD3C-4F20-1456-226A-9463F3E57779}"/>
              </a:ext>
            </a:extLst>
          </p:cNvPr>
          <p:cNvSpPr/>
          <p:nvPr/>
        </p:nvSpPr>
        <p:spPr>
          <a:xfrm>
            <a:off x="9480505" y="796469"/>
            <a:ext cx="3019720" cy="1891180"/>
          </a:xfrm>
          <a:prstGeom prst="star12">
            <a:avLst>
              <a:gd name="adj" fmla="val 35810"/>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en-US" sz="1600" b="1" dirty="0"/>
              <a:t>2nd Tuesday of the month, </a:t>
            </a:r>
          </a:p>
          <a:p>
            <a:pPr algn="ctr"/>
            <a:r>
              <a:rPr lang="en-US" sz="1600" b="1" dirty="0"/>
              <a:t>12:00-1:00 pm</a:t>
            </a:r>
            <a:endParaRPr lang="en-CA" sz="1600" b="1" dirty="0"/>
          </a:p>
        </p:txBody>
      </p:sp>
      <p:sp>
        <p:nvSpPr>
          <p:cNvPr id="14" name="Title 1">
            <a:extLst>
              <a:ext uri="{FF2B5EF4-FFF2-40B4-BE49-F238E27FC236}">
                <a16:creationId xmlns:a16="http://schemas.microsoft.com/office/drawing/2014/main" id="{AB45FD81-1CBC-EA7A-289F-2F466A4AD37D}"/>
              </a:ext>
            </a:extLst>
          </p:cNvPr>
          <p:cNvSpPr txBox="1">
            <a:spLocks/>
          </p:cNvSpPr>
          <p:nvPr/>
        </p:nvSpPr>
        <p:spPr>
          <a:xfrm>
            <a:off x="1857650" y="5271260"/>
            <a:ext cx="9909289" cy="887389"/>
          </a:xfrm>
          <a:prstGeom prst="rect">
            <a:avLst/>
          </a:prstGeom>
        </p:spPr>
        <p:txBody>
          <a:bodyPr vert="horz" wrap="square" lIns="121920" tIns="60960" rIns="121920" bIns="60960" rtlCol="0" anchor="t" anchorCtr="0">
            <a:normAutofit fontScale="97500"/>
          </a:bodyPr>
          <a:lst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a:lstStyle>
          <a:p>
            <a:pPr>
              <a:lnSpc>
                <a:spcPct val="120000"/>
              </a:lnSpc>
              <a:defRPr/>
            </a:pPr>
            <a:r>
              <a:rPr lang="en-US" sz="2400" dirty="0">
                <a:solidFill>
                  <a:schemeClr val="tx1"/>
                </a:solidFill>
                <a:latin typeface="Avenir Next LT Pro"/>
                <a:cs typeface="Arial"/>
              </a:rPr>
              <a:t>Check the OHT Shared Space for registration after our next meeting  </a:t>
            </a:r>
          </a:p>
        </p:txBody>
      </p:sp>
      <p:sp>
        <p:nvSpPr>
          <p:cNvPr id="3" name="Title 1">
            <a:extLst>
              <a:ext uri="{FF2B5EF4-FFF2-40B4-BE49-F238E27FC236}">
                <a16:creationId xmlns:a16="http://schemas.microsoft.com/office/drawing/2014/main" id="{B52E473F-EC10-DA91-BA69-01B2817F2B65}"/>
              </a:ext>
            </a:extLst>
          </p:cNvPr>
          <p:cNvSpPr txBox="1">
            <a:spLocks/>
          </p:cNvSpPr>
          <p:nvPr/>
        </p:nvSpPr>
        <p:spPr>
          <a:xfrm>
            <a:off x="1850514" y="4782395"/>
            <a:ext cx="9923563" cy="887389"/>
          </a:xfrm>
          <a:prstGeom prst="rect">
            <a:avLst/>
          </a:prstGeom>
        </p:spPr>
        <p:txBody>
          <a:bodyPr vert="horz" wrap="square" lIns="121920" tIns="60960" rIns="121920" bIns="60960" rtlCol="0" anchor="t" anchorCtr="0">
            <a:normAutofit fontScale="97500"/>
          </a:bodyPr>
          <a:lst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a:lstStyle>
          <a:p>
            <a:pPr>
              <a:defRPr/>
            </a:pPr>
            <a:r>
              <a:rPr lang="en-US" sz="2600" b="1" i="1" dirty="0">
                <a:solidFill>
                  <a:schemeClr val="accent2"/>
                </a:solidFill>
                <a:latin typeface="Avenir Next LT Pro"/>
                <a:cs typeface="Arial"/>
              </a:rPr>
              <a:t>Evaluating Digital Health and Virtual Care Solutions</a:t>
            </a:r>
          </a:p>
          <a:p>
            <a:pPr>
              <a:defRPr/>
            </a:pPr>
            <a:endParaRPr lang="en-US" sz="2600" b="1" i="1" dirty="0">
              <a:solidFill>
                <a:schemeClr val="accent2"/>
              </a:solidFill>
              <a:latin typeface="Avenir Next LT Pro"/>
              <a:cs typeface="Arial"/>
            </a:endParaRPr>
          </a:p>
        </p:txBody>
      </p:sp>
      <p:sp>
        <p:nvSpPr>
          <p:cNvPr id="8" name="Oval 7">
            <a:extLst>
              <a:ext uri="{FF2B5EF4-FFF2-40B4-BE49-F238E27FC236}">
                <a16:creationId xmlns:a16="http://schemas.microsoft.com/office/drawing/2014/main" id="{4F89107A-4905-ABF9-8ABA-CBF8F1D53A3B}"/>
              </a:ext>
            </a:extLst>
          </p:cNvPr>
          <p:cNvSpPr/>
          <p:nvPr/>
        </p:nvSpPr>
        <p:spPr bwMode="auto">
          <a:xfrm>
            <a:off x="701678" y="4653798"/>
            <a:ext cx="1008000" cy="1008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lnSpc>
                <a:spcPct val="90000"/>
              </a:lnSpc>
            </a:pPr>
            <a:r>
              <a:rPr lang="en-CA" sz="2133" b="1" dirty="0">
                <a:solidFill>
                  <a:schemeClr val="bg1"/>
                </a:solidFill>
                <a:latin typeface="+mj-lt"/>
              </a:rPr>
              <a:t>Dec 10</a:t>
            </a:r>
          </a:p>
        </p:txBody>
      </p:sp>
    </p:spTree>
    <p:extLst>
      <p:ext uri="{BB962C8B-B14F-4D97-AF65-F5344CB8AC3E}">
        <p14:creationId xmlns:p14="http://schemas.microsoft.com/office/powerpoint/2010/main" val="3923243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8A9B-AD2B-C485-7C75-AF32C18B6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810A7-2007-E79C-BFA6-E79ADACCFB4B}"/>
              </a:ext>
            </a:extLst>
          </p:cNvPr>
          <p:cNvSpPr>
            <a:spLocks noGrp="1"/>
          </p:cNvSpPr>
          <p:nvPr>
            <p:ph type="title"/>
          </p:nvPr>
        </p:nvSpPr>
        <p:spPr>
          <a:xfrm>
            <a:off x="667165" y="418357"/>
            <a:ext cx="10239431" cy="769441"/>
          </a:xfrm>
        </p:spPr>
        <p:txBody>
          <a:bodyPr rtlCol="0">
            <a:normAutofit/>
          </a:bodyPr>
          <a:lstStyle/>
          <a:p>
            <a:pPr>
              <a:defRPr/>
            </a:pPr>
            <a:r>
              <a:rPr lang="en-US" b="1" dirty="0">
                <a:latin typeface="Avenir Next LT Pro"/>
                <a:cs typeface="Arial"/>
              </a:rPr>
              <a:t>How do I join? </a:t>
            </a:r>
            <a:endParaRPr lang="en-US" b="1" dirty="0">
              <a:latin typeface="Avenir Next LT Pro"/>
              <a:cs typeface="+mj-cs"/>
            </a:endParaRPr>
          </a:p>
        </p:txBody>
      </p:sp>
      <p:sp>
        <p:nvSpPr>
          <p:cNvPr id="16387" name="Content Placeholder 2">
            <a:extLst>
              <a:ext uri="{FF2B5EF4-FFF2-40B4-BE49-F238E27FC236}">
                <a16:creationId xmlns:a16="http://schemas.microsoft.com/office/drawing/2014/main" id="{D0838EEB-8900-95E7-7C9D-9C6C501530BB}"/>
              </a:ext>
            </a:extLst>
          </p:cNvPr>
          <p:cNvSpPr>
            <a:spLocks noGrp="1"/>
          </p:cNvSpPr>
          <p:nvPr>
            <p:ph idx="1"/>
          </p:nvPr>
        </p:nvSpPr>
        <p:spPr>
          <a:xfrm>
            <a:off x="1767840" y="1778000"/>
            <a:ext cx="4328161" cy="4541520"/>
          </a:xfrm>
        </p:spPr>
        <p:txBody>
          <a:bodyPr>
            <a:normAutofit/>
          </a:bodyPr>
          <a:lstStyle/>
          <a:p>
            <a:pPr marL="0" indent="0">
              <a:lnSpc>
                <a:spcPct val="110000"/>
              </a:lnSpc>
              <a:spcAft>
                <a:spcPts val="1600"/>
              </a:spcAft>
              <a:buNone/>
            </a:pPr>
            <a:r>
              <a:rPr lang="en-CA" sz="2400" dirty="0">
                <a:latin typeface="Avenir Next LT Pro" panose="020B0504020202020204" pitchFamily="34" charset="0"/>
                <a:ea typeface="Calibri" panose="020F0502020204030204" pitchFamily="34" charset="0"/>
                <a:cs typeface="Times New Roman" panose="02020603050405020304" pitchFamily="18" charset="0"/>
              </a:rPr>
              <a:t>Visit the </a:t>
            </a:r>
            <a:r>
              <a:rPr lang="en-CA" sz="2400" dirty="0">
                <a:latin typeface="Avenir Next LT Pro" panose="020B0504020202020204" pitchFamily="34" charset="0"/>
                <a:cs typeface="Times New Roman" panose="02020603050405020304" pitchFamily="18" charset="0"/>
              </a:rPr>
              <a:t>OHT Shared Space </a:t>
            </a:r>
            <a:r>
              <a:rPr lang="en-CA" sz="2400" dirty="0">
                <a:latin typeface="Avenir Next LT Pro" panose="020B0504020202020204" pitchFamily="34" charset="0"/>
                <a:ea typeface="Calibri" panose="020F0502020204030204" pitchFamily="34" charset="0"/>
                <a:cs typeface="Times New Roman" panose="02020603050405020304" pitchFamily="18" charset="0"/>
              </a:rPr>
              <a:t>and click the “Sign Up” button</a:t>
            </a:r>
          </a:p>
          <a:p>
            <a:pPr marL="0" indent="0">
              <a:lnSpc>
                <a:spcPct val="110000"/>
              </a:lnSpc>
              <a:spcAft>
                <a:spcPts val="1600"/>
              </a:spcAft>
              <a:buNone/>
            </a:pPr>
            <a:r>
              <a:rPr lang="en-CA" sz="2400" dirty="0">
                <a:latin typeface="Avenir Next LT Pro" panose="020B0504020202020204" pitchFamily="34" charset="0"/>
                <a:ea typeface="Calibri" panose="020F0502020204030204" pitchFamily="34" charset="0"/>
                <a:cs typeface="Times New Roman" panose="02020603050405020304" pitchFamily="18" charset="0"/>
              </a:rPr>
              <a:t>On the Collaboratives page, look for the </a:t>
            </a:r>
            <a:r>
              <a:rPr lang="en-CA" sz="2400" b="1" dirty="0">
                <a:solidFill>
                  <a:schemeClr val="accent2"/>
                </a:solidFill>
                <a:latin typeface="Avenir Next LT Pro" panose="020B0504020202020204" pitchFamily="34" charset="0"/>
                <a:ea typeface="Calibri" panose="020F0502020204030204" pitchFamily="34" charset="0"/>
                <a:cs typeface="Times New Roman" panose="02020603050405020304" pitchFamily="18" charset="0"/>
              </a:rPr>
              <a:t>Evaluation and Performance Improvement for OHTs </a:t>
            </a:r>
            <a:r>
              <a:rPr lang="en-CA" sz="2400" dirty="0">
                <a:latin typeface="Avenir Next LT Pro" panose="020B0504020202020204" pitchFamily="34" charset="0"/>
                <a:ea typeface="Calibri" panose="020F0502020204030204" pitchFamily="34" charset="0"/>
                <a:cs typeface="Times New Roman" panose="02020603050405020304" pitchFamily="18" charset="0"/>
              </a:rPr>
              <a:t>community of practice and click “Join Group”</a:t>
            </a:r>
          </a:p>
          <a:p>
            <a:pPr marL="0" indent="0" algn="ctr">
              <a:buNone/>
              <a:defRPr/>
            </a:pPr>
            <a:endParaRPr lang="en-CA"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819" name="Slide Number Placeholder 3">
            <a:extLst>
              <a:ext uri="{FF2B5EF4-FFF2-40B4-BE49-F238E27FC236}">
                <a16:creationId xmlns:a16="http://schemas.microsoft.com/office/drawing/2014/main" id="{D4C65FD2-4B44-1C3D-A108-06AAA6BE4F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32" indent="-285744">
              <a:defRPr sz="2400">
                <a:solidFill>
                  <a:schemeClr val="tx1"/>
                </a:solidFill>
                <a:latin typeface="Arial" panose="020B0604020202020204" pitchFamily="34" charset="0"/>
                <a:ea typeface="MS PGothic" panose="020B0600070205080204" pitchFamily="34" charset="-128"/>
              </a:defRPr>
            </a:lvl2pPr>
            <a:lvl3pPr marL="1142971" indent="-228594">
              <a:defRPr sz="2400">
                <a:solidFill>
                  <a:schemeClr val="tx1"/>
                </a:solidFill>
                <a:latin typeface="Arial" panose="020B0604020202020204" pitchFamily="34" charset="0"/>
                <a:ea typeface="MS PGothic" panose="020B0600070205080204" pitchFamily="34" charset="-128"/>
              </a:defRPr>
            </a:lvl3pPr>
            <a:lvl4pPr marL="1600160" indent="-228594">
              <a:defRPr sz="2400">
                <a:solidFill>
                  <a:schemeClr val="tx1"/>
                </a:solidFill>
                <a:latin typeface="Arial" panose="020B0604020202020204" pitchFamily="34" charset="0"/>
                <a:ea typeface="MS PGothic" panose="020B0600070205080204" pitchFamily="34" charset="-128"/>
              </a:defRPr>
            </a:lvl4pPr>
            <a:lvl5pPr marL="2057349" indent="-228594">
              <a:defRPr sz="2400">
                <a:solidFill>
                  <a:schemeClr val="tx1"/>
                </a:solidFill>
                <a:latin typeface="Arial" panose="020B0604020202020204" pitchFamily="34" charset="0"/>
                <a:ea typeface="MS PGothic" panose="020B0600070205080204" pitchFamily="34" charset="-128"/>
              </a:defRPr>
            </a:lvl5pPr>
            <a:lvl6pPr marL="2514537"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726"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914"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103" indent="-228594"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3E65B4A-75D4-4464-8904-A3A04855255D}" type="slidenum">
              <a:rPr lang="en-US" altLang="en-US" sz="1100">
                <a:solidFill>
                  <a:schemeClr val="bg1"/>
                </a:solidFill>
                <a:latin typeface="Calibri" panose="020F0502020204030204" pitchFamily="34" charset="0"/>
              </a:rPr>
              <a:pPr/>
              <a:t>23</a:t>
            </a:fld>
            <a:endParaRPr lang="en-US" altLang="en-US" sz="1100" dirty="0">
              <a:solidFill>
                <a:schemeClr val="bg1"/>
              </a:solidFill>
              <a:latin typeface="Calibri" panose="020F0502020204030204" pitchFamily="34" charset="0"/>
            </a:endParaRPr>
          </a:p>
        </p:txBody>
      </p:sp>
      <p:sp>
        <p:nvSpPr>
          <p:cNvPr id="5" name="Arrow: Pentagon 4">
            <a:extLst>
              <a:ext uri="{FF2B5EF4-FFF2-40B4-BE49-F238E27FC236}">
                <a16:creationId xmlns:a16="http://schemas.microsoft.com/office/drawing/2014/main" id="{5129D721-031A-9F52-D727-492FBE7CC5A3}"/>
              </a:ext>
            </a:extLst>
          </p:cNvPr>
          <p:cNvSpPr/>
          <p:nvPr/>
        </p:nvSpPr>
        <p:spPr bwMode="auto">
          <a:xfrm>
            <a:off x="715952" y="1778000"/>
            <a:ext cx="960000" cy="960000"/>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lnSpc>
                <a:spcPct val="90000"/>
              </a:lnSpc>
            </a:pPr>
            <a:r>
              <a:rPr lang="en-CA" sz="2133" b="1" dirty="0">
                <a:solidFill>
                  <a:schemeClr val="bg1"/>
                </a:solidFill>
                <a:latin typeface="+mj-lt"/>
              </a:rPr>
              <a:t>1</a:t>
            </a:r>
          </a:p>
        </p:txBody>
      </p:sp>
      <p:sp>
        <p:nvSpPr>
          <p:cNvPr id="8" name="Arrow: Pentagon 7">
            <a:extLst>
              <a:ext uri="{FF2B5EF4-FFF2-40B4-BE49-F238E27FC236}">
                <a16:creationId xmlns:a16="http://schemas.microsoft.com/office/drawing/2014/main" id="{7BB4FC2F-795D-A3CF-2363-6F83FF51CA36}"/>
              </a:ext>
            </a:extLst>
          </p:cNvPr>
          <p:cNvSpPr/>
          <p:nvPr/>
        </p:nvSpPr>
        <p:spPr bwMode="auto">
          <a:xfrm>
            <a:off x="667165" y="3568760"/>
            <a:ext cx="960000" cy="960000"/>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lnSpc>
                <a:spcPct val="90000"/>
              </a:lnSpc>
            </a:pPr>
            <a:r>
              <a:rPr lang="en-CA" sz="2133" b="1" dirty="0">
                <a:solidFill>
                  <a:schemeClr val="bg1"/>
                </a:solidFill>
                <a:latin typeface="+mj-lt"/>
              </a:rPr>
              <a:t>2</a:t>
            </a:r>
          </a:p>
        </p:txBody>
      </p:sp>
      <p:sp>
        <p:nvSpPr>
          <p:cNvPr id="6" name="Rectangle: Rounded Corners 5">
            <a:extLst>
              <a:ext uri="{FF2B5EF4-FFF2-40B4-BE49-F238E27FC236}">
                <a16:creationId xmlns:a16="http://schemas.microsoft.com/office/drawing/2014/main" id="{C111ABB8-3C46-023A-C29A-7421996E6FFE}"/>
              </a:ext>
            </a:extLst>
          </p:cNvPr>
          <p:cNvSpPr/>
          <p:nvPr/>
        </p:nvSpPr>
        <p:spPr bwMode="auto">
          <a:xfrm>
            <a:off x="4848470" y="538480"/>
            <a:ext cx="4761256" cy="469189"/>
          </a:xfrm>
          <a:prstGeom prst="roundRect">
            <a:avLst>
              <a:gd name="adj" fmla="val 16667"/>
            </a:avLst>
          </a:prstGeom>
          <a:ln w="28575"/>
        </p:spPr>
        <p:style>
          <a:lnRef idx="2">
            <a:schemeClr val="accent1"/>
          </a:lnRef>
          <a:fillRef idx="1">
            <a:schemeClr val="lt1"/>
          </a:fillRef>
          <a:effectRef idx="0">
            <a:schemeClr val="accent1"/>
          </a:effectRef>
          <a:fontRef idx="minor">
            <a:schemeClr val="dk1"/>
          </a:fontRef>
        </p:style>
        <p:txBody>
          <a:bodyPr wrap="square" rtlCol="0" anchor="ctr"/>
          <a:lstStyle/>
          <a:p>
            <a:pPr algn="ctr">
              <a:lnSpc>
                <a:spcPct val="90000"/>
              </a:lnSpc>
            </a:pPr>
            <a:r>
              <a:rPr lang="en-CA" sz="2133" b="1" i="1" dirty="0">
                <a:solidFill>
                  <a:schemeClr val="tx1"/>
                </a:solidFill>
                <a:latin typeface="+mj-lt"/>
              </a:rPr>
              <a:t>Check the chat box for links</a:t>
            </a:r>
          </a:p>
        </p:txBody>
      </p:sp>
      <p:pic>
        <p:nvPicPr>
          <p:cNvPr id="20" name="Picture 19">
            <a:extLst>
              <a:ext uri="{FF2B5EF4-FFF2-40B4-BE49-F238E27FC236}">
                <a16:creationId xmlns:a16="http://schemas.microsoft.com/office/drawing/2014/main" id="{B487C281-77B5-7EA3-7E3F-90097B637A0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92544" y="1175772"/>
            <a:ext cx="4761256" cy="199852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F1E087B-ED09-55F8-0400-43AD6BFEC22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92544" y="3429000"/>
            <a:ext cx="4761256" cy="3037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9472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BB5C3-6242-B2A7-C3B1-2F5B74C54A3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562701-09A4-8C48-7087-DED9AAE60A49}"/>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latin typeface="Arial" panose="020B0604020202020204" pitchFamily="34" charset="0"/>
                <a:cs typeface="Arial" panose="020B0604020202020204" pitchFamily="34" charset="0"/>
              </a:rPr>
              <a:pPr/>
              <a:t>24</a:t>
            </a:fld>
            <a:endParaRPr lang="fr-CA"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11DACA4-4FE9-DBE1-66D9-09150D2B0953}"/>
              </a:ext>
            </a:extLst>
          </p:cNvPr>
          <p:cNvSpPr/>
          <p:nvPr/>
        </p:nvSpPr>
        <p:spPr>
          <a:xfrm>
            <a:off x="189836" y="1098701"/>
            <a:ext cx="8000706" cy="2631490"/>
          </a:xfrm>
          <a:prstGeom prst="rect">
            <a:avLst/>
          </a:prstGeom>
        </p:spPr>
        <p:txBody>
          <a:bodyPr wrap="square"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Today’s event: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Supporting Evaluation in Learning Health Systems: What do OHTs need to know?</a:t>
            </a:r>
            <a:b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75697B1A-C8CA-3899-5A54-6B923C3AD5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96809" y="1430733"/>
            <a:ext cx="1244304" cy="1244304"/>
          </a:xfrm>
          <a:prstGeom prst="ellipse">
            <a:avLst/>
          </a:prstGeom>
        </p:spPr>
      </p:pic>
      <p:sp>
        <p:nvSpPr>
          <p:cNvPr id="24" name="Rectangle 23">
            <a:extLst>
              <a:ext uri="{FF2B5EF4-FFF2-40B4-BE49-F238E27FC236}">
                <a16:creationId xmlns:a16="http://schemas.microsoft.com/office/drawing/2014/main" id="{BEC1195D-4A83-FB52-1681-3C4338ACBB01}"/>
              </a:ext>
            </a:extLst>
          </p:cNvPr>
          <p:cNvSpPr/>
          <p:nvPr/>
        </p:nvSpPr>
        <p:spPr>
          <a:xfrm rot="16200000">
            <a:off x="-307609" y="3830055"/>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E9776CB-AF7C-7E6B-8BC1-E183817F737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48340" y="3303171"/>
            <a:ext cx="1202949" cy="12029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D5F0D1AD-A89E-DC12-2486-9332930EC176}"/>
              </a:ext>
            </a:extLst>
          </p:cNvPr>
          <p:cNvPicPr>
            <a:picLocks noChangeAspect="1"/>
          </p:cNvPicPr>
          <p:nvPr/>
        </p:nvPicPr>
        <p:blipFill>
          <a:blip r:embed="rId5"/>
          <a:stretch>
            <a:fillRect/>
          </a:stretch>
        </p:blipFill>
        <p:spPr>
          <a:xfrm>
            <a:off x="8628275" y="2664911"/>
            <a:ext cx="1981372" cy="731583"/>
          </a:xfrm>
          <a:prstGeom prst="rect">
            <a:avLst/>
          </a:prstGeom>
        </p:spPr>
      </p:pic>
      <p:pic>
        <p:nvPicPr>
          <p:cNvPr id="17" name="Picture 16">
            <a:extLst>
              <a:ext uri="{FF2B5EF4-FFF2-40B4-BE49-F238E27FC236}">
                <a16:creationId xmlns:a16="http://schemas.microsoft.com/office/drawing/2014/main" id="{6999C313-CAC6-7097-09F3-1D0793BE5B0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887438" y="3404091"/>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EC6BFD59-901A-7E10-75C2-AD04A1AA2D04}"/>
              </a:ext>
            </a:extLst>
          </p:cNvPr>
          <p:cNvSpPr/>
          <p:nvPr/>
        </p:nvSpPr>
        <p:spPr>
          <a:xfrm rot="16200000">
            <a:off x="8159101" y="1716804"/>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B6D2D48-72DE-CD2C-D499-94F1E43A6400}"/>
              </a:ext>
            </a:extLst>
          </p:cNvPr>
          <p:cNvSpPr txBox="1"/>
          <p:nvPr/>
        </p:nvSpPr>
        <p:spPr bwMode="auto">
          <a:xfrm>
            <a:off x="1436809" y="4785948"/>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Dr Catherine Donnelly</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Associate Professor</a:t>
            </a:r>
          </a:p>
          <a:p>
            <a:pPr lvl="0" algn="ctr">
              <a:buClrTx/>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Queen’s University</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FLA OHT</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14D5A990-DBB8-E4B6-DF76-673D8C68CA1C}"/>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445329" y="3303171"/>
            <a:ext cx="1358153" cy="1344612"/>
          </a:xfrm>
          <a:prstGeom prst="flowChartConnector">
            <a:avLst/>
          </a:prstGeom>
        </p:spPr>
      </p:pic>
      <p:sp>
        <p:nvSpPr>
          <p:cNvPr id="19" name="TextBox 18">
            <a:extLst>
              <a:ext uri="{FF2B5EF4-FFF2-40B4-BE49-F238E27FC236}">
                <a16:creationId xmlns:a16="http://schemas.microsoft.com/office/drawing/2014/main" id="{5295926C-FE3F-4668-1AF4-FBB1D679AA57}"/>
              </a:ext>
            </a:extLst>
          </p:cNvPr>
          <p:cNvSpPr txBox="1"/>
          <p:nvPr/>
        </p:nvSpPr>
        <p:spPr bwMode="auto">
          <a:xfrm>
            <a:off x="4158372" y="4716865"/>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lang="en-US" sz="1600" kern="1200" dirty="0">
                <a:solidFill>
                  <a:srgbClr val="FFFFFF"/>
                </a:solidFill>
                <a:latin typeface="Arial" panose="020B0604020202020204" pitchFamily="34" charset="0"/>
                <a:ea typeface="+mn-ea"/>
                <a:cs typeface="Arial" panose="020B0604020202020204" pitchFamily="34" charset="0"/>
              </a:rPr>
              <a:t>Dr. </a:t>
            </a:r>
            <a:r>
              <a:rPr lang="en-US" sz="1600" kern="1200" dirty="0" err="1">
                <a:solidFill>
                  <a:srgbClr val="FFFFFF"/>
                </a:solidFill>
                <a:latin typeface="Arial" panose="020B0604020202020204" pitchFamily="34" charset="0"/>
                <a:ea typeface="+mn-ea"/>
                <a:cs typeface="Arial" panose="020B0604020202020204" pitchFamily="34" charset="0"/>
              </a:rPr>
              <a:t>Reham</a:t>
            </a:r>
            <a:r>
              <a:rPr lang="en-US" sz="1600" kern="1200" dirty="0">
                <a:solidFill>
                  <a:srgbClr val="FFFFFF"/>
                </a:solidFill>
                <a:latin typeface="Arial" panose="020B0604020202020204" pitchFamily="34" charset="0"/>
                <a:ea typeface="+mn-ea"/>
                <a:cs typeface="Arial" panose="020B0604020202020204" pitchFamily="34" charset="0"/>
              </a:rPr>
              <a:t> </a:t>
            </a:r>
            <a:r>
              <a:rPr lang="en-US" sz="1600" kern="1200" dirty="0" err="1">
                <a:solidFill>
                  <a:srgbClr val="FFFFFF"/>
                </a:solidFill>
                <a:latin typeface="Arial" panose="020B0604020202020204" pitchFamily="34" charset="0"/>
                <a:ea typeface="+mn-ea"/>
                <a:cs typeface="Arial" panose="020B0604020202020204" pitchFamily="34" charset="0"/>
              </a:rPr>
              <a:t>Abdelhalim</a:t>
            </a:r>
            <a:endParaRPr lang="en-US" sz="1600" kern="1200" dirty="0">
              <a:solidFill>
                <a:srgbClr val="FFFFFF"/>
              </a:solidFill>
              <a:latin typeface="Arial" panose="020B0604020202020204" pitchFamily="34" charset="0"/>
              <a:ea typeface="+mn-ea"/>
              <a:cs typeface="Arial" panose="020B0604020202020204" pitchFamily="34" charset="0"/>
            </a:endParaRP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Manager, Population Health and Evaluation </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Burlington OHT</a:t>
            </a:r>
          </a:p>
        </p:txBody>
      </p:sp>
      <p:sp>
        <p:nvSpPr>
          <p:cNvPr id="10" name="TextBox 9">
            <a:extLst>
              <a:ext uri="{FF2B5EF4-FFF2-40B4-BE49-F238E27FC236}">
                <a16:creationId xmlns:a16="http://schemas.microsoft.com/office/drawing/2014/main" id="{E8990C0D-3990-3984-6111-B0D0748EF38A}"/>
              </a:ext>
            </a:extLst>
          </p:cNvPr>
          <p:cNvSpPr txBox="1"/>
          <p:nvPr/>
        </p:nvSpPr>
        <p:spPr bwMode="auto">
          <a:xfrm>
            <a:off x="6685675" y="4704195"/>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Dr. Brianne Wood</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NOSM</a:t>
            </a:r>
          </a:p>
          <a:p>
            <a:pPr lvl="0" algn="ctr">
              <a:buClrTx/>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RISE</a:t>
            </a:r>
          </a:p>
          <a:p>
            <a:pPr lvl="0" algn="ctr">
              <a:buClrTx/>
              <a:defRPr/>
            </a:pP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7917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D92-B381-0343-90F5-7E7C24033BAD}"/>
              </a:ext>
            </a:extLst>
          </p:cNvPr>
          <p:cNvSpPr>
            <a:spLocks noGrp="1"/>
          </p:cNvSpPr>
          <p:nvPr>
            <p:ph type="ctrTitle"/>
          </p:nvPr>
        </p:nvSpPr>
        <p:spPr>
          <a:xfrm>
            <a:off x="-485937" y="4162394"/>
            <a:ext cx="11371983" cy="2284568"/>
          </a:xfrm>
        </p:spPr>
        <p:txBody>
          <a:bodyPr/>
          <a:lstStyle/>
          <a:p>
            <a:pPr algn="ctr"/>
            <a:br>
              <a:rPr lang="en-CA" dirty="0">
                <a:solidFill>
                  <a:schemeClr val="tx1"/>
                </a:solidFill>
                <a:latin typeface="Open Sans" panose="020B0606030504020204" pitchFamily="34" charset="0"/>
              </a:rPr>
            </a:br>
            <a:br>
              <a:rPr lang="en-CA" dirty="0">
                <a:solidFill>
                  <a:schemeClr val="tx1"/>
                </a:solidFill>
                <a:latin typeface="Open Sans" panose="020B0606030504020204" pitchFamily="34" charset="0"/>
              </a:rPr>
            </a:br>
            <a:r>
              <a:rPr lang="en-CA" dirty="0">
                <a:solidFill>
                  <a:schemeClr val="tx1"/>
                </a:solidFill>
                <a:latin typeface="Open Sans" panose="020B0606030504020204" pitchFamily="34" charset="0"/>
              </a:rPr>
              <a:t>Evaluation: The foundation </a:t>
            </a:r>
            <a:br>
              <a:rPr lang="en-CA" dirty="0">
                <a:solidFill>
                  <a:schemeClr val="tx1"/>
                </a:solidFill>
                <a:latin typeface="Open Sans" panose="020B0606030504020204" pitchFamily="34" charset="0"/>
              </a:rPr>
            </a:br>
            <a:r>
              <a:rPr lang="en-CA" dirty="0">
                <a:solidFill>
                  <a:schemeClr val="tx1"/>
                </a:solidFill>
                <a:latin typeface="Open Sans" panose="020B0606030504020204" pitchFamily="34" charset="0"/>
              </a:rPr>
              <a:t>Health homes</a:t>
            </a:r>
            <a:br>
              <a:rPr lang="en-CA" dirty="0">
                <a:solidFill>
                  <a:schemeClr val="tx1"/>
                </a:solidFill>
                <a:latin typeface="Open Sans" panose="020B0606030504020204" pitchFamily="34" charset="0"/>
              </a:rPr>
            </a:br>
            <a:br>
              <a:rPr lang="en-CA" dirty="0">
                <a:solidFill>
                  <a:schemeClr val="tx1"/>
                </a:solidFill>
                <a:latin typeface="Open Sans" panose="020B0606030504020204" pitchFamily="34" charset="0"/>
              </a:rPr>
            </a:br>
            <a:r>
              <a:rPr lang="en-CA" dirty="0">
                <a:solidFill>
                  <a:schemeClr val="tx1"/>
                </a:solidFill>
                <a:latin typeface="Open Sans" panose="020B0606030504020204" pitchFamily="34" charset="0"/>
              </a:rPr>
              <a:t>…. A meandering path</a:t>
            </a:r>
            <a:br>
              <a:rPr lang="en-CA" dirty="0">
                <a:solidFill>
                  <a:schemeClr val="tx1"/>
                </a:solidFill>
                <a:latin typeface="Open Sans" panose="020B0606030504020204" pitchFamily="34" charset="0"/>
              </a:rPr>
            </a:br>
            <a:br>
              <a:rPr lang="en-CA" dirty="0">
                <a:solidFill>
                  <a:schemeClr val="tx1"/>
                </a:solidFill>
                <a:latin typeface="Open Sans" panose="020B0606030504020204" pitchFamily="34" charset="0"/>
              </a:rPr>
            </a:br>
            <a:br>
              <a:rPr lang="en-CA" dirty="0">
                <a:solidFill>
                  <a:schemeClr val="tx1"/>
                </a:solidFill>
                <a:latin typeface="Open Sans" panose="020B0606030504020204" pitchFamily="34" charset="0"/>
              </a:rPr>
            </a:br>
            <a:br>
              <a:rPr lang="en-CA" dirty="0">
                <a:solidFill>
                  <a:schemeClr val="tx1"/>
                </a:solidFill>
                <a:latin typeface="Open Sans" panose="020B0606030504020204" pitchFamily="34" charset="0"/>
              </a:rPr>
            </a:br>
            <a:r>
              <a:rPr lang="en-CA" dirty="0">
                <a:solidFill>
                  <a:schemeClr val="tx1"/>
                </a:solidFill>
                <a:latin typeface="Open Sans" panose="020B0606030504020204" pitchFamily="34" charset="0"/>
              </a:rPr>
              <a:t> </a:t>
            </a:r>
            <a:endParaRPr lang="en-CA" b="1" i="0" dirty="0">
              <a:solidFill>
                <a:schemeClr val="tx1"/>
              </a:solidFill>
              <a:effectLst/>
              <a:latin typeface="Open Sans" panose="020B0606030504020204" pitchFamily="34" charset="0"/>
            </a:endParaRPr>
          </a:p>
        </p:txBody>
      </p:sp>
      <p:sp>
        <p:nvSpPr>
          <p:cNvPr id="3" name="Subtitle 2">
            <a:extLst>
              <a:ext uri="{FF2B5EF4-FFF2-40B4-BE49-F238E27FC236}">
                <a16:creationId xmlns:a16="http://schemas.microsoft.com/office/drawing/2014/main" id="{5A4FAF5F-8D52-274A-8B4D-B90D0C892371}"/>
              </a:ext>
            </a:extLst>
          </p:cNvPr>
          <p:cNvSpPr>
            <a:spLocks noGrp="1"/>
          </p:cNvSpPr>
          <p:nvPr>
            <p:ph type="subTitle" idx="1"/>
          </p:nvPr>
        </p:nvSpPr>
        <p:spPr>
          <a:xfrm>
            <a:off x="505305" y="4338422"/>
            <a:ext cx="10891875" cy="538730"/>
          </a:xfrm>
        </p:spPr>
        <p:txBody>
          <a:bodyPr/>
          <a:lstStyle/>
          <a:p>
            <a:pPr algn="ctr">
              <a:lnSpc>
                <a:spcPct val="100000"/>
              </a:lnSpc>
              <a:spcBef>
                <a:spcPts val="0"/>
              </a:spcBef>
              <a:spcAft>
                <a:spcPts val="0"/>
              </a:spcAft>
              <a:buClr>
                <a:srgbClr val="FFFF99"/>
              </a:buClr>
              <a:buSzPct val="70000"/>
            </a:pPr>
            <a:r>
              <a:rPr lang="en-US" altLang="en-US" sz="1800" b="1" dirty="0">
                <a:latin typeface="Arial"/>
                <a:cs typeface="Arial"/>
              </a:rPr>
              <a:t>Catherine Donnelly, PhD</a:t>
            </a:r>
            <a:r>
              <a:rPr lang="en-US" altLang="en-US" sz="1800" dirty="0">
                <a:latin typeface="Arial"/>
                <a:cs typeface="Arial"/>
              </a:rPr>
              <a:t>, </a:t>
            </a:r>
            <a:r>
              <a:rPr lang="en-CA" sz="1800" b="1" dirty="0">
                <a:effectLst/>
                <a:latin typeface="Arial"/>
                <a:ea typeface="Times New Roman" panose="02020603050405020304" pitchFamily="18" charset="0"/>
                <a:cs typeface="Arial"/>
              </a:rPr>
              <a:t>OT Reg (Ont.)</a:t>
            </a:r>
            <a:endParaRPr lang="en-US" altLang="en-US" sz="1800" b="1" dirty="0">
              <a:latin typeface="Arial"/>
              <a:cs typeface="Arial"/>
            </a:endParaRPr>
          </a:p>
          <a:p>
            <a:pPr marL="0" marR="0" algn="ctr">
              <a:lnSpc>
                <a:spcPct val="100000"/>
              </a:lnSpc>
              <a:spcBef>
                <a:spcPts val="0"/>
              </a:spcBef>
              <a:spcAft>
                <a:spcPts val="0"/>
              </a:spcAft>
            </a:pPr>
            <a:r>
              <a:rPr lang="en-CA" sz="1800" b="1" dirty="0">
                <a:effectLst/>
                <a:latin typeface="Arial"/>
                <a:ea typeface="Times New Roman" panose="02020603050405020304" pitchFamily="18" charset="0"/>
                <a:cs typeface="Arial"/>
              </a:rPr>
              <a:t>Associate Professor, School of Rehabilitation Therapy</a:t>
            </a:r>
            <a:endParaRPr lang="en-CA" sz="1800" b="1" dirty="0">
              <a:effectLst/>
              <a:latin typeface="Arial"/>
              <a:ea typeface="Calibri" panose="020F0502020204030204" pitchFamily="34" charset="0"/>
              <a:cs typeface="Arial"/>
            </a:endParaRPr>
          </a:p>
          <a:p>
            <a:pPr marL="0" marR="0" algn="ctr">
              <a:lnSpc>
                <a:spcPct val="100000"/>
              </a:lnSpc>
              <a:spcBef>
                <a:spcPts val="0"/>
              </a:spcBef>
              <a:spcAft>
                <a:spcPts val="0"/>
              </a:spcAft>
            </a:pPr>
            <a:r>
              <a:rPr lang="en-CA" sz="1800" b="1" dirty="0">
                <a:effectLst/>
                <a:latin typeface="Arial"/>
                <a:ea typeface="Times New Roman" panose="02020603050405020304" pitchFamily="18" charset="0"/>
                <a:cs typeface="Arial"/>
              </a:rPr>
              <a:t>Director, Health Services and Policy Research Institute</a:t>
            </a:r>
          </a:p>
          <a:p>
            <a:pPr marL="0" marR="0" algn="ctr">
              <a:lnSpc>
                <a:spcPct val="100000"/>
              </a:lnSpc>
              <a:spcBef>
                <a:spcPts val="0"/>
              </a:spcBef>
              <a:spcAft>
                <a:spcPts val="0"/>
              </a:spcAft>
            </a:pPr>
            <a:r>
              <a:rPr lang="en-CA" sz="1800" dirty="0">
                <a:latin typeface="Arial"/>
                <a:ea typeface="Times New Roman" panose="02020603050405020304" pitchFamily="18" charset="0"/>
                <a:cs typeface="Arial"/>
              </a:rPr>
              <a:t>Chair – QUEST – FLA-OHT</a:t>
            </a:r>
            <a:endParaRPr lang="en-CA" sz="1800" b="1" dirty="0">
              <a:effectLst/>
              <a:latin typeface="Arial"/>
              <a:ea typeface="Calibri" panose="020F0502020204030204" pitchFamily="34" charset="0"/>
              <a:cs typeface="Arial"/>
            </a:endParaRPr>
          </a:p>
          <a:p>
            <a:pPr algn="ctr">
              <a:lnSpc>
                <a:spcPct val="100000"/>
              </a:lnSpc>
              <a:spcBef>
                <a:spcPts val="0"/>
              </a:spcBef>
              <a:spcAft>
                <a:spcPts val="0"/>
              </a:spcAft>
              <a:buClr>
                <a:srgbClr val="FFFF99"/>
              </a:buClr>
              <a:buSzPct val="70000"/>
            </a:pPr>
            <a:endParaRPr lang="en-US" altLang="en-US" sz="1800" b="1" dirty="0">
              <a:latin typeface="Arial"/>
              <a:cs typeface="Arial"/>
            </a:endParaRPr>
          </a:p>
        </p:txBody>
      </p:sp>
      <p:pic>
        <p:nvPicPr>
          <p:cNvPr id="6" name="Picture 5">
            <a:extLst>
              <a:ext uri="{FF2B5EF4-FFF2-40B4-BE49-F238E27FC236}">
                <a16:creationId xmlns:a16="http://schemas.microsoft.com/office/drawing/2014/main" id="{E97B7CDD-41FE-0E88-EA5E-7B78C66664A7}"/>
              </a:ext>
            </a:extLst>
          </p:cNvPr>
          <p:cNvPicPr>
            <a:picLocks noChangeAspect="1"/>
          </p:cNvPicPr>
          <p:nvPr/>
        </p:nvPicPr>
        <p:blipFill>
          <a:blip r:embed="rId3"/>
          <a:stretch>
            <a:fillRect/>
          </a:stretch>
        </p:blipFill>
        <p:spPr>
          <a:xfrm>
            <a:off x="5594021" y="5860326"/>
            <a:ext cx="3328323" cy="772646"/>
          </a:xfrm>
          <a:prstGeom prst="rect">
            <a:avLst/>
          </a:prstGeom>
        </p:spPr>
      </p:pic>
      <p:sp>
        <p:nvSpPr>
          <p:cNvPr id="4" name="Freeform 2">
            <a:extLst>
              <a:ext uri="{FF2B5EF4-FFF2-40B4-BE49-F238E27FC236}">
                <a16:creationId xmlns:a16="http://schemas.microsoft.com/office/drawing/2014/main" id="{80C6CBFB-C186-CDD9-87F3-58BF34B9BA60}"/>
              </a:ext>
            </a:extLst>
          </p:cNvPr>
          <p:cNvSpPr/>
          <p:nvPr/>
        </p:nvSpPr>
        <p:spPr>
          <a:xfrm>
            <a:off x="8640576" y="1063024"/>
            <a:ext cx="3268274" cy="2010964"/>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EBEC"/>
              </a:solidFill>
              <a:effectLst/>
              <a:uLnTx/>
              <a:uFillTx/>
              <a:latin typeface="Calibri" panose="020F0502020204030204"/>
              <a:ea typeface="+mn-ea"/>
              <a:cs typeface="+mn-cs"/>
            </a:endParaRPr>
          </a:p>
        </p:txBody>
      </p:sp>
      <p:pic>
        <p:nvPicPr>
          <p:cNvPr id="5" name="Picture 4" descr="A picture containing background pattern&#10;&#10;Description automatically generated">
            <a:extLst>
              <a:ext uri="{FF2B5EF4-FFF2-40B4-BE49-F238E27FC236}">
                <a16:creationId xmlns:a16="http://schemas.microsoft.com/office/drawing/2014/main" id="{EA2F786A-ABAD-EB33-4E16-DD0BF4B59C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5690720"/>
            <a:ext cx="3304156" cy="1167280"/>
          </a:xfrm>
          <a:prstGeom prst="rect">
            <a:avLst/>
          </a:prstGeom>
        </p:spPr>
      </p:pic>
    </p:spTree>
    <p:extLst>
      <p:ext uri="{BB962C8B-B14F-4D97-AF65-F5344CB8AC3E}">
        <p14:creationId xmlns:p14="http://schemas.microsoft.com/office/powerpoint/2010/main" val="278233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0D61-F9B1-0847-A88E-63B0226E986A}"/>
              </a:ext>
            </a:extLst>
          </p:cNvPr>
          <p:cNvSpPr>
            <a:spLocks noGrp="1"/>
          </p:cNvSpPr>
          <p:nvPr>
            <p:ph type="title"/>
          </p:nvPr>
        </p:nvSpPr>
        <p:spPr>
          <a:xfrm>
            <a:off x="599584" y="705964"/>
            <a:ext cx="10897091" cy="627189"/>
          </a:xfrm>
        </p:spPr>
        <p:txBody>
          <a:bodyPr anchor="t">
            <a:normAutofit/>
          </a:bodyPr>
          <a:lstStyle/>
          <a:p>
            <a:r>
              <a:rPr lang="en-US" dirty="0">
                <a:latin typeface="Arial" panose="020B0604020202020204" pitchFamily="34" charset="0"/>
                <a:cs typeface="Arial" panose="020B0604020202020204" pitchFamily="34" charset="0"/>
              </a:rPr>
              <a:t>Frontenac Lennox Addington OHT</a:t>
            </a:r>
          </a:p>
        </p:txBody>
      </p:sp>
      <p:pic>
        <p:nvPicPr>
          <p:cNvPr id="5" name="Picture 4">
            <a:extLst>
              <a:ext uri="{FF2B5EF4-FFF2-40B4-BE49-F238E27FC236}">
                <a16:creationId xmlns:a16="http://schemas.microsoft.com/office/drawing/2014/main" id="{12E4D3B5-0A3B-D6C4-04FD-5C224846FC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581" y="1133572"/>
            <a:ext cx="5753419" cy="5724428"/>
          </a:xfrm>
          <a:prstGeom prst="rect">
            <a:avLst/>
          </a:prstGeom>
          <a:noFill/>
        </p:spPr>
      </p:pic>
      <p:pic>
        <p:nvPicPr>
          <p:cNvPr id="8" name="Picture 2">
            <a:extLst>
              <a:ext uri="{FF2B5EF4-FFF2-40B4-BE49-F238E27FC236}">
                <a16:creationId xmlns:a16="http://schemas.microsoft.com/office/drawing/2014/main" id="{3B70543F-D161-8052-7391-D1B97C69762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9739" r="10189"/>
          <a:stretch/>
        </p:blipFill>
        <p:spPr bwMode="auto">
          <a:xfrm>
            <a:off x="6497608" y="930557"/>
            <a:ext cx="5638800" cy="572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762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0ED8BA-E47C-C54A-2429-65D4F379EF08}"/>
              </a:ext>
            </a:extLst>
          </p:cNvPr>
          <p:cNvPicPr>
            <a:picLocks noChangeAspect="1"/>
          </p:cNvPicPr>
          <p:nvPr/>
        </p:nvPicPr>
        <p:blipFill>
          <a:blip r:embed="rId2"/>
          <a:stretch>
            <a:fillRect/>
          </a:stretch>
        </p:blipFill>
        <p:spPr>
          <a:xfrm>
            <a:off x="516107" y="233363"/>
            <a:ext cx="11159786" cy="6556375"/>
          </a:xfrm>
          <a:prstGeom prst="rect">
            <a:avLst/>
          </a:prstGeom>
          <a:noFill/>
        </p:spPr>
      </p:pic>
      <p:sp>
        <p:nvSpPr>
          <p:cNvPr id="4" name="Slide Number Placeholder 3" hidden="1">
            <a:extLst>
              <a:ext uri="{FF2B5EF4-FFF2-40B4-BE49-F238E27FC236}">
                <a16:creationId xmlns:a16="http://schemas.microsoft.com/office/drawing/2014/main" id="{C5962C2C-4048-72B6-523E-F9BC1FE831C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27</a:t>
            </a:fld>
            <a:endParaRPr kumimoji="0" lang="en-US" sz="1000" b="0" i="0" u="none" strike="noStrike" kern="1200" cap="none" spc="0" normalizeH="0" baseline="0" noProof="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7136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75618D-A197-BB59-6ED9-0EC05D6BC5F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ED1C2E9C-2DB3-6C12-79BB-9C4F3CCE9C66}"/>
              </a:ext>
            </a:extLst>
          </p:cNvPr>
          <p:cNvPicPr>
            <a:picLocks noChangeAspect="1"/>
          </p:cNvPicPr>
          <p:nvPr/>
        </p:nvPicPr>
        <p:blipFill>
          <a:blip r:embed="rId2"/>
          <a:stretch>
            <a:fillRect/>
          </a:stretch>
        </p:blipFill>
        <p:spPr>
          <a:xfrm>
            <a:off x="2268638" y="306163"/>
            <a:ext cx="8408043" cy="6430903"/>
          </a:xfrm>
          <a:prstGeom prst="rect">
            <a:avLst/>
          </a:prstGeom>
        </p:spPr>
      </p:pic>
      <p:sp>
        <p:nvSpPr>
          <p:cNvPr id="8" name="Rectangle 7">
            <a:extLst>
              <a:ext uri="{FF2B5EF4-FFF2-40B4-BE49-F238E27FC236}">
                <a16:creationId xmlns:a16="http://schemas.microsoft.com/office/drawing/2014/main" id="{962F4091-70E9-E081-F621-0104068BA597}"/>
              </a:ext>
            </a:extLst>
          </p:cNvPr>
          <p:cNvSpPr/>
          <p:nvPr/>
        </p:nvSpPr>
        <p:spPr>
          <a:xfrm>
            <a:off x="6096000" y="5787342"/>
            <a:ext cx="3117448" cy="949724"/>
          </a:xfrm>
          <a:prstGeom prst="rect">
            <a:avLst/>
          </a:prstGeom>
          <a:no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EBE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464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7FF84-11D7-9EAC-C9D5-7CF45840B8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E15B93-2BA7-A3FF-A736-076FA7D0CA27}"/>
              </a:ext>
            </a:extLst>
          </p:cNvPr>
          <p:cNvSpPr/>
          <p:nvPr/>
        </p:nvSpPr>
        <p:spPr>
          <a:xfrm>
            <a:off x="109100" y="227059"/>
            <a:ext cx="8478846" cy="6620140"/>
          </a:xfrm>
          <a:custGeom>
            <a:avLst/>
            <a:gdLst/>
            <a:ahLst/>
            <a:cxnLst/>
            <a:rect l="l" t="t" r="r" b="b"/>
            <a:pathLst>
              <a:path w="13341727" h="10287000">
                <a:moveTo>
                  <a:pt x="0" y="0"/>
                </a:moveTo>
                <a:lnTo>
                  <a:pt x="13341727" y="0"/>
                </a:lnTo>
                <a:lnTo>
                  <a:pt x="1334172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4">
            <a:extLst>
              <a:ext uri="{FF2B5EF4-FFF2-40B4-BE49-F238E27FC236}">
                <a16:creationId xmlns:a16="http://schemas.microsoft.com/office/drawing/2014/main" id="{77192C84-7015-8DC9-A60D-0784E19B088E}"/>
              </a:ext>
            </a:extLst>
          </p:cNvPr>
          <p:cNvSpPr txBox="1"/>
          <p:nvPr/>
        </p:nvSpPr>
        <p:spPr>
          <a:xfrm>
            <a:off x="4262024" y="115354"/>
            <a:ext cx="3417563" cy="1317861"/>
          </a:xfrm>
          <a:prstGeom prst="rect">
            <a:avLst/>
          </a:prstGeom>
        </p:spPr>
        <p:txBody>
          <a:bodyPr wrap="square"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Application:</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Priority Populations</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  and Indicators</a:t>
            </a:r>
          </a:p>
        </p:txBody>
      </p:sp>
      <p:sp>
        <p:nvSpPr>
          <p:cNvPr id="8" name="Freeform 6">
            <a:extLst>
              <a:ext uri="{FF2B5EF4-FFF2-40B4-BE49-F238E27FC236}">
                <a16:creationId xmlns:a16="http://schemas.microsoft.com/office/drawing/2014/main" id="{0E1B0EB7-3218-5DE7-4DC3-2ED39BAD71C9}"/>
              </a:ext>
            </a:extLst>
          </p:cNvPr>
          <p:cNvSpPr/>
          <p:nvPr/>
        </p:nvSpPr>
        <p:spPr>
          <a:xfrm>
            <a:off x="7514397" y="1150891"/>
            <a:ext cx="4449861" cy="2386238"/>
          </a:xfrm>
          <a:custGeom>
            <a:avLst/>
            <a:gdLst/>
            <a:ahLst/>
            <a:cxnLst/>
            <a:rect l="l" t="t" r="r" b="b"/>
            <a:pathLst>
              <a:path w="4449861" h="2386238">
                <a:moveTo>
                  <a:pt x="0" y="0"/>
                </a:moveTo>
                <a:lnTo>
                  <a:pt x="4449861" y="0"/>
                </a:lnTo>
                <a:lnTo>
                  <a:pt x="4449861" y="2386238"/>
                </a:lnTo>
                <a:lnTo>
                  <a:pt x="0" y="2386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035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50EB68-4E13-3D64-A921-853C8286BBB0}"/>
              </a:ext>
            </a:extLst>
          </p:cNvPr>
          <p:cNvSpPr>
            <a:spLocks noGrp="1"/>
          </p:cNvSpPr>
          <p:nvPr>
            <p:ph type="sldNum" sz="quarter" idx="4294967295"/>
          </p:nvPr>
        </p:nvSpPr>
        <p:spPr/>
        <p:txBody>
          <a:bodyPr/>
          <a:lstStyle/>
          <a:p>
            <a:fld id="{9F4F81F6-E686-4BCF-BA3C-EFC8F861DBA0}" type="slidenum">
              <a:rPr lang="fr-CA" smtClean="0"/>
              <a:pPr/>
              <a:t>3</a:t>
            </a:fld>
            <a:endParaRPr lang="fr-CA" dirty="0"/>
          </a:p>
        </p:txBody>
      </p:sp>
      <p:sp>
        <p:nvSpPr>
          <p:cNvPr id="5" name="TextBox 4"/>
          <p:cNvSpPr txBox="1"/>
          <p:nvPr/>
        </p:nvSpPr>
        <p:spPr>
          <a:xfrm>
            <a:off x="1147865" y="1809345"/>
            <a:ext cx="9873574" cy="3816429"/>
          </a:xfrm>
          <a:prstGeom prst="rect">
            <a:avLst/>
          </a:prstGeom>
          <a:noFill/>
        </p:spPr>
        <p:txBody>
          <a:bodyPr wrap="square" rtlCol="0">
            <a:spAutoFit/>
          </a:bodyPr>
          <a:lstStyle/>
          <a:p>
            <a:pPr algn="ctr" fontAlgn="base"/>
            <a:r>
              <a:rPr lang="en-US" sz="2800" dirty="0">
                <a:latin typeface="Helvetica" panose="020B0604020202020204" pitchFamily="34" charset="0"/>
                <a:cs typeface="Helvetica" panose="020B0604020202020204" pitchFamily="34" charset="0"/>
              </a:rPr>
              <a:t>​</a:t>
            </a:r>
          </a:p>
          <a:p>
            <a:pPr algn="ctr" fontAlgn="base"/>
            <a:r>
              <a:rPr lang="en-US" sz="2800" dirty="0">
                <a:latin typeface="Helvetica" panose="020B0604020202020204" pitchFamily="34" charset="0"/>
                <a:cs typeface="Helvetica" panose="020B0604020202020204" pitchFamily="34" charset="0"/>
              </a:rPr>
              <a:t>We wish to acknowledge this land on which the University of Toronto operates. For thousands of years it has been the traditional land of the Huron-</a:t>
            </a:r>
            <a:r>
              <a:rPr lang="en-US" sz="2800" dirty="0" err="1">
                <a:latin typeface="Helvetica" panose="020B0604020202020204" pitchFamily="34" charset="0"/>
                <a:cs typeface="Helvetica" panose="020B0604020202020204" pitchFamily="34" charset="0"/>
              </a:rPr>
              <a:t>Wendat</a:t>
            </a:r>
            <a:r>
              <a:rPr lang="en-US" sz="2800" dirty="0">
                <a:latin typeface="Helvetica" panose="020B0604020202020204" pitchFamily="34" charset="0"/>
                <a:cs typeface="Helvetica" panose="020B0604020202020204" pitchFamily="34" charset="0"/>
              </a:rPr>
              <a:t>, the Seneca, and the </a:t>
            </a:r>
            <a:r>
              <a:rPr lang="en-US" sz="2800" dirty="0" err="1">
                <a:latin typeface="Helvetica" panose="020B0604020202020204" pitchFamily="34" charset="0"/>
                <a:cs typeface="Helvetica" panose="020B0604020202020204" pitchFamily="34" charset="0"/>
              </a:rPr>
              <a:t>Mississaugas</a:t>
            </a:r>
            <a:r>
              <a:rPr lang="en-US" sz="2800" dirty="0">
                <a:latin typeface="Helvetica" panose="020B0604020202020204" pitchFamily="34" charset="0"/>
                <a:cs typeface="Helvetica" panose="020B0604020202020204" pitchFamily="34" charset="0"/>
              </a:rPr>
              <a:t> of the Credit. Today, this meeting place is still the home to many Indigenous people from across Turtle Island and we are grateful to have the opportunity to work on this land.</a:t>
            </a:r>
          </a:p>
          <a:p>
            <a:endParaRPr lang="en-CA" dirty="0"/>
          </a:p>
        </p:txBody>
      </p:sp>
      <p:sp>
        <p:nvSpPr>
          <p:cNvPr id="6" name="TextBox 5"/>
          <p:cNvSpPr txBox="1"/>
          <p:nvPr/>
        </p:nvSpPr>
        <p:spPr>
          <a:xfrm>
            <a:off x="3357663" y="690663"/>
            <a:ext cx="9902758" cy="646331"/>
          </a:xfrm>
          <a:prstGeom prst="rect">
            <a:avLst/>
          </a:prstGeom>
          <a:noFill/>
        </p:spPr>
        <p:txBody>
          <a:bodyPr wrap="square" rtlCol="0">
            <a:spAutoFit/>
          </a:bodyPr>
          <a:lstStyle/>
          <a:p>
            <a:r>
              <a:rPr lang="en-US" sz="3600" b="1" dirty="0">
                <a:solidFill>
                  <a:srgbClr val="0A1A31"/>
                </a:solidFill>
                <a:latin typeface="Arial" panose="020B0604020202020204" pitchFamily="34" charset="0"/>
              </a:rPr>
              <a:t>Land Acknowledgement</a:t>
            </a:r>
            <a:endParaRPr lang="en-CA" sz="3600" dirty="0"/>
          </a:p>
        </p:txBody>
      </p:sp>
    </p:spTree>
    <p:extLst>
      <p:ext uri="{BB962C8B-B14F-4D97-AF65-F5344CB8AC3E}">
        <p14:creationId xmlns:p14="http://schemas.microsoft.com/office/powerpoint/2010/main" val="3713648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3E3EB-47DF-3ADF-9DF0-353A5B5D02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DA5C2-094F-7D3D-45E6-97B6E3CB465F}"/>
              </a:ext>
            </a:extLst>
          </p:cNvPr>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Application: FLA-OHT Priority Populations</a:t>
            </a:r>
          </a:p>
        </p:txBody>
      </p:sp>
      <p:pic>
        <p:nvPicPr>
          <p:cNvPr id="10" name="Picture 9" descr="A black circle with a black arrow&#10;&#10;Description automatically generated">
            <a:extLst>
              <a:ext uri="{FF2B5EF4-FFF2-40B4-BE49-F238E27FC236}">
                <a16:creationId xmlns:a16="http://schemas.microsoft.com/office/drawing/2014/main" id="{7C27BFC6-E64B-C471-90FB-F378633D86D9}"/>
              </a:ext>
            </a:extLst>
          </p:cNvPr>
          <p:cNvPicPr>
            <a:picLocks noChangeAspect="1"/>
          </p:cNvPicPr>
          <p:nvPr/>
        </p:nvPicPr>
        <p:blipFill>
          <a:blip r:embed="rId2"/>
          <a:stretch>
            <a:fillRect/>
          </a:stretch>
        </p:blipFill>
        <p:spPr>
          <a:xfrm>
            <a:off x="4128780" y="2460543"/>
            <a:ext cx="1119973" cy="1106994"/>
          </a:xfrm>
          <a:prstGeom prst="rect">
            <a:avLst/>
          </a:prstGeom>
        </p:spPr>
      </p:pic>
      <p:pic>
        <p:nvPicPr>
          <p:cNvPr id="12" name="Picture 11" descr="A purple and green ribbon in a heart shape&#10;&#10;Description automatically generated">
            <a:extLst>
              <a:ext uri="{FF2B5EF4-FFF2-40B4-BE49-F238E27FC236}">
                <a16:creationId xmlns:a16="http://schemas.microsoft.com/office/drawing/2014/main" id="{EAAF8579-8276-14F6-CC56-C2E5D0737019}"/>
              </a:ext>
            </a:extLst>
          </p:cNvPr>
          <p:cNvPicPr>
            <a:picLocks noChangeAspect="1"/>
          </p:cNvPicPr>
          <p:nvPr/>
        </p:nvPicPr>
        <p:blipFill>
          <a:blip r:embed="rId3"/>
          <a:stretch>
            <a:fillRect/>
          </a:stretch>
        </p:blipFill>
        <p:spPr>
          <a:xfrm>
            <a:off x="5733887" y="2474345"/>
            <a:ext cx="1575080" cy="1073809"/>
          </a:xfrm>
          <a:prstGeom prst="rect">
            <a:avLst/>
          </a:prstGeom>
        </p:spPr>
      </p:pic>
      <p:pic>
        <p:nvPicPr>
          <p:cNvPr id="13" name="Picture 12" descr="A brain with words in the shape of a human brain&#10;&#10;Description automatically generated">
            <a:extLst>
              <a:ext uri="{FF2B5EF4-FFF2-40B4-BE49-F238E27FC236}">
                <a16:creationId xmlns:a16="http://schemas.microsoft.com/office/drawing/2014/main" id="{7C65056D-8530-E921-1415-2ACF5E2358CA}"/>
              </a:ext>
            </a:extLst>
          </p:cNvPr>
          <p:cNvPicPr>
            <a:picLocks noChangeAspect="1"/>
          </p:cNvPicPr>
          <p:nvPr/>
        </p:nvPicPr>
        <p:blipFill>
          <a:blip r:embed="rId4"/>
          <a:stretch>
            <a:fillRect/>
          </a:stretch>
        </p:blipFill>
        <p:spPr>
          <a:xfrm>
            <a:off x="7250573" y="2358258"/>
            <a:ext cx="1566915" cy="1311101"/>
          </a:xfrm>
          <a:prstGeom prst="rect">
            <a:avLst/>
          </a:prstGeom>
        </p:spPr>
      </p:pic>
      <p:sp>
        <p:nvSpPr>
          <p:cNvPr id="16" name="TextBox 15">
            <a:extLst>
              <a:ext uri="{FF2B5EF4-FFF2-40B4-BE49-F238E27FC236}">
                <a16:creationId xmlns:a16="http://schemas.microsoft.com/office/drawing/2014/main" id="{A8FB1697-3AF0-CB5F-AE1E-630923A90740}"/>
              </a:ext>
            </a:extLst>
          </p:cNvPr>
          <p:cNvSpPr txBox="1"/>
          <p:nvPr/>
        </p:nvSpPr>
        <p:spPr>
          <a:xfrm>
            <a:off x="4327304" y="3933742"/>
            <a:ext cx="10190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People aging</a:t>
            </a:r>
          </a:p>
        </p:txBody>
      </p:sp>
      <p:sp>
        <p:nvSpPr>
          <p:cNvPr id="17" name="TextBox 16">
            <a:extLst>
              <a:ext uri="{FF2B5EF4-FFF2-40B4-BE49-F238E27FC236}">
                <a16:creationId xmlns:a16="http://schemas.microsoft.com/office/drawing/2014/main" id="{812FAB7D-E70A-D96C-6DD5-038C1914A246}"/>
              </a:ext>
            </a:extLst>
          </p:cNvPr>
          <p:cNvSpPr txBox="1"/>
          <p:nvPr/>
        </p:nvSpPr>
        <p:spPr>
          <a:xfrm>
            <a:off x="5688017" y="3995150"/>
            <a:ext cx="119826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People eligible for palliative services</a:t>
            </a:r>
          </a:p>
        </p:txBody>
      </p:sp>
      <p:sp>
        <p:nvSpPr>
          <p:cNvPr id="18" name="TextBox 17">
            <a:extLst>
              <a:ext uri="{FF2B5EF4-FFF2-40B4-BE49-F238E27FC236}">
                <a16:creationId xmlns:a16="http://schemas.microsoft.com/office/drawing/2014/main" id="{A3935EAB-67FF-8BE8-9096-892DC1DAABD0}"/>
              </a:ext>
            </a:extLst>
          </p:cNvPr>
          <p:cNvSpPr txBox="1"/>
          <p:nvPr/>
        </p:nvSpPr>
        <p:spPr>
          <a:xfrm>
            <a:off x="7407797" y="3994219"/>
            <a:ext cx="131324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People living with mental health </a:t>
            </a:r>
          </a:p>
        </p:txBody>
      </p:sp>
      <p:pic>
        <p:nvPicPr>
          <p:cNvPr id="3" name="Graphic 2" descr="Cheers with solid fill">
            <a:extLst>
              <a:ext uri="{FF2B5EF4-FFF2-40B4-BE49-F238E27FC236}">
                <a16:creationId xmlns:a16="http://schemas.microsoft.com/office/drawing/2014/main" id="{B5FB7081-4538-7D6E-7DBE-7E7E063AEA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18990" y="2475895"/>
            <a:ext cx="914400" cy="914400"/>
          </a:xfrm>
          <a:prstGeom prst="rect">
            <a:avLst/>
          </a:prstGeom>
        </p:spPr>
      </p:pic>
      <p:sp>
        <p:nvSpPr>
          <p:cNvPr id="4" name="TextBox 3">
            <a:extLst>
              <a:ext uri="{FF2B5EF4-FFF2-40B4-BE49-F238E27FC236}">
                <a16:creationId xmlns:a16="http://schemas.microsoft.com/office/drawing/2014/main" id="{1EB58E7C-6BAE-9E3C-5613-E709324CAEA9}"/>
              </a:ext>
            </a:extLst>
          </p:cNvPr>
          <p:cNvSpPr txBox="1"/>
          <p:nvPr/>
        </p:nvSpPr>
        <p:spPr>
          <a:xfrm>
            <a:off x="9220293" y="3933742"/>
            <a:ext cx="22763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People at risk of hospitalization: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cxnSp>
        <p:nvCxnSpPr>
          <p:cNvPr id="8" name="Straight Connector 7">
            <a:extLst>
              <a:ext uri="{FF2B5EF4-FFF2-40B4-BE49-F238E27FC236}">
                <a16:creationId xmlns:a16="http://schemas.microsoft.com/office/drawing/2014/main" id="{34A0A59A-3695-EE3E-BF8A-6FE703143DCB}"/>
              </a:ext>
            </a:extLst>
          </p:cNvPr>
          <p:cNvCxnSpPr/>
          <p:nvPr/>
        </p:nvCxnSpPr>
        <p:spPr>
          <a:xfrm>
            <a:off x="3982065" y="1799303"/>
            <a:ext cx="0" cy="458674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CBE3B3-C537-E49D-E659-8F000F8B0E4A}"/>
              </a:ext>
            </a:extLst>
          </p:cNvPr>
          <p:cNvPicPr>
            <a:picLocks noChangeAspect="1"/>
          </p:cNvPicPr>
          <p:nvPr/>
        </p:nvPicPr>
        <p:blipFill>
          <a:blip r:embed="rId7"/>
          <a:stretch>
            <a:fillRect/>
          </a:stretch>
        </p:blipFill>
        <p:spPr>
          <a:xfrm>
            <a:off x="95865" y="172385"/>
            <a:ext cx="7772400" cy="103131"/>
          </a:xfrm>
          <a:prstGeom prst="rect">
            <a:avLst/>
          </a:prstGeom>
        </p:spPr>
      </p:pic>
    </p:spTree>
    <p:extLst>
      <p:ext uri="{BB962C8B-B14F-4D97-AF65-F5344CB8AC3E}">
        <p14:creationId xmlns:p14="http://schemas.microsoft.com/office/powerpoint/2010/main" val="708424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100" y="227059"/>
            <a:ext cx="8478846" cy="6620140"/>
          </a:xfrm>
          <a:custGeom>
            <a:avLst/>
            <a:gdLst/>
            <a:ahLst/>
            <a:cxnLst/>
            <a:rect l="l" t="t" r="r" b="b"/>
            <a:pathLst>
              <a:path w="13341727" h="10287000">
                <a:moveTo>
                  <a:pt x="0" y="0"/>
                </a:moveTo>
                <a:lnTo>
                  <a:pt x="13341727" y="0"/>
                </a:lnTo>
                <a:lnTo>
                  <a:pt x="1334172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reeform 3"/>
          <p:cNvSpPr/>
          <p:nvPr/>
        </p:nvSpPr>
        <p:spPr>
          <a:xfrm>
            <a:off x="8587946" y="2862211"/>
            <a:ext cx="3545236" cy="1078551"/>
          </a:xfrm>
          <a:custGeom>
            <a:avLst/>
            <a:gdLst/>
            <a:ahLst/>
            <a:cxnLst/>
            <a:rect l="l" t="t" r="r" b="b"/>
            <a:pathLst>
              <a:path w="5317854" h="1617826">
                <a:moveTo>
                  <a:pt x="0" y="0"/>
                </a:moveTo>
                <a:lnTo>
                  <a:pt x="5317855" y="0"/>
                </a:lnTo>
                <a:lnTo>
                  <a:pt x="5317855" y="1617826"/>
                </a:lnTo>
                <a:lnTo>
                  <a:pt x="0" y="161782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4"/>
          <p:cNvSpPr txBox="1"/>
          <p:nvPr/>
        </p:nvSpPr>
        <p:spPr>
          <a:xfrm>
            <a:off x="4262024" y="115354"/>
            <a:ext cx="3417563" cy="1317861"/>
          </a:xfrm>
          <a:prstGeom prst="rect">
            <a:avLst/>
          </a:prstGeom>
        </p:spPr>
        <p:txBody>
          <a:bodyPr wrap="square"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Application:</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Priority Populations</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  and Indicators</a:t>
            </a:r>
          </a:p>
        </p:txBody>
      </p:sp>
      <p:sp>
        <p:nvSpPr>
          <p:cNvPr id="5" name="TextBox 5"/>
          <p:cNvSpPr txBox="1"/>
          <p:nvPr/>
        </p:nvSpPr>
        <p:spPr>
          <a:xfrm>
            <a:off x="5257230" y="2042105"/>
            <a:ext cx="3107680" cy="869020"/>
          </a:xfrm>
          <a:prstGeom prst="rect">
            <a:avLst/>
          </a:prstGeom>
        </p:spPr>
        <p:txBody>
          <a:bodyPr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Year 1: Logic Models</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Stories of Success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5239E-6532-BCFF-4CBC-F77A90E12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FDB7B-F7F9-DF7C-7E54-DEE63DAAD7E0}"/>
              </a:ext>
            </a:extLst>
          </p:cNvPr>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Year 1: FLA-OHT Priority Populations</a:t>
            </a:r>
          </a:p>
        </p:txBody>
      </p:sp>
      <p:pic>
        <p:nvPicPr>
          <p:cNvPr id="10" name="Picture 9" descr="A black circle with a black arrow&#10;&#10;Description automatically generated">
            <a:extLst>
              <a:ext uri="{FF2B5EF4-FFF2-40B4-BE49-F238E27FC236}">
                <a16:creationId xmlns:a16="http://schemas.microsoft.com/office/drawing/2014/main" id="{06663E96-A179-44F2-67D3-02EB385CFBEE}"/>
              </a:ext>
            </a:extLst>
          </p:cNvPr>
          <p:cNvPicPr>
            <a:picLocks noChangeAspect="1"/>
          </p:cNvPicPr>
          <p:nvPr/>
        </p:nvPicPr>
        <p:blipFill>
          <a:blip r:embed="rId2"/>
          <a:stretch>
            <a:fillRect/>
          </a:stretch>
        </p:blipFill>
        <p:spPr>
          <a:xfrm>
            <a:off x="4128780" y="2460543"/>
            <a:ext cx="1119973" cy="1106994"/>
          </a:xfrm>
          <a:prstGeom prst="rect">
            <a:avLst/>
          </a:prstGeom>
        </p:spPr>
      </p:pic>
      <p:pic>
        <p:nvPicPr>
          <p:cNvPr id="12" name="Picture 11" descr="A purple and green ribbon in a heart shape&#10;&#10;Description automatically generated">
            <a:extLst>
              <a:ext uri="{FF2B5EF4-FFF2-40B4-BE49-F238E27FC236}">
                <a16:creationId xmlns:a16="http://schemas.microsoft.com/office/drawing/2014/main" id="{052169B3-9A7F-8A6A-84D2-D477562598FE}"/>
              </a:ext>
            </a:extLst>
          </p:cNvPr>
          <p:cNvPicPr>
            <a:picLocks noChangeAspect="1"/>
          </p:cNvPicPr>
          <p:nvPr/>
        </p:nvPicPr>
        <p:blipFill>
          <a:blip r:embed="rId3"/>
          <a:stretch>
            <a:fillRect/>
          </a:stretch>
        </p:blipFill>
        <p:spPr>
          <a:xfrm>
            <a:off x="5733887" y="2474345"/>
            <a:ext cx="1575080" cy="1073809"/>
          </a:xfrm>
          <a:prstGeom prst="rect">
            <a:avLst/>
          </a:prstGeom>
        </p:spPr>
      </p:pic>
      <p:pic>
        <p:nvPicPr>
          <p:cNvPr id="13" name="Picture 12" descr="A brain with words in the shape of a human brain&#10;&#10;Description automatically generated">
            <a:extLst>
              <a:ext uri="{FF2B5EF4-FFF2-40B4-BE49-F238E27FC236}">
                <a16:creationId xmlns:a16="http://schemas.microsoft.com/office/drawing/2014/main" id="{2C02D965-D6E5-1BC0-1366-772888030BDA}"/>
              </a:ext>
            </a:extLst>
          </p:cNvPr>
          <p:cNvPicPr>
            <a:picLocks noChangeAspect="1"/>
          </p:cNvPicPr>
          <p:nvPr/>
        </p:nvPicPr>
        <p:blipFill>
          <a:blip r:embed="rId4"/>
          <a:stretch>
            <a:fillRect/>
          </a:stretch>
        </p:blipFill>
        <p:spPr>
          <a:xfrm>
            <a:off x="7250573" y="2358258"/>
            <a:ext cx="1566915" cy="1311101"/>
          </a:xfrm>
          <a:prstGeom prst="rect">
            <a:avLst/>
          </a:prstGeom>
        </p:spPr>
      </p:pic>
      <p:sp>
        <p:nvSpPr>
          <p:cNvPr id="16" name="TextBox 15">
            <a:extLst>
              <a:ext uri="{FF2B5EF4-FFF2-40B4-BE49-F238E27FC236}">
                <a16:creationId xmlns:a16="http://schemas.microsoft.com/office/drawing/2014/main" id="{64F14964-992B-6FEF-1C76-5AAE71351A05}"/>
              </a:ext>
            </a:extLst>
          </p:cNvPr>
          <p:cNvSpPr txBox="1"/>
          <p:nvPr/>
        </p:nvSpPr>
        <p:spPr>
          <a:xfrm>
            <a:off x="4327304" y="3933742"/>
            <a:ext cx="10190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People aging</a:t>
            </a:r>
          </a:p>
        </p:txBody>
      </p:sp>
      <p:sp>
        <p:nvSpPr>
          <p:cNvPr id="17" name="TextBox 16">
            <a:extLst>
              <a:ext uri="{FF2B5EF4-FFF2-40B4-BE49-F238E27FC236}">
                <a16:creationId xmlns:a16="http://schemas.microsoft.com/office/drawing/2014/main" id="{1ABD1DA9-2142-40F9-676A-4ECF45C2A2C7}"/>
              </a:ext>
            </a:extLst>
          </p:cNvPr>
          <p:cNvSpPr txBox="1"/>
          <p:nvPr/>
        </p:nvSpPr>
        <p:spPr>
          <a:xfrm>
            <a:off x="5688017" y="3995150"/>
            <a:ext cx="119826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People eligible for palliative services</a:t>
            </a:r>
          </a:p>
        </p:txBody>
      </p:sp>
      <p:sp>
        <p:nvSpPr>
          <p:cNvPr id="18" name="TextBox 17">
            <a:extLst>
              <a:ext uri="{FF2B5EF4-FFF2-40B4-BE49-F238E27FC236}">
                <a16:creationId xmlns:a16="http://schemas.microsoft.com/office/drawing/2014/main" id="{371F102E-92F9-BF56-738D-368DB008BFD9}"/>
              </a:ext>
            </a:extLst>
          </p:cNvPr>
          <p:cNvSpPr txBox="1"/>
          <p:nvPr/>
        </p:nvSpPr>
        <p:spPr>
          <a:xfrm>
            <a:off x="7407797" y="3994219"/>
            <a:ext cx="131324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People living with mental health </a:t>
            </a:r>
          </a:p>
        </p:txBody>
      </p:sp>
      <p:pic>
        <p:nvPicPr>
          <p:cNvPr id="3" name="Graphic 2" descr="Cheers with solid fill">
            <a:extLst>
              <a:ext uri="{FF2B5EF4-FFF2-40B4-BE49-F238E27FC236}">
                <a16:creationId xmlns:a16="http://schemas.microsoft.com/office/drawing/2014/main" id="{2DE30CD5-2E94-F831-B020-FCD92AB824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18990" y="2475895"/>
            <a:ext cx="914400" cy="914400"/>
          </a:xfrm>
          <a:prstGeom prst="rect">
            <a:avLst/>
          </a:prstGeom>
        </p:spPr>
      </p:pic>
      <p:sp>
        <p:nvSpPr>
          <p:cNvPr id="4" name="TextBox 3">
            <a:extLst>
              <a:ext uri="{FF2B5EF4-FFF2-40B4-BE49-F238E27FC236}">
                <a16:creationId xmlns:a16="http://schemas.microsoft.com/office/drawing/2014/main" id="{09697E44-C46F-29AF-F527-2C955D65EFB2}"/>
              </a:ext>
            </a:extLst>
          </p:cNvPr>
          <p:cNvSpPr txBox="1"/>
          <p:nvPr/>
        </p:nvSpPr>
        <p:spPr>
          <a:xfrm>
            <a:off x="9220293" y="3933742"/>
            <a:ext cx="22763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People at risk of hospitalization: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cxnSp>
        <p:nvCxnSpPr>
          <p:cNvPr id="8" name="Straight Connector 7">
            <a:extLst>
              <a:ext uri="{FF2B5EF4-FFF2-40B4-BE49-F238E27FC236}">
                <a16:creationId xmlns:a16="http://schemas.microsoft.com/office/drawing/2014/main" id="{69DB6367-788D-30F4-C22F-B7897D5B4D4F}"/>
              </a:ext>
            </a:extLst>
          </p:cNvPr>
          <p:cNvCxnSpPr/>
          <p:nvPr/>
        </p:nvCxnSpPr>
        <p:spPr>
          <a:xfrm>
            <a:off x="3982065" y="1799303"/>
            <a:ext cx="0" cy="458674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DD1C21-C599-C5F0-2F9D-5BD5F943E305}"/>
              </a:ext>
            </a:extLst>
          </p:cNvPr>
          <p:cNvSpPr txBox="1"/>
          <p:nvPr/>
        </p:nvSpPr>
        <p:spPr>
          <a:xfrm>
            <a:off x="311126" y="2096707"/>
            <a:ext cx="381765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Community member</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Primary care physician</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B90D30"/>
                </a:solidFill>
                <a:effectLst/>
                <a:uLnTx/>
                <a:uFillTx/>
                <a:latin typeface="Calibri" panose="020F0502020204030204"/>
                <a:ea typeface="+mn-ea"/>
                <a:cs typeface="+mn-cs"/>
              </a:rPr>
              <a:t>Evaluation rep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A349513-C157-AE17-7E3A-C567B31119A2}"/>
              </a:ext>
            </a:extLst>
          </p:cNvPr>
          <p:cNvPicPr>
            <a:picLocks noChangeAspect="1"/>
          </p:cNvPicPr>
          <p:nvPr/>
        </p:nvPicPr>
        <p:blipFill>
          <a:blip r:embed="rId7"/>
          <a:stretch>
            <a:fillRect/>
          </a:stretch>
        </p:blipFill>
        <p:spPr>
          <a:xfrm>
            <a:off x="95865" y="172385"/>
            <a:ext cx="7772400" cy="103131"/>
          </a:xfrm>
          <a:prstGeom prst="rect">
            <a:avLst/>
          </a:prstGeom>
        </p:spPr>
      </p:pic>
      <p:sp>
        <p:nvSpPr>
          <p:cNvPr id="5" name="Freeform 5">
            <a:extLst>
              <a:ext uri="{FF2B5EF4-FFF2-40B4-BE49-F238E27FC236}">
                <a16:creationId xmlns:a16="http://schemas.microsoft.com/office/drawing/2014/main" id="{0103C415-3DB6-F568-821F-A609D9B135F8}"/>
              </a:ext>
            </a:extLst>
          </p:cNvPr>
          <p:cNvSpPr/>
          <p:nvPr/>
        </p:nvSpPr>
        <p:spPr>
          <a:xfrm>
            <a:off x="244998" y="6297880"/>
            <a:ext cx="11702004" cy="484632"/>
          </a:xfrm>
          <a:custGeom>
            <a:avLst/>
            <a:gdLst/>
            <a:ahLst/>
            <a:cxnLst/>
            <a:rect l="l" t="t" r="r" b="b"/>
            <a:pathLst>
              <a:path w="7315200" h="484632">
                <a:moveTo>
                  <a:pt x="0" y="0"/>
                </a:moveTo>
                <a:lnTo>
                  <a:pt x="7315200" y="0"/>
                </a:lnTo>
                <a:lnTo>
                  <a:pt x="7315200" y="484632"/>
                </a:lnTo>
                <a:lnTo>
                  <a:pt x="0" y="484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009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02E5-E406-7FAA-F255-ECFC7234937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4EC249-51B2-7604-C8C2-3D0A74CBA44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DFEF1DB-CCEF-F409-EE2F-83675497F3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2857" y="252475"/>
            <a:ext cx="8674825" cy="6605526"/>
          </a:xfrm>
          <a:prstGeom prst="rect">
            <a:avLst/>
          </a:prstGeom>
        </p:spPr>
      </p:pic>
      <p:sp>
        <p:nvSpPr>
          <p:cNvPr id="6" name="Freeform 3">
            <a:extLst>
              <a:ext uri="{FF2B5EF4-FFF2-40B4-BE49-F238E27FC236}">
                <a16:creationId xmlns:a16="http://schemas.microsoft.com/office/drawing/2014/main" id="{375E4320-1550-111F-01A7-CF21B70D35E5}"/>
              </a:ext>
            </a:extLst>
          </p:cNvPr>
          <p:cNvSpPr/>
          <p:nvPr/>
        </p:nvSpPr>
        <p:spPr>
          <a:xfrm>
            <a:off x="-90586" y="5001420"/>
            <a:ext cx="1697255" cy="1650840"/>
          </a:xfrm>
          <a:custGeom>
            <a:avLst/>
            <a:gdLst/>
            <a:ahLst/>
            <a:cxnLst/>
            <a:rect l="l" t="t" r="r" b="b"/>
            <a:pathLst>
              <a:path w="3394509" h="2448290">
                <a:moveTo>
                  <a:pt x="0" y="0"/>
                </a:moveTo>
                <a:lnTo>
                  <a:pt x="3394509" y="0"/>
                </a:lnTo>
                <a:lnTo>
                  <a:pt x="3394509" y="2448290"/>
                </a:lnTo>
                <a:lnTo>
                  <a:pt x="0" y="2448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442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145183-46A9-BF80-87FC-1367F27C698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B7BE803E-1772-8510-D6BA-77DEFD255807}"/>
              </a:ext>
            </a:extLst>
          </p:cNvPr>
          <p:cNvPicPr>
            <a:picLocks noChangeAspect="1"/>
          </p:cNvPicPr>
          <p:nvPr/>
        </p:nvPicPr>
        <p:blipFill>
          <a:blip r:embed="rId2"/>
          <a:stretch>
            <a:fillRect/>
          </a:stretch>
        </p:blipFill>
        <p:spPr>
          <a:xfrm>
            <a:off x="1776549" y="73392"/>
            <a:ext cx="8961120" cy="6823528"/>
          </a:xfrm>
          <a:prstGeom prst="rect">
            <a:avLst/>
          </a:prstGeom>
        </p:spPr>
      </p:pic>
      <p:sp>
        <p:nvSpPr>
          <p:cNvPr id="6" name="Freeform 3">
            <a:extLst>
              <a:ext uri="{FF2B5EF4-FFF2-40B4-BE49-F238E27FC236}">
                <a16:creationId xmlns:a16="http://schemas.microsoft.com/office/drawing/2014/main" id="{3A4B489E-D5CF-5216-9CF2-61E456F147A4}"/>
              </a:ext>
            </a:extLst>
          </p:cNvPr>
          <p:cNvSpPr/>
          <p:nvPr/>
        </p:nvSpPr>
        <p:spPr>
          <a:xfrm>
            <a:off x="-90586" y="5001420"/>
            <a:ext cx="1697255" cy="1650840"/>
          </a:xfrm>
          <a:custGeom>
            <a:avLst/>
            <a:gdLst/>
            <a:ahLst/>
            <a:cxnLst/>
            <a:rect l="l" t="t" r="r" b="b"/>
            <a:pathLst>
              <a:path w="3394509" h="2448290">
                <a:moveTo>
                  <a:pt x="0" y="0"/>
                </a:moveTo>
                <a:lnTo>
                  <a:pt x="3394509" y="0"/>
                </a:lnTo>
                <a:lnTo>
                  <a:pt x="3394509" y="2448290"/>
                </a:lnTo>
                <a:lnTo>
                  <a:pt x="0" y="2448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F59264AD-FE40-4AE8-4C05-BC69CE9E3664}"/>
              </a:ext>
            </a:extLst>
          </p:cNvPr>
          <p:cNvSpPr/>
          <p:nvPr/>
        </p:nvSpPr>
        <p:spPr>
          <a:xfrm>
            <a:off x="0" y="3683835"/>
            <a:ext cx="1697255" cy="1650840"/>
          </a:xfrm>
          <a:custGeom>
            <a:avLst/>
            <a:gdLst/>
            <a:ahLst/>
            <a:cxnLst/>
            <a:rect l="l" t="t" r="r" b="b"/>
            <a:pathLst>
              <a:path w="3394509" h="2448290">
                <a:moveTo>
                  <a:pt x="0" y="0"/>
                </a:moveTo>
                <a:lnTo>
                  <a:pt x="3394509" y="0"/>
                </a:lnTo>
                <a:lnTo>
                  <a:pt x="3394509" y="2448290"/>
                </a:lnTo>
                <a:lnTo>
                  <a:pt x="0" y="2448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304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3AB3E2-AA47-F204-BD15-2F246E0345E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615F8DF-E0E2-0EED-3C1C-4308DBA4DB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955" y="818532"/>
            <a:ext cx="3059794" cy="4151440"/>
          </a:xfrm>
          <a:prstGeom prst="rect">
            <a:avLst/>
          </a:prstGeom>
        </p:spPr>
      </p:pic>
      <p:pic>
        <p:nvPicPr>
          <p:cNvPr id="5" name="Picture 4">
            <a:extLst>
              <a:ext uri="{FF2B5EF4-FFF2-40B4-BE49-F238E27FC236}">
                <a16:creationId xmlns:a16="http://schemas.microsoft.com/office/drawing/2014/main" id="{6A806BEB-E029-62F3-7722-BBAC3276B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3336" y="429275"/>
            <a:ext cx="3012619" cy="4016826"/>
          </a:xfrm>
          <a:prstGeom prst="rect">
            <a:avLst/>
          </a:prstGeom>
        </p:spPr>
      </p:pic>
      <p:pic>
        <p:nvPicPr>
          <p:cNvPr id="6" name="Picture 5">
            <a:extLst>
              <a:ext uri="{FF2B5EF4-FFF2-40B4-BE49-F238E27FC236}">
                <a16:creationId xmlns:a16="http://schemas.microsoft.com/office/drawing/2014/main" id="{C3222463-DAFB-E0A8-CFBE-4251A81828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955" y="885839"/>
            <a:ext cx="3012619" cy="4016825"/>
          </a:xfrm>
          <a:prstGeom prst="rect">
            <a:avLst/>
          </a:prstGeom>
        </p:spPr>
      </p:pic>
      <p:pic>
        <p:nvPicPr>
          <p:cNvPr id="7" name="Picture 6">
            <a:extLst>
              <a:ext uri="{FF2B5EF4-FFF2-40B4-BE49-F238E27FC236}">
                <a16:creationId xmlns:a16="http://schemas.microsoft.com/office/drawing/2014/main" id="{C9B23F4B-3271-2E53-C3C1-B750587F51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28574" y="452852"/>
            <a:ext cx="3095897" cy="4127863"/>
          </a:xfrm>
          <a:prstGeom prst="rect">
            <a:avLst/>
          </a:prstGeom>
        </p:spPr>
      </p:pic>
      <p:sp>
        <p:nvSpPr>
          <p:cNvPr id="9" name="Freeform 3">
            <a:extLst>
              <a:ext uri="{FF2B5EF4-FFF2-40B4-BE49-F238E27FC236}">
                <a16:creationId xmlns:a16="http://schemas.microsoft.com/office/drawing/2014/main" id="{1657A419-E465-8E49-4E7F-E960798E8B6C}"/>
              </a:ext>
            </a:extLst>
          </p:cNvPr>
          <p:cNvSpPr/>
          <p:nvPr/>
        </p:nvSpPr>
        <p:spPr>
          <a:xfrm>
            <a:off x="5278056" y="4715329"/>
            <a:ext cx="7315200" cy="2587752"/>
          </a:xfrm>
          <a:custGeom>
            <a:avLst/>
            <a:gdLst/>
            <a:ahLst/>
            <a:cxnLst/>
            <a:rect l="l" t="t" r="r" b="b"/>
            <a:pathLst>
              <a:path w="7315200" h="2587752">
                <a:moveTo>
                  <a:pt x="0" y="0"/>
                </a:moveTo>
                <a:lnTo>
                  <a:pt x="7315200" y="0"/>
                </a:lnTo>
                <a:lnTo>
                  <a:pt x="7315200" y="2587752"/>
                </a:lnTo>
                <a:lnTo>
                  <a:pt x="0" y="25877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2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100" y="237860"/>
            <a:ext cx="8478846" cy="6620140"/>
          </a:xfrm>
          <a:custGeom>
            <a:avLst/>
            <a:gdLst/>
            <a:ahLst/>
            <a:cxnLst/>
            <a:rect l="l" t="t" r="r" b="b"/>
            <a:pathLst>
              <a:path w="13341727" h="10287000">
                <a:moveTo>
                  <a:pt x="0" y="0"/>
                </a:moveTo>
                <a:lnTo>
                  <a:pt x="13341727" y="0"/>
                </a:lnTo>
                <a:lnTo>
                  <a:pt x="1334172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reeform 3"/>
          <p:cNvSpPr/>
          <p:nvPr/>
        </p:nvSpPr>
        <p:spPr>
          <a:xfrm>
            <a:off x="8697955" y="6000638"/>
            <a:ext cx="3545236" cy="1078551"/>
          </a:xfrm>
          <a:custGeom>
            <a:avLst/>
            <a:gdLst/>
            <a:ahLst/>
            <a:cxnLst/>
            <a:rect l="l" t="t" r="r" b="b"/>
            <a:pathLst>
              <a:path w="5317854" h="1617826">
                <a:moveTo>
                  <a:pt x="0" y="0"/>
                </a:moveTo>
                <a:lnTo>
                  <a:pt x="5317855" y="0"/>
                </a:lnTo>
                <a:lnTo>
                  <a:pt x="5317855" y="1617826"/>
                </a:lnTo>
                <a:lnTo>
                  <a:pt x="0" y="161782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4"/>
          <p:cNvSpPr txBox="1"/>
          <p:nvPr/>
        </p:nvSpPr>
        <p:spPr>
          <a:xfrm>
            <a:off x="4262024" y="115354"/>
            <a:ext cx="3417563" cy="1317861"/>
          </a:xfrm>
          <a:prstGeom prst="rect">
            <a:avLst/>
          </a:prstGeom>
        </p:spPr>
        <p:txBody>
          <a:bodyPr wrap="square"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Application:</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Priority Populations</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  and Indicators</a:t>
            </a:r>
          </a:p>
        </p:txBody>
      </p:sp>
      <p:sp>
        <p:nvSpPr>
          <p:cNvPr id="5" name="TextBox 5"/>
          <p:cNvSpPr txBox="1"/>
          <p:nvPr/>
        </p:nvSpPr>
        <p:spPr>
          <a:xfrm>
            <a:off x="5393745" y="2089840"/>
            <a:ext cx="3107680" cy="869020"/>
          </a:xfrm>
          <a:prstGeom prst="rect">
            <a:avLst/>
          </a:prstGeom>
        </p:spPr>
        <p:txBody>
          <a:bodyPr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Year 1: Logic Models</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Stories of Success</a:t>
            </a:r>
          </a:p>
        </p:txBody>
      </p:sp>
      <p:sp>
        <p:nvSpPr>
          <p:cNvPr id="6" name="TextBox 6"/>
          <p:cNvSpPr txBox="1"/>
          <p:nvPr/>
        </p:nvSpPr>
        <p:spPr>
          <a:xfrm>
            <a:off x="5158965" y="3401487"/>
            <a:ext cx="3304210" cy="1317861"/>
          </a:xfrm>
          <a:prstGeom prst="rect">
            <a:avLst/>
          </a:prstGeom>
        </p:spPr>
        <p:txBody>
          <a:bodyPr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Year 2-3: Data!??</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Patient Experience </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and Outcomes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736C-AA29-286F-9209-4060B583FFE3}"/>
              </a:ext>
            </a:extLst>
          </p:cNvPr>
          <p:cNvSpPr>
            <a:spLocks noGrp="1"/>
          </p:cNvSpPr>
          <p:nvPr>
            <p:ph type="title"/>
          </p:nvPr>
        </p:nvSpPr>
        <p:spPr>
          <a:xfrm>
            <a:off x="3440567" y="439798"/>
            <a:ext cx="10897200" cy="627189"/>
          </a:xfrm>
        </p:spPr>
        <p:txBody>
          <a:bodyPr/>
          <a:lstStyle/>
          <a:p>
            <a:r>
              <a:rPr lang="en-US" dirty="0"/>
              <a:t>Learning health system ----   Where’s the data??</a:t>
            </a:r>
          </a:p>
        </p:txBody>
      </p:sp>
      <p:pic>
        <p:nvPicPr>
          <p:cNvPr id="5" name="Content Placeholder 4">
            <a:extLst>
              <a:ext uri="{FF2B5EF4-FFF2-40B4-BE49-F238E27FC236}">
                <a16:creationId xmlns:a16="http://schemas.microsoft.com/office/drawing/2014/main" id="{ED50CBE3-FF4D-A5F7-7759-F24C57D1FB65}"/>
              </a:ext>
            </a:extLst>
          </p:cNvPr>
          <p:cNvPicPr>
            <a:picLocks noGrp="1" noChangeAspect="1"/>
          </p:cNvPicPr>
          <p:nvPr>
            <p:ph sz="half" idx="1"/>
          </p:nvPr>
        </p:nvPicPr>
        <p:blipFill>
          <a:blip r:embed="rId2"/>
          <a:stretch>
            <a:fillRect/>
          </a:stretch>
        </p:blipFill>
        <p:spPr>
          <a:xfrm>
            <a:off x="748529" y="1851660"/>
            <a:ext cx="11172686" cy="5006340"/>
          </a:xfrm>
          <a:prstGeom prst="rect">
            <a:avLst/>
          </a:prstGeom>
        </p:spPr>
      </p:pic>
      <p:sp>
        <p:nvSpPr>
          <p:cNvPr id="4" name="Slide Number Placeholder 3">
            <a:extLst>
              <a:ext uri="{FF2B5EF4-FFF2-40B4-BE49-F238E27FC236}">
                <a16:creationId xmlns:a16="http://schemas.microsoft.com/office/drawing/2014/main" id="{7DD7672F-D459-0A3B-FF1A-52ECD6040EB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Graphic 6" descr="Briefcase with solid fill">
            <a:extLst>
              <a:ext uri="{FF2B5EF4-FFF2-40B4-BE49-F238E27FC236}">
                <a16:creationId xmlns:a16="http://schemas.microsoft.com/office/drawing/2014/main" id="{E683AF24-BA47-16C1-ADEF-4B19E15060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9167" y="2199474"/>
            <a:ext cx="1966210" cy="1966210"/>
          </a:xfrm>
          <a:prstGeom prst="rect">
            <a:avLst/>
          </a:prstGeom>
        </p:spPr>
      </p:pic>
      <p:pic>
        <p:nvPicPr>
          <p:cNvPr id="8" name="Picture 7">
            <a:extLst>
              <a:ext uri="{FF2B5EF4-FFF2-40B4-BE49-F238E27FC236}">
                <a16:creationId xmlns:a16="http://schemas.microsoft.com/office/drawing/2014/main" id="{91215DF4-E68E-DF2E-D38D-EA5EB95B04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0113" y="891827"/>
            <a:ext cx="1715971" cy="1663172"/>
          </a:xfrm>
          <a:prstGeom prst="rect">
            <a:avLst/>
          </a:prstGeom>
        </p:spPr>
      </p:pic>
    </p:spTree>
    <p:extLst>
      <p:ext uri="{BB962C8B-B14F-4D97-AF65-F5344CB8AC3E}">
        <p14:creationId xmlns:p14="http://schemas.microsoft.com/office/powerpoint/2010/main" val="3244059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3161-E5A3-4CDE-8FCA-51A3B1248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55191-CB10-C66D-04E4-05FDF2AD6FB6}"/>
              </a:ext>
            </a:extLst>
          </p:cNvPr>
          <p:cNvSpPr>
            <a:spLocks noGrp="1"/>
          </p:cNvSpPr>
          <p:nvPr>
            <p:ph type="title"/>
          </p:nvPr>
        </p:nvSpPr>
        <p:spPr>
          <a:xfrm>
            <a:off x="3440567" y="439798"/>
            <a:ext cx="10897200" cy="627189"/>
          </a:xfrm>
        </p:spPr>
        <p:txBody>
          <a:bodyPr/>
          <a:lstStyle/>
          <a:p>
            <a:r>
              <a:rPr lang="en-US" dirty="0"/>
              <a:t>Learning health system ----   Where’s the data??</a:t>
            </a:r>
          </a:p>
        </p:txBody>
      </p:sp>
      <p:pic>
        <p:nvPicPr>
          <p:cNvPr id="5" name="Content Placeholder 4">
            <a:extLst>
              <a:ext uri="{FF2B5EF4-FFF2-40B4-BE49-F238E27FC236}">
                <a16:creationId xmlns:a16="http://schemas.microsoft.com/office/drawing/2014/main" id="{BDEA649E-7A11-6ECA-FD2F-CFF675B49FD7}"/>
              </a:ext>
            </a:extLst>
          </p:cNvPr>
          <p:cNvPicPr>
            <a:picLocks noGrp="1" noChangeAspect="1"/>
          </p:cNvPicPr>
          <p:nvPr>
            <p:ph sz="half" idx="1"/>
          </p:nvPr>
        </p:nvPicPr>
        <p:blipFill>
          <a:blip r:embed="rId2"/>
          <a:stretch>
            <a:fillRect/>
          </a:stretch>
        </p:blipFill>
        <p:spPr>
          <a:xfrm>
            <a:off x="748529" y="1851660"/>
            <a:ext cx="11172686" cy="5006340"/>
          </a:xfrm>
          <a:prstGeom prst="rect">
            <a:avLst/>
          </a:prstGeom>
        </p:spPr>
      </p:pic>
      <p:sp>
        <p:nvSpPr>
          <p:cNvPr id="4" name="Slide Number Placeholder 3">
            <a:extLst>
              <a:ext uri="{FF2B5EF4-FFF2-40B4-BE49-F238E27FC236}">
                <a16:creationId xmlns:a16="http://schemas.microsoft.com/office/drawing/2014/main" id="{D5A1178E-183A-DE8B-B023-EECE8D6C55E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Graphic 6" descr="Briefcase with solid fill">
            <a:extLst>
              <a:ext uri="{FF2B5EF4-FFF2-40B4-BE49-F238E27FC236}">
                <a16:creationId xmlns:a16="http://schemas.microsoft.com/office/drawing/2014/main" id="{D82D542B-5211-3C88-E261-4D36B4F567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9167" y="2199474"/>
            <a:ext cx="1966210" cy="1966210"/>
          </a:xfrm>
          <a:prstGeom prst="rect">
            <a:avLst/>
          </a:prstGeom>
        </p:spPr>
      </p:pic>
      <p:pic>
        <p:nvPicPr>
          <p:cNvPr id="8" name="Picture 7">
            <a:extLst>
              <a:ext uri="{FF2B5EF4-FFF2-40B4-BE49-F238E27FC236}">
                <a16:creationId xmlns:a16="http://schemas.microsoft.com/office/drawing/2014/main" id="{1AB0D9FC-6D80-FC58-41D2-16892EC888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0113" y="891827"/>
            <a:ext cx="1715971" cy="1663172"/>
          </a:xfrm>
          <a:prstGeom prst="rect">
            <a:avLst/>
          </a:prstGeom>
        </p:spPr>
      </p:pic>
      <p:sp>
        <p:nvSpPr>
          <p:cNvPr id="3" name="Title 1">
            <a:extLst>
              <a:ext uri="{FF2B5EF4-FFF2-40B4-BE49-F238E27FC236}">
                <a16:creationId xmlns:a16="http://schemas.microsoft.com/office/drawing/2014/main" id="{CD097302-B585-871B-F1A9-90C30A6BC643}"/>
              </a:ext>
            </a:extLst>
          </p:cNvPr>
          <p:cNvSpPr txBox="1">
            <a:spLocks/>
          </p:cNvSpPr>
          <p:nvPr/>
        </p:nvSpPr>
        <p:spPr>
          <a:xfrm>
            <a:off x="4654313" y="2626261"/>
            <a:ext cx="5101918" cy="62718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i="0" kern="120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50" normalizeH="0" baseline="0" noProof="0" dirty="0">
                <a:ln>
                  <a:noFill/>
                </a:ln>
                <a:solidFill>
                  <a:srgbClr val="B90D3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We collected out own!</a:t>
            </a:r>
          </a:p>
        </p:txBody>
      </p:sp>
    </p:spTree>
    <p:extLst>
      <p:ext uri="{BB962C8B-B14F-4D97-AF65-F5344CB8AC3E}">
        <p14:creationId xmlns:p14="http://schemas.microsoft.com/office/powerpoint/2010/main" val="4066292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C14849-DF91-BFF8-4C3F-6F7E3D5362B4}"/>
              </a:ext>
            </a:extLst>
          </p:cNvPr>
          <p:cNvSpPr>
            <a:spLocks noGrp="1"/>
          </p:cNvSpPr>
          <p:nvPr>
            <p:ph idx="1"/>
          </p:nvPr>
        </p:nvSpPr>
        <p:spPr/>
        <p:txBody>
          <a:bodyPr/>
          <a:lstStyle/>
          <a:p>
            <a:pPr marL="0" indent="0">
              <a:buNone/>
            </a:pPr>
            <a:r>
              <a:rPr lang="en-US" dirty="0"/>
              <a:t>Over 1,200 patients completed survey (October 2022 to March 2023)</a:t>
            </a:r>
          </a:p>
        </p:txBody>
      </p:sp>
      <p:graphicFrame>
        <p:nvGraphicFramePr>
          <p:cNvPr id="4" name="Table 3">
            <a:extLst>
              <a:ext uri="{FF2B5EF4-FFF2-40B4-BE49-F238E27FC236}">
                <a16:creationId xmlns:a16="http://schemas.microsoft.com/office/drawing/2014/main" id="{BE48380A-8734-2612-CE55-5F68F08631DE}"/>
              </a:ext>
            </a:extLst>
          </p:cNvPr>
          <p:cNvGraphicFramePr>
            <a:graphicFrameLocks/>
          </p:cNvGraphicFramePr>
          <p:nvPr/>
        </p:nvGraphicFramePr>
        <p:xfrm>
          <a:off x="452436" y="2442188"/>
          <a:ext cx="11287128" cy="4048760"/>
        </p:xfrm>
        <a:graphic>
          <a:graphicData uri="http://schemas.openxmlformats.org/drawingml/2006/table">
            <a:tbl>
              <a:tblPr firstRow="1" bandRow="1">
                <a:tableStyleId>{5C22544A-7EE6-4342-B048-85BDC9FD1C3A}</a:tableStyleId>
              </a:tblPr>
              <a:tblGrid>
                <a:gridCol w="2505077">
                  <a:extLst>
                    <a:ext uri="{9D8B030D-6E8A-4147-A177-3AD203B41FA5}">
                      <a16:colId xmlns:a16="http://schemas.microsoft.com/office/drawing/2014/main" val="2910363727"/>
                    </a:ext>
                  </a:extLst>
                </a:gridCol>
                <a:gridCol w="1571625">
                  <a:extLst>
                    <a:ext uri="{9D8B030D-6E8A-4147-A177-3AD203B41FA5}">
                      <a16:colId xmlns:a16="http://schemas.microsoft.com/office/drawing/2014/main" val="490739705"/>
                    </a:ext>
                  </a:extLst>
                </a:gridCol>
                <a:gridCol w="1566862">
                  <a:extLst>
                    <a:ext uri="{9D8B030D-6E8A-4147-A177-3AD203B41FA5}">
                      <a16:colId xmlns:a16="http://schemas.microsoft.com/office/drawing/2014/main" val="1036774967"/>
                    </a:ext>
                  </a:extLst>
                </a:gridCol>
                <a:gridCol w="1662113">
                  <a:extLst>
                    <a:ext uri="{9D8B030D-6E8A-4147-A177-3AD203B41FA5}">
                      <a16:colId xmlns:a16="http://schemas.microsoft.com/office/drawing/2014/main" val="1430658273"/>
                    </a:ext>
                  </a:extLst>
                </a:gridCol>
                <a:gridCol w="1871662">
                  <a:extLst>
                    <a:ext uri="{9D8B030D-6E8A-4147-A177-3AD203B41FA5}">
                      <a16:colId xmlns:a16="http://schemas.microsoft.com/office/drawing/2014/main" val="201276325"/>
                    </a:ext>
                  </a:extLst>
                </a:gridCol>
                <a:gridCol w="2109789">
                  <a:extLst>
                    <a:ext uri="{9D8B030D-6E8A-4147-A177-3AD203B41FA5}">
                      <a16:colId xmlns:a16="http://schemas.microsoft.com/office/drawing/2014/main" val="297452495"/>
                    </a:ext>
                  </a:extLst>
                </a:gridCol>
              </a:tblGrid>
              <a:tr h="370840">
                <a:tc gridSpan="6">
                  <a:txBody>
                    <a:bodyPr/>
                    <a:lstStyle/>
                    <a:p>
                      <a:pPr algn="ctr"/>
                      <a:r>
                        <a:rPr lang="en-US" sz="2400" dirty="0"/>
                        <a:t>Participating sites</a:t>
                      </a:r>
                    </a:p>
                  </a:txBody>
                  <a:tcPr/>
                </a:tc>
                <a:tc hMerge="1">
                  <a:txBody>
                    <a:bodyPr/>
                    <a:lstStyle/>
                    <a:p>
                      <a:pPr algn="ctr"/>
                      <a:r>
                        <a:rPr lang="en-US" dirty="0"/>
                        <a:t>Participating sites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5185196"/>
                  </a:ext>
                </a:extLst>
              </a:tr>
              <a:tr h="370840">
                <a:tc>
                  <a:txBody>
                    <a:bodyPr/>
                    <a:lstStyle/>
                    <a:p>
                      <a:endParaRPr lang="en-US" dirty="0"/>
                    </a:p>
                  </a:txBody>
                  <a:tcPr/>
                </a:tc>
                <a:tc gridSpan="4">
                  <a:txBody>
                    <a:bodyPr/>
                    <a:lstStyle/>
                    <a:p>
                      <a:pPr algn="ctr"/>
                      <a:r>
                        <a:rPr lang="en-US" sz="2400" b="1" dirty="0"/>
                        <a:t>Primary care clinics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r>
                        <a:rPr lang="en-US" sz="2400" b="1" dirty="0"/>
                        <a:t>Public health</a:t>
                      </a:r>
                    </a:p>
                  </a:txBody>
                  <a:tcPr/>
                </a:tc>
                <a:extLst>
                  <a:ext uri="{0D108BD9-81ED-4DB2-BD59-A6C34878D82A}">
                    <a16:rowId xmlns:a16="http://schemas.microsoft.com/office/drawing/2014/main" val="3952974647"/>
                  </a:ext>
                </a:extLst>
              </a:tr>
              <a:tr h="370840">
                <a:tc>
                  <a:txBody>
                    <a:bodyPr/>
                    <a:lstStyle/>
                    <a:p>
                      <a:endParaRPr lang="en-US" dirty="0"/>
                    </a:p>
                  </a:txBody>
                  <a:tcPr/>
                </a:tc>
                <a:tc>
                  <a:txBody>
                    <a:bodyPr/>
                    <a:lstStyle/>
                    <a:p>
                      <a:r>
                        <a:rPr lang="en-US" b="1" i="1" dirty="0"/>
                        <a:t>Case 1</a:t>
                      </a:r>
                    </a:p>
                  </a:txBody>
                  <a:tcPr/>
                </a:tc>
                <a:tc>
                  <a:txBody>
                    <a:bodyPr/>
                    <a:lstStyle/>
                    <a:p>
                      <a:r>
                        <a:rPr lang="en-US" b="1" i="1" dirty="0"/>
                        <a:t>Case 2</a:t>
                      </a:r>
                    </a:p>
                  </a:txBody>
                  <a:tcPr/>
                </a:tc>
                <a:tc>
                  <a:txBody>
                    <a:bodyPr/>
                    <a:lstStyle/>
                    <a:p>
                      <a:r>
                        <a:rPr lang="en-US" b="1" i="1" dirty="0"/>
                        <a:t>Case 3</a:t>
                      </a:r>
                    </a:p>
                  </a:txBody>
                  <a:tcPr/>
                </a:tc>
                <a:tc>
                  <a:txBody>
                    <a:bodyPr/>
                    <a:lstStyle/>
                    <a:p>
                      <a:r>
                        <a:rPr lang="en-US" b="1" i="1" dirty="0"/>
                        <a:t>Case 4</a:t>
                      </a:r>
                    </a:p>
                  </a:txBody>
                  <a:tcPr/>
                </a:tc>
                <a:tc>
                  <a:txBody>
                    <a:bodyPr/>
                    <a:lstStyle/>
                    <a:p>
                      <a:r>
                        <a:rPr lang="en-US" b="1" i="1" dirty="0"/>
                        <a:t>Case 5</a:t>
                      </a:r>
                    </a:p>
                  </a:txBody>
                  <a:tcPr/>
                </a:tc>
                <a:extLst>
                  <a:ext uri="{0D108BD9-81ED-4DB2-BD59-A6C34878D82A}">
                    <a16:rowId xmlns:a16="http://schemas.microsoft.com/office/drawing/2014/main" val="2262918717"/>
                  </a:ext>
                </a:extLst>
              </a:tr>
              <a:tr h="370840">
                <a:tc>
                  <a:txBody>
                    <a:bodyPr/>
                    <a:lstStyle/>
                    <a:p>
                      <a:r>
                        <a:rPr lang="en-US" b="1" dirty="0"/>
                        <a:t>Survey platform</a:t>
                      </a:r>
                    </a:p>
                  </a:txBody>
                  <a:tcPr/>
                </a:tc>
                <a:tc>
                  <a:txBody>
                    <a:bodyPr/>
                    <a:lstStyle/>
                    <a:p>
                      <a:r>
                        <a:rPr lang="en-US" dirty="0"/>
                        <a:t>OCEAN</a:t>
                      </a:r>
                    </a:p>
                  </a:txBody>
                  <a:tcPr/>
                </a:tc>
                <a:tc>
                  <a:txBody>
                    <a:bodyPr/>
                    <a:lstStyle/>
                    <a:p>
                      <a:r>
                        <a:rPr lang="en-US" dirty="0"/>
                        <a:t>OCEAN</a:t>
                      </a:r>
                    </a:p>
                  </a:txBody>
                  <a:tcPr/>
                </a:tc>
                <a:tc>
                  <a:txBody>
                    <a:bodyPr/>
                    <a:lstStyle/>
                    <a:p>
                      <a:r>
                        <a:rPr lang="en-US" dirty="0"/>
                        <a:t>OCEAN</a:t>
                      </a:r>
                    </a:p>
                  </a:txBody>
                  <a:tcPr/>
                </a:tc>
                <a:tc>
                  <a:txBody>
                    <a:bodyPr/>
                    <a:lstStyle/>
                    <a:p>
                      <a:r>
                        <a:rPr lang="en-US" dirty="0"/>
                        <a:t>Qualtrics</a:t>
                      </a:r>
                    </a:p>
                  </a:txBody>
                  <a:tcPr/>
                </a:tc>
                <a:tc>
                  <a:txBody>
                    <a:bodyPr/>
                    <a:lstStyle/>
                    <a:p>
                      <a:r>
                        <a:rPr lang="en-US" dirty="0"/>
                        <a:t>Qualtrics</a:t>
                      </a:r>
                    </a:p>
                  </a:txBody>
                  <a:tcPr/>
                </a:tc>
                <a:extLst>
                  <a:ext uri="{0D108BD9-81ED-4DB2-BD59-A6C34878D82A}">
                    <a16:rowId xmlns:a16="http://schemas.microsoft.com/office/drawing/2014/main" val="248939311"/>
                  </a:ext>
                </a:extLst>
              </a:tr>
              <a:tr h="370840">
                <a:tc>
                  <a:txBody>
                    <a:bodyPr/>
                    <a:lstStyle/>
                    <a:p>
                      <a:r>
                        <a:rPr lang="en-US" b="1" dirty="0"/>
                        <a:t>Distribution mechanism</a:t>
                      </a:r>
                    </a:p>
                  </a:txBody>
                  <a:tcPr/>
                </a:tc>
                <a:tc>
                  <a:txBody>
                    <a:bodyPr/>
                    <a:lstStyle/>
                    <a:p>
                      <a:r>
                        <a:rPr lang="en-US" dirty="0"/>
                        <a:t>Email</a:t>
                      </a:r>
                    </a:p>
                  </a:txBody>
                  <a:tcPr/>
                </a:tc>
                <a:tc>
                  <a:txBody>
                    <a:bodyPr/>
                    <a:lstStyle/>
                    <a:p>
                      <a:r>
                        <a:rPr lang="en-US" dirty="0"/>
                        <a:t>Email</a:t>
                      </a:r>
                    </a:p>
                  </a:txBody>
                  <a:tcPr/>
                </a:tc>
                <a:tc>
                  <a:txBody>
                    <a:bodyPr/>
                    <a:lstStyle/>
                    <a:p>
                      <a:r>
                        <a:rPr lang="en-US" dirty="0"/>
                        <a:t>Email</a:t>
                      </a:r>
                    </a:p>
                  </a:txBody>
                  <a:tcPr/>
                </a:tc>
                <a:tc>
                  <a:txBody>
                    <a:bodyPr/>
                    <a:lstStyle/>
                    <a:p>
                      <a:r>
                        <a:rPr lang="en-US" dirty="0"/>
                        <a:t>Tablets</a:t>
                      </a:r>
                    </a:p>
                    <a:p>
                      <a:r>
                        <a:rPr lang="en-US" dirty="0"/>
                        <a:t>QR codes</a:t>
                      </a:r>
                    </a:p>
                  </a:txBody>
                  <a:tcPr/>
                </a:tc>
                <a:tc>
                  <a:txBody>
                    <a:bodyPr/>
                    <a:lstStyle/>
                    <a:p>
                      <a:r>
                        <a:rPr lang="en-US" dirty="0"/>
                        <a:t>Tablets</a:t>
                      </a:r>
                    </a:p>
                    <a:p>
                      <a:r>
                        <a:rPr lang="en-US" dirty="0"/>
                        <a:t>QR codes</a:t>
                      </a:r>
                    </a:p>
                  </a:txBody>
                  <a:tcPr/>
                </a:tc>
                <a:extLst>
                  <a:ext uri="{0D108BD9-81ED-4DB2-BD59-A6C34878D82A}">
                    <a16:rowId xmlns:a16="http://schemas.microsoft.com/office/drawing/2014/main" val="3475524905"/>
                  </a:ext>
                </a:extLst>
              </a:tr>
              <a:tr h="370840">
                <a:tc>
                  <a:txBody>
                    <a:bodyPr/>
                    <a:lstStyle/>
                    <a:p>
                      <a:r>
                        <a:rPr lang="en-US" b="1" dirty="0"/>
                        <a:t>Frequency of survey distribution</a:t>
                      </a:r>
                    </a:p>
                  </a:txBody>
                  <a:tcPr/>
                </a:tc>
                <a:tc>
                  <a:txBody>
                    <a:bodyPr/>
                    <a:lstStyle/>
                    <a:p>
                      <a:r>
                        <a:rPr lang="en-US" dirty="0"/>
                        <a:t>Weekly</a:t>
                      </a:r>
                    </a:p>
                  </a:txBody>
                  <a:tcPr/>
                </a:tc>
                <a:tc>
                  <a:txBody>
                    <a:bodyPr/>
                    <a:lstStyle/>
                    <a:p>
                      <a:r>
                        <a:rPr lang="en-US" dirty="0"/>
                        <a:t>Weekly</a:t>
                      </a:r>
                    </a:p>
                  </a:txBody>
                  <a:tcPr/>
                </a:tc>
                <a:tc>
                  <a:txBody>
                    <a:bodyPr/>
                    <a:lstStyle/>
                    <a:p>
                      <a:r>
                        <a:rPr lang="en-US" dirty="0"/>
                        <a:t>Weekly</a:t>
                      </a:r>
                    </a:p>
                  </a:txBody>
                  <a:tcPr/>
                </a:tc>
                <a:tc>
                  <a:txBody>
                    <a:bodyPr/>
                    <a:lstStyle/>
                    <a:p>
                      <a:r>
                        <a:rPr lang="en-US" dirty="0"/>
                        <a:t>Immediately after visit</a:t>
                      </a:r>
                    </a:p>
                  </a:txBody>
                  <a:tcPr/>
                </a:tc>
                <a:tc>
                  <a:txBody>
                    <a:bodyPr/>
                    <a:lstStyle/>
                    <a:p>
                      <a:r>
                        <a:rPr lang="en-US" dirty="0"/>
                        <a:t>Immediately after visit</a:t>
                      </a:r>
                    </a:p>
                  </a:txBody>
                  <a:tcPr/>
                </a:tc>
                <a:extLst>
                  <a:ext uri="{0D108BD9-81ED-4DB2-BD59-A6C34878D82A}">
                    <a16:rowId xmlns:a16="http://schemas.microsoft.com/office/drawing/2014/main" val="122320231"/>
                  </a:ext>
                </a:extLst>
              </a:tr>
              <a:tr h="370840">
                <a:tc>
                  <a:txBody>
                    <a:bodyPr/>
                    <a:lstStyle/>
                    <a:p>
                      <a:r>
                        <a:rPr lang="en-US" b="1" dirty="0"/>
                        <a:t>Frequency of reporting</a:t>
                      </a:r>
                    </a:p>
                  </a:txBody>
                  <a:tcPr/>
                </a:tc>
                <a:tc>
                  <a:txBody>
                    <a:bodyPr/>
                    <a:lstStyle/>
                    <a:p>
                      <a:r>
                        <a:rPr lang="en-US" dirty="0"/>
                        <a:t>Weekly</a:t>
                      </a:r>
                    </a:p>
                  </a:txBody>
                  <a:tcPr/>
                </a:tc>
                <a:tc>
                  <a:txBody>
                    <a:bodyPr/>
                    <a:lstStyle/>
                    <a:p>
                      <a:r>
                        <a:rPr lang="en-US" dirty="0"/>
                        <a:t>Weekly</a:t>
                      </a:r>
                    </a:p>
                  </a:txBody>
                  <a:tcPr/>
                </a:tc>
                <a:tc>
                  <a:txBody>
                    <a:bodyPr/>
                    <a:lstStyle/>
                    <a:p>
                      <a:r>
                        <a:rPr lang="en-US" dirty="0"/>
                        <a:t>Weekly</a:t>
                      </a:r>
                    </a:p>
                  </a:txBody>
                  <a:tcPr/>
                </a:tc>
                <a:tc>
                  <a:txBody>
                    <a:bodyPr/>
                    <a:lstStyle/>
                    <a:p>
                      <a:r>
                        <a:rPr lang="en-US" dirty="0"/>
                        <a:t>Biweekly</a:t>
                      </a:r>
                    </a:p>
                  </a:txBody>
                  <a:tcPr/>
                </a:tc>
                <a:tc>
                  <a:txBody>
                    <a:bodyPr/>
                    <a:lstStyle/>
                    <a:p>
                      <a:r>
                        <a:rPr lang="en-US" dirty="0"/>
                        <a:t>Biweekly</a:t>
                      </a:r>
                    </a:p>
                  </a:txBody>
                  <a:tcPr/>
                </a:tc>
                <a:extLst>
                  <a:ext uri="{0D108BD9-81ED-4DB2-BD59-A6C34878D82A}">
                    <a16:rowId xmlns:a16="http://schemas.microsoft.com/office/drawing/2014/main" val="825235155"/>
                  </a:ext>
                </a:extLst>
              </a:tr>
              <a:tr h="370840">
                <a:tc>
                  <a:txBody>
                    <a:bodyPr/>
                    <a:lstStyle/>
                    <a:p>
                      <a:r>
                        <a:rPr lang="en-US" b="1" dirty="0"/>
                        <a:t># completed surveys</a:t>
                      </a:r>
                    </a:p>
                  </a:txBody>
                  <a:tcPr/>
                </a:tc>
                <a:tc>
                  <a:txBody>
                    <a:bodyPr/>
                    <a:lstStyle/>
                    <a:p>
                      <a:r>
                        <a:rPr lang="en-US" dirty="0"/>
                        <a:t>493</a:t>
                      </a:r>
                    </a:p>
                  </a:txBody>
                  <a:tcPr/>
                </a:tc>
                <a:tc>
                  <a:txBody>
                    <a:bodyPr/>
                    <a:lstStyle/>
                    <a:p>
                      <a:r>
                        <a:rPr lang="en-US" dirty="0"/>
                        <a:t>389</a:t>
                      </a:r>
                    </a:p>
                  </a:txBody>
                  <a:tcPr/>
                </a:tc>
                <a:tc>
                  <a:txBody>
                    <a:bodyPr/>
                    <a:lstStyle/>
                    <a:p>
                      <a:r>
                        <a:rPr lang="en-US" dirty="0"/>
                        <a:t>102</a:t>
                      </a:r>
                    </a:p>
                  </a:txBody>
                  <a:tcPr/>
                </a:tc>
                <a:tc>
                  <a:txBody>
                    <a:bodyPr/>
                    <a:lstStyle/>
                    <a:p>
                      <a:r>
                        <a:rPr lang="en-US" dirty="0"/>
                        <a:t>24</a:t>
                      </a:r>
                    </a:p>
                  </a:txBody>
                  <a:tcPr/>
                </a:tc>
                <a:tc>
                  <a:txBody>
                    <a:bodyPr/>
                    <a:lstStyle/>
                    <a:p>
                      <a:r>
                        <a:rPr lang="en-US" dirty="0"/>
                        <a:t>206</a:t>
                      </a:r>
                    </a:p>
                  </a:txBody>
                  <a:tcPr/>
                </a:tc>
                <a:extLst>
                  <a:ext uri="{0D108BD9-81ED-4DB2-BD59-A6C34878D82A}">
                    <a16:rowId xmlns:a16="http://schemas.microsoft.com/office/drawing/2014/main" val="2626232457"/>
                  </a:ext>
                </a:extLst>
              </a:tr>
              <a:tr h="370840">
                <a:tc>
                  <a:txBody>
                    <a:bodyPr/>
                    <a:lstStyle/>
                    <a:p>
                      <a:r>
                        <a:rPr lang="en-US" b="1" dirty="0"/>
                        <a:t>Response rate</a:t>
                      </a:r>
                    </a:p>
                  </a:txBody>
                  <a:tcPr/>
                </a:tc>
                <a:tc>
                  <a:txBody>
                    <a:bodyPr/>
                    <a:lstStyle/>
                    <a:p>
                      <a:r>
                        <a:rPr lang="en-US" dirty="0"/>
                        <a:t>16.7%</a:t>
                      </a:r>
                    </a:p>
                  </a:txBody>
                  <a:tcPr/>
                </a:tc>
                <a:tc>
                  <a:txBody>
                    <a:bodyPr/>
                    <a:lstStyle/>
                    <a:p>
                      <a:r>
                        <a:rPr lang="en-US" dirty="0"/>
                        <a:t>14.9%</a:t>
                      </a:r>
                    </a:p>
                  </a:txBody>
                  <a:tcPr/>
                </a:tc>
                <a:tc>
                  <a:txBody>
                    <a:bodyPr/>
                    <a:lstStyle/>
                    <a:p>
                      <a:r>
                        <a:rPr lang="en-US" dirty="0"/>
                        <a:t>---</a:t>
                      </a:r>
                    </a:p>
                  </a:txBody>
                  <a:tcPr/>
                </a:tc>
                <a:tc>
                  <a:txBody>
                    <a:bodyPr/>
                    <a:lstStyle/>
                    <a:p>
                      <a:r>
                        <a:rPr lang="en-US" dirty="0"/>
                        <a:t>n/a</a:t>
                      </a:r>
                    </a:p>
                  </a:txBody>
                  <a:tcPr/>
                </a:tc>
                <a:tc>
                  <a:txBody>
                    <a:bodyPr/>
                    <a:lstStyle/>
                    <a:p>
                      <a:r>
                        <a:rPr lang="en-US" dirty="0"/>
                        <a:t>n/a</a:t>
                      </a:r>
                    </a:p>
                  </a:txBody>
                  <a:tcPr/>
                </a:tc>
                <a:extLst>
                  <a:ext uri="{0D108BD9-81ED-4DB2-BD59-A6C34878D82A}">
                    <a16:rowId xmlns:a16="http://schemas.microsoft.com/office/drawing/2014/main" val="1001776491"/>
                  </a:ext>
                </a:extLst>
              </a:tr>
            </a:tbl>
          </a:graphicData>
        </a:graphic>
      </p:graphicFrame>
      <p:sp>
        <p:nvSpPr>
          <p:cNvPr id="5" name="Rectangle 4">
            <a:extLst>
              <a:ext uri="{FF2B5EF4-FFF2-40B4-BE49-F238E27FC236}">
                <a16:creationId xmlns:a16="http://schemas.microsoft.com/office/drawing/2014/main" id="{F340C39F-CE31-12BC-D31F-20AC0546B9FC}"/>
              </a:ext>
            </a:extLst>
          </p:cNvPr>
          <p:cNvSpPr/>
          <p:nvPr/>
        </p:nvSpPr>
        <p:spPr>
          <a:xfrm rot="16200000">
            <a:off x="5911335" y="-5912642"/>
            <a:ext cx="369331" cy="12192001"/>
          </a:xfrm>
          <a:prstGeom prst="rect">
            <a:avLst/>
          </a:prstGeom>
          <a:solidFill>
            <a:srgbClr val="002452"/>
          </a:solidFill>
          <a:ln>
            <a:solidFill>
              <a:srgbClr val="002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EBEC"/>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B3F789A-BDD9-F6E7-7FAC-838829DAB012}"/>
              </a:ext>
            </a:extLst>
          </p:cNvPr>
          <p:cNvSpPr txBox="1">
            <a:spLocks/>
          </p:cNvSpPr>
          <p:nvPr/>
        </p:nvSpPr>
        <p:spPr>
          <a:xfrm>
            <a:off x="1424065" y="685800"/>
            <a:ext cx="10193311" cy="62718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i="0" kern="120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50" normalizeH="0" baseline="0" noProof="0" dirty="0">
                <a:ln>
                  <a:noFill/>
                </a:ln>
                <a:solidFill>
                  <a:srgbClr val="B90D3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We collected our own!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50" normalizeH="0" baseline="0" noProof="0" dirty="0">
                <a:ln>
                  <a:noFill/>
                </a:ln>
                <a:solidFill>
                  <a:srgbClr val="B90D3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Focusing on patient outcomes and experiences</a:t>
            </a:r>
          </a:p>
        </p:txBody>
      </p:sp>
    </p:spTree>
    <p:extLst>
      <p:ext uri="{BB962C8B-B14F-4D97-AF65-F5344CB8AC3E}">
        <p14:creationId xmlns:p14="http://schemas.microsoft.com/office/powerpoint/2010/main" val="422279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11A-90D0-D0D5-EF24-920FAA4EE7AB}"/>
              </a:ext>
            </a:extLst>
          </p:cNvPr>
          <p:cNvSpPr>
            <a:spLocks noGrp="1"/>
          </p:cNvSpPr>
          <p:nvPr>
            <p:ph type="sldNum" sz="quarter" idx="4294967295"/>
          </p:nvPr>
        </p:nvSpPr>
        <p:spPr/>
        <p:txBody>
          <a:bodyPr/>
          <a:lstStyle/>
          <a:p>
            <a:fld id="{9F4F81F6-E686-4BCF-BA3C-EFC8F861DBA0}" type="slidenum">
              <a:rPr lang="fr-CA" smtClean="0"/>
              <a:pPr/>
              <a:t>4</a:t>
            </a:fld>
            <a:endParaRPr lang="fr-CA" dirty="0"/>
          </a:p>
        </p:txBody>
      </p:sp>
      <p:sp>
        <p:nvSpPr>
          <p:cNvPr id="3" name="TextBox 2">
            <a:extLst>
              <a:ext uri="{FF2B5EF4-FFF2-40B4-BE49-F238E27FC236}">
                <a16:creationId xmlns:a16="http://schemas.microsoft.com/office/drawing/2014/main" id="{AAC27A85-4550-6D28-AA1D-3AE69E615CFD}"/>
              </a:ext>
            </a:extLst>
          </p:cNvPr>
          <p:cNvSpPr txBox="1"/>
          <p:nvPr/>
        </p:nvSpPr>
        <p:spPr>
          <a:xfrm>
            <a:off x="4424082" y="430306"/>
            <a:ext cx="2971800" cy="646331"/>
          </a:xfrm>
          <a:prstGeom prst="rect">
            <a:avLst/>
          </a:prstGeom>
          <a:noFill/>
        </p:spPr>
        <p:txBody>
          <a:bodyPr wrap="square" rtlCol="0">
            <a:spAutoFit/>
          </a:bodyPr>
          <a:lstStyle/>
          <a:p>
            <a:r>
              <a:rPr lang="en-CA" sz="3600" b="1" dirty="0"/>
              <a:t>Poll 1</a:t>
            </a:r>
          </a:p>
        </p:txBody>
      </p:sp>
      <p:sp>
        <p:nvSpPr>
          <p:cNvPr id="5" name="TextBox 4">
            <a:extLst>
              <a:ext uri="{FF2B5EF4-FFF2-40B4-BE49-F238E27FC236}">
                <a16:creationId xmlns:a16="http://schemas.microsoft.com/office/drawing/2014/main" id="{90CEEF1D-A7AC-2126-82AE-AC2D89A6FBBF}"/>
              </a:ext>
            </a:extLst>
          </p:cNvPr>
          <p:cNvSpPr txBox="1"/>
          <p:nvPr/>
        </p:nvSpPr>
        <p:spPr>
          <a:xfrm>
            <a:off x="699245" y="2084295"/>
            <a:ext cx="11044518" cy="2141612"/>
          </a:xfrm>
          <a:prstGeom prst="rect">
            <a:avLst/>
          </a:prstGeom>
          <a:noFill/>
        </p:spPr>
        <p:txBody>
          <a:bodyPr wrap="square">
            <a:spAutoFit/>
          </a:bodyPr>
          <a:lstStyle/>
          <a:p>
            <a:pPr>
              <a:lnSpc>
                <a:spcPct val="107000"/>
              </a:lnSpc>
              <a:spcAft>
                <a:spcPts val="800"/>
              </a:spcAft>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Have you joined us for an HSPN webinar previously?</a:t>
            </a:r>
          </a:p>
          <a:p>
            <a:pPr marL="571500" lvl="0" indent="-571500">
              <a:lnSpc>
                <a:spcPct val="107000"/>
              </a:lnSpc>
              <a:buFont typeface="Wingdings" panose="05000000000000000000" pitchFamily="2" charset="2"/>
              <a:buChar char="§"/>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Yes. I have participated previously</a:t>
            </a:r>
          </a:p>
          <a:p>
            <a:pPr marL="571500" lvl="0" indent="-571500">
              <a:lnSpc>
                <a:spcPct val="107000"/>
              </a:lnSpc>
              <a:spcAft>
                <a:spcPts val="800"/>
              </a:spcAft>
              <a:buFont typeface="Wingdings" panose="05000000000000000000" pitchFamily="2" charset="2"/>
              <a:buChar char="§"/>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No. This is my first event</a:t>
            </a:r>
          </a:p>
        </p:txBody>
      </p:sp>
    </p:spTree>
    <p:extLst>
      <p:ext uri="{BB962C8B-B14F-4D97-AF65-F5344CB8AC3E}">
        <p14:creationId xmlns:p14="http://schemas.microsoft.com/office/powerpoint/2010/main" val="1021046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0C33A-EEBA-ACA1-C9DE-8BD99D63DB8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84A8031-4A4A-0A79-5A57-D28A1446B181}"/>
              </a:ext>
            </a:extLst>
          </p:cNvPr>
          <p:cNvSpPr/>
          <p:nvPr/>
        </p:nvSpPr>
        <p:spPr>
          <a:xfrm rot="16200000">
            <a:off x="5911335" y="-5912642"/>
            <a:ext cx="369331" cy="12192001"/>
          </a:xfrm>
          <a:prstGeom prst="rect">
            <a:avLst/>
          </a:prstGeom>
          <a:solidFill>
            <a:srgbClr val="002452"/>
          </a:solidFill>
          <a:ln>
            <a:solidFill>
              <a:srgbClr val="002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EBEC"/>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BCF348A-4ED5-FC15-D368-DD2AD660124C}"/>
              </a:ext>
            </a:extLst>
          </p:cNvPr>
          <p:cNvPicPr>
            <a:picLocks noChangeAspect="1"/>
          </p:cNvPicPr>
          <p:nvPr/>
        </p:nvPicPr>
        <p:blipFill>
          <a:blip r:embed="rId3"/>
          <a:stretch>
            <a:fillRect/>
          </a:stretch>
        </p:blipFill>
        <p:spPr>
          <a:xfrm>
            <a:off x="6908069" y="356287"/>
            <a:ext cx="5283931" cy="6501712"/>
          </a:xfrm>
          <a:prstGeom prst="rect">
            <a:avLst/>
          </a:prstGeom>
        </p:spPr>
      </p:pic>
      <p:sp>
        <p:nvSpPr>
          <p:cNvPr id="11" name="Title 1">
            <a:extLst>
              <a:ext uri="{FF2B5EF4-FFF2-40B4-BE49-F238E27FC236}">
                <a16:creationId xmlns:a16="http://schemas.microsoft.com/office/drawing/2014/main" id="{A6B41D5C-3D74-9794-7A98-CE66B2981B0A}"/>
              </a:ext>
            </a:extLst>
          </p:cNvPr>
          <p:cNvSpPr txBox="1">
            <a:spLocks/>
          </p:cNvSpPr>
          <p:nvPr/>
        </p:nvSpPr>
        <p:spPr>
          <a:xfrm>
            <a:off x="955803" y="2801811"/>
            <a:ext cx="4841822" cy="62718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i="0" kern="1200" spc="50" baseline="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50" normalizeH="0" baseline="0" noProof="0" dirty="0">
                <a:ln>
                  <a:noFill/>
                </a:ln>
                <a:solidFill>
                  <a:srgbClr val="B90D3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We gave clinics weekly/monthly data.</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00" b="1" i="0" u="none" strike="noStrike" kern="1200" cap="none" spc="50" normalizeH="0" baseline="0" noProof="0" dirty="0">
              <a:ln>
                <a:noFill/>
              </a:ln>
              <a:solidFill>
                <a:srgbClr val="B90D3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50" normalizeH="0" baseline="0" noProof="0" dirty="0">
                <a:ln>
                  <a:noFill/>
                </a:ln>
                <a:solidFill>
                  <a:srgbClr val="B90D3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p>
        </p:txBody>
      </p:sp>
      <p:sp>
        <p:nvSpPr>
          <p:cNvPr id="12" name="Freeform 5">
            <a:extLst>
              <a:ext uri="{FF2B5EF4-FFF2-40B4-BE49-F238E27FC236}">
                <a16:creationId xmlns:a16="http://schemas.microsoft.com/office/drawing/2014/main" id="{E17E9244-DBDA-FC1A-FAC0-55C75FF4A7F6}"/>
              </a:ext>
            </a:extLst>
          </p:cNvPr>
          <p:cNvSpPr/>
          <p:nvPr/>
        </p:nvSpPr>
        <p:spPr>
          <a:xfrm>
            <a:off x="-77320" y="5231566"/>
            <a:ext cx="6908068" cy="2540833"/>
          </a:xfrm>
          <a:custGeom>
            <a:avLst/>
            <a:gdLst/>
            <a:ahLst/>
            <a:cxnLst/>
            <a:rect l="l" t="t" r="r" b="b"/>
            <a:pathLst>
              <a:path w="7315200" h="2834640">
                <a:moveTo>
                  <a:pt x="0" y="0"/>
                </a:moveTo>
                <a:lnTo>
                  <a:pt x="7315200" y="0"/>
                </a:lnTo>
                <a:lnTo>
                  <a:pt x="7315200" y="2834640"/>
                </a:lnTo>
                <a:lnTo>
                  <a:pt x="0" y="2834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320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548A8F-F5BB-7D27-DCA3-6B25C5001B83}"/>
              </a:ext>
            </a:extLst>
          </p:cNvPr>
          <p:cNvSpPr/>
          <p:nvPr/>
        </p:nvSpPr>
        <p:spPr>
          <a:xfrm rot="16200000">
            <a:off x="5911335" y="-5912642"/>
            <a:ext cx="369331" cy="12192001"/>
          </a:xfrm>
          <a:prstGeom prst="rect">
            <a:avLst/>
          </a:prstGeom>
          <a:solidFill>
            <a:srgbClr val="002452"/>
          </a:solidFill>
          <a:ln>
            <a:solidFill>
              <a:srgbClr val="002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EBEC"/>
              </a:solidFill>
              <a:effectLst/>
              <a:uLnTx/>
              <a:uFillTx/>
              <a:latin typeface="Calibri" panose="020F0502020204030204"/>
              <a:ea typeface="+mn-ea"/>
              <a:cs typeface="+mn-cs"/>
            </a:endParaRPr>
          </a:p>
        </p:txBody>
      </p:sp>
      <p:pic>
        <p:nvPicPr>
          <p:cNvPr id="6" name="Picture 5" descr="A black and white text&#10;&#10;Description automatically generated">
            <a:extLst>
              <a:ext uri="{FF2B5EF4-FFF2-40B4-BE49-F238E27FC236}">
                <a16:creationId xmlns:a16="http://schemas.microsoft.com/office/drawing/2014/main" id="{AF802C67-306F-9CD0-38C8-8D161ED24C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0660" y="849247"/>
            <a:ext cx="3521340" cy="614538"/>
          </a:xfrm>
          <a:prstGeom prst="rect">
            <a:avLst/>
          </a:prstGeom>
        </p:spPr>
      </p:pic>
      <p:pic>
        <p:nvPicPr>
          <p:cNvPr id="13" name="Picture 12" descr="A blue and white text on a white background&#10;&#10;Description automatically generated">
            <a:extLst>
              <a:ext uri="{FF2B5EF4-FFF2-40B4-BE49-F238E27FC236}">
                <a16:creationId xmlns:a16="http://schemas.microsoft.com/office/drawing/2014/main" id="{3CC7C89E-4277-7F0D-FC57-5FCC350112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3737" y="771560"/>
            <a:ext cx="1401143" cy="5805377"/>
          </a:xfrm>
          <a:prstGeom prst="rect">
            <a:avLst/>
          </a:prstGeom>
        </p:spPr>
      </p:pic>
      <p:sp>
        <p:nvSpPr>
          <p:cNvPr id="15" name="TextBox 14">
            <a:extLst>
              <a:ext uri="{FF2B5EF4-FFF2-40B4-BE49-F238E27FC236}">
                <a16:creationId xmlns:a16="http://schemas.microsoft.com/office/drawing/2014/main" id="{D602B8A6-4B74-5C33-AB50-0C94A53C5B47}"/>
              </a:ext>
            </a:extLst>
          </p:cNvPr>
          <p:cNvSpPr txBox="1"/>
          <p:nvPr/>
        </p:nvSpPr>
        <p:spPr>
          <a:xfrm>
            <a:off x="1594881" y="849247"/>
            <a:ext cx="10220243"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452"/>
                </a:solidFill>
                <a:effectLst/>
                <a:uLnTx/>
                <a:uFillTx/>
                <a:latin typeface="Calibri" panose="020F0502020204030204"/>
                <a:ea typeface="+mn-ea"/>
                <a:cs typeface="+mn-cs"/>
              </a:rPr>
              <a:t>Flexibility</a:t>
            </a:r>
            <a:endParaRPr kumimoji="0" lang="en-US" sz="1800" b="1" i="0" u="none" strike="noStrike" kern="1200" cap="none" spc="0" normalizeH="0" baseline="0" noProof="0" dirty="0">
              <a:ln>
                <a:noFill/>
              </a:ln>
              <a:solidFill>
                <a:srgbClr val="00245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One size fits all approach will not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Add questions for site-specific needs (e.g., local QI work) while also providing relevant data for population health planning</a:t>
            </a:r>
          </a:p>
        </p:txBody>
      </p:sp>
      <p:sp>
        <p:nvSpPr>
          <p:cNvPr id="16" name="TextBox 15">
            <a:extLst>
              <a:ext uri="{FF2B5EF4-FFF2-40B4-BE49-F238E27FC236}">
                <a16:creationId xmlns:a16="http://schemas.microsoft.com/office/drawing/2014/main" id="{FE76171A-728D-D9B2-ABC5-4B5070F7F1DF}"/>
              </a:ext>
            </a:extLst>
          </p:cNvPr>
          <p:cNvSpPr txBox="1"/>
          <p:nvPr/>
        </p:nvSpPr>
        <p:spPr>
          <a:xfrm>
            <a:off x="1594881" y="2374594"/>
            <a:ext cx="102202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452"/>
                </a:solidFill>
                <a:effectLst/>
                <a:uLnTx/>
                <a:uFillTx/>
                <a:latin typeface="Calibri" panose="020F0502020204030204"/>
                <a:ea typeface="+mn-ea"/>
                <a:cs typeface="+mn-cs"/>
              </a:rPr>
              <a:t>Supports</a:t>
            </a:r>
            <a:endParaRPr kumimoji="0" lang="en-US" sz="1800" b="1" i="0" u="none" strike="noStrike" kern="1200" cap="none" spc="0" normalizeH="0" baseline="0" noProof="0" dirty="0">
              <a:ln>
                <a:noFill/>
              </a:ln>
              <a:solidFill>
                <a:srgbClr val="00245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Resources and supports to: implement data collection, utilize the data, and ensure resources exist to provide appropriate referral and support if necessary</a:t>
            </a:r>
          </a:p>
        </p:txBody>
      </p:sp>
      <p:sp>
        <p:nvSpPr>
          <p:cNvPr id="17" name="TextBox 16">
            <a:extLst>
              <a:ext uri="{FF2B5EF4-FFF2-40B4-BE49-F238E27FC236}">
                <a16:creationId xmlns:a16="http://schemas.microsoft.com/office/drawing/2014/main" id="{A6F92487-EE9A-8FB3-A2D3-7FBB7278F2E5}"/>
              </a:ext>
            </a:extLst>
          </p:cNvPr>
          <p:cNvSpPr txBox="1"/>
          <p:nvPr/>
        </p:nvSpPr>
        <p:spPr>
          <a:xfrm>
            <a:off x="1594882" y="3789847"/>
            <a:ext cx="10220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452"/>
                </a:solidFill>
                <a:effectLst/>
                <a:uLnTx/>
                <a:uFillTx/>
                <a:latin typeface="Calibri" panose="020F0502020204030204"/>
                <a:ea typeface="+mn-ea"/>
                <a:cs typeface="+mn-cs"/>
              </a:rPr>
              <a:t>Culture shift</a:t>
            </a:r>
            <a:endParaRPr kumimoji="0" lang="en-US" sz="1800" b="1" i="0" u="none" strike="noStrike" kern="1200" cap="none" spc="0" normalizeH="0" baseline="0" noProof="0" dirty="0">
              <a:ln>
                <a:noFill/>
              </a:ln>
              <a:solidFill>
                <a:srgbClr val="00245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OHTs and partner organizations need to adopt a learning health system culture - 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he measurement of PREMs/PROMs is not enough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It is critical to provide supports to close the loop and improve patient care. Providers cannot do this on their own – they need interprofessional teams and quality improvement support.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9780659F-6FC9-4A7C-77DE-894244EFB848}"/>
              </a:ext>
            </a:extLst>
          </p:cNvPr>
          <p:cNvSpPr txBox="1"/>
          <p:nvPr/>
        </p:nvSpPr>
        <p:spPr>
          <a:xfrm>
            <a:off x="1594881" y="5561274"/>
            <a:ext cx="102202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452"/>
                </a:solidFill>
                <a:effectLst/>
                <a:uLnTx/>
                <a:uFillTx/>
                <a:latin typeface="Calibri" panose="020F0502020204030204"/>
                <a:ea typeface="+mn-ea"/>
                <a:cs typeface="+mn-cs"/>
              </a:rPr>
              <a:t>Building efficiencies: combing PREM, PROM, demographic data into ONE tool</a:t>
            </a:r>
            <a:endParaRPr kumimoji="0" lang="en-US" sz="1800" b="1" i="0" u="none" strike="noStrike" kern="1200" cap="none" spc="0" normalizeH="0" baseline="0" noProof="0" dirty="0">
              <a:ln>
                <a:noFill/>
              </a:ln>
              <a:solidFill>
                <a:srgbClr val="00245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Combination of PREM, PROM and data to identify equity-deserving groups into one tool to not overburden patients with multiple data captures from multiple places, audiences, or needs</a:t>
            </a:r>
          </a:p>
        </p:txBody>
      </p:sp>
      <p:pic>
        <p:nvPicPr>
          <p:cNvPr id="21" name="Picture 20" descr="A picture containing background pattern&#10;&#10;Description automatically generated">
            <a:extLst>
              <a:ext uri="{FF2B5EF4-FFF2-40B4-BE49-F238E27FC236}">
                <a16:creationId xmlns:a16="http://schemas.microsoft.com/office/drawing/2014/main" id="{245C0D71-CAF0-0C66-48A8-1A42D9B4B5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88083" y="44285"/>
            <a:ext cx="2403917" cy="849247"/>
          </a:xfrm>
          <a:prstGeom prst="rect">
            <a:avLst/>
          </a:prstGeom>
        </p:spPr>
      </p:pic>
    </p:spTree>
    <p:extLst>
      <p:ext uri="{BB962C8B-B14F-4D97-AF65-F5344CB8AC3E}">
        <p14:creationId xmlns:p14="http://schemas.microsoft.com/office/powerpoint/2010/main" val="3778448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100" y="227059"/>
            <a:ext cx="8478846" cy="6620140"/>
          </a:xfrm>
          <a:custGeom>
            <a:avLst/>
            <a:gdLst/>
            <a:ahLst/>
            <a:cxnLst/>
            <a:rect l="l" t="t" r="r" b="b"/>
            <a:pathLst>
              <a:path w="13341727" h="10287000">
                <a:moveTo>
                  <a:pt x="0" y="0"/>
                </a:moveTo>
                <a:lnTo>
                  <a:pt x="13341727" y="0"/>
                </a:lnTo>
                <a:lnTo>
                  <a:pt x="1334172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reeform 3"/>
          <p:cNvSpPr/>
          <p:nvPr/>
        </p:nvSpPr>
        <p:spPr>
          <a:xfrm>
            <a:off x="8697955" y="6000638"/>
            <a:ext cx="3545236" cy="1078551"/>
          </a:xfrm>
          <a:custGeom>
            <a:avLst/>
            <a:gdLst/>
            <a:ahLst/>
            <a:cxnLst/>
            <a:rect l="l" t="t" r="r" b="b"/>
            <a:pathLst>
              <a:path w="5317854" h="1617826">
                <a:moveTo>
                  <a:pt x="0" y="0"/>
                </a:moveTo>
                <a:lnTo>
                  <a:pt x="5317855" y="0"/>
                </a:lnTo>
                <a:lnTo>
                  <a:pt x="5317855" y="1617826"/>
                </a:lnTo>
                <a:lnTo>
                  <a:pt x="0" y="161782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4"/>
          <p:cNvSpPr txBox="1"/>
          <p:nvPr/>
        </p:nvSpPr>
        <p:spPr>
          <a:xfrm>
            <a:off x="4262024" y="115354"/>
            <a:ext cx="3417563" cy="1317861"/>
          </a:xfrm>
          <a:prstGeom prst="rect">
            <a:avLst/>
          </a:prstGeom>
        </p:spPr>
        <p:txBody>
          <a:bodyPr wrap="square"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Application:</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Priority Populations</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  and Indicators</a:t>
            </a:r>
          </a:p>
        </p:txBody>
      </p:sp>
      <p:sp>
        <p:nvSpPr>
          <p:cNvPr id="5" name="TextBox 5"/>
          <p:cNvSpPr txBox="1"/>
          <p:nvPr/>
        </p:nvSpPr>
        <p:spPr>
          <a:xfrm>
            <a:off x="5393745" y="2089840"/>
            <a:ext cx="3107680" cy="869020"/>
          </a:xfrm>
          <a:prstGeom prst="rect">
            <a:avLst/>
          </a:prstGeom>
        </p:spPr>
        <p:txBody>
          <a:bodyPr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Year 1: Logic Models</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Stories of Success</a:t>
            </a:r>
          </a:p>
        </p:txBody>
      </p:sp>
      <p:sp>
        <p:nvSpPr>
          <p:cNvPr id="6" name="TextBox 6"/>
          <p:cNvSpPr txBox="1"/>
          <p:nvPr/>
        </p:nvSpPr>
        <p:spPr>
          <a:xfrm>
            <a:off x="5158965" y="3401487"/>
            <a:ext cx="3304210" cy="1317861"/>
          </a:xfrm>
          <a:prstGeom prst="rect">
            <a:avLst/>
          </a:prstGeom>
        </p:spPr>
        <p:txBody>
          <a:bodyPr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Year 2-3: Data!?</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Patient Experience </a:t>
            </a:r>
          </a:p>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and Outcomes </a:t>
            </a:r>
          </a:p>
        </p:txBody>
      </p:sp>
      <p:sp>
        <p:nvSpPr>
          <p:cNvPr id="7" name="TextBox 7"/>
          <p:cNvSpPr txBox="1"/>
          <p:nvPr/>
        </p:nvSpPr>
        <p:spPr>
          <a:xfrm>
            <a:off x="4443895" y="6000638"/>
            <a:ext cx="3304210" cy="420180"/>
          </a:xfrm>
          <a:prstGeom prst="rect">
            <a:avLst/>
          </a:prstGeom>
        </p:spPr>
        <p:txBody>
          <a:bodyPr lIns="0" tIns="0" rIns="0" bIns="0" rtlCol="0" anchor="t">
            <a:spAutoFit/>
          </a:bodyPr>
          <a:lstStyle/>
          <a:p>
            <a:pPr marL="0" marR="0" lvl="0" indent="0" algn="ctr" defTabSz="914400" rtl="0" eaLnBrk="1" fontAlgn="auto" latinLnBrk="0" hangingPunct="1">
              <a:lnSpc>
                <a:spcPts val="3454"/>
              </a:lnSpc>
              <a:spcBef>
                <a:spcPts val="0"/>
              </a:spcBef>
              <a:spcAft>
                <a:spcPts val="0"/>
              </a:spcAft>
              <a:buClrTx/>
              <a:buSzTx/>
              <a:buFontTx/>
              <a:buNone/>
              <a:tabLst/>
              <a:defRPr/>
            </a:pPr>
            <a:r>
              <a:rPr kumimoji="0" lang="en-US" sz="2467"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Year 3-4: Health Homes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E861-B9D7-45E4-4C4A-443FC717AFE0}"/>
              </a:ext>
            </a:extLst>
          </p:cNvPr>
          <p:cNvSpPr>
            <a:spLocks noGrp="1"/>
          </p:cNvSpPr>
          <p:nvPr>
            <p:ph type="title"/>
          </p:nvPr>
        </p:nvSpPr>
        <p:spPr>
          <a:xfrm>
            <a:off x="2768916" y="555373"/>
            <a:ext cx="10897200" cy="627189"/>
          </a:xfrm>
        </p:spPr>
        <p:txBody>
          <a:bodyPr/>
          <a:lstStyle/>
          <a:p>
            <a:r>
              <a:rPr lang="en-US" dirty="0"/>
              <a:t>Year 3 and 4: Time to regroup and refocus. </a:t>
            </a:r>
          </a:p>
        </p:txBody>
      </p:sp>
      <p:sp>
        <p:nvSpPr>
          <p:cNvPr id="4" name="Slide Number Placeholder 3">
            <a:extLst>
              <a:ext uri="{FF2B5EF4-FFF2-40B4-BE49-F238E27FC236}">
                <a16:creationId xmlns:a16="http://schemas.microsoft.com/office/drawing/2014/main" id="{FF347727-8A67-AFFF-68F6-ADA52F0AADF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17564E1B-F947-23E2-AF68-A1ADD88B6977}"/>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3237875" y="1182562"/>
            <a:ext cx="4979641" cy="5543229"/>
          </a:xfrm>
          <a:prstGeom prst="rect">
            <a:avLst/>
          </a:prstGeom>
          <a:noFill/>
        </p:spPr>
      </p:pic>
    </p:spTree>
    <p:extLst>
      <p:ext uri="{BB962C8B-B14F-4D97-AF65-F5344CB8AC3E}">
        <p14:creationId xmlns:p14="http://schemas.microsoft.com/office/powerpoint/2010/main" val="3891231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DF072-36D2-34E4-22D1-94CDC1792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BD094B-3F3F-7EA3-9795-2CDCE324CCB4}"/>
              </a:ext>
            </a:extLst>
          </p:cNvPr>
          <p:cNvSpPr>
            <a:spLocks noGrp="1"/>
          </p:cNvSpPr>
          <p:nvPr>
            <p:ph type="title"/>
          </p:nvPr>
        </p:nvSpPr>
        <p:spPr>
          <a:xfrm>
            <a:off x="2768916" y="555373"/>
            <a:ext cx="10897200" cy="627189"/>
          </a:xfrm>
        </p:spPr>
        <p:txBody>
          <a:bodyPr/>
          <a:lstStyle/>
          <a:p>
            <a:r>
              <a:rPr lang="en-US" dirty="0"/>
              <a:t>Year 3 and 4: Time to regroup and refocus. </a:t>
            </a:r>
          </a:p>
        </p:txBody>
      </p:sp>
      <p:sp>
        <p:nvSpPr>
          <p:cNvPr id="4" name="Slide Number Placeholder 3">
            <a:extLst>
              <a:ext uri="{FF2B5EF4-FFF2-40B4-BE49-F238E27FC236}">
                <a16:creationId xmlns:a16="http://schemas.microsoft.com/office/drawing/2014/main" id="{EF4F5591-29F3-F620-120F-36BAC7EED9E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Pin page">
            <a:extLst>
              <a:ext uri="{FF2B5EF4-FFF2-40B4-BE49-F238E27FC236}">
                <a16:creationId xmlns:a16="http://schemas.microsoft.com/office/drawing/2014/main" id="{376458EF-585E-1A02-9257-8686B9BBF4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0630" y="312329"/>
            <a:ext cx="7528668" cy="63399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2915C4-0B02-513A-014C-89F7470AF774}"/>
              </a:ext>
            </a:extLst>
          </p:cNvPr>
          <p:cNvSpPr txBox="1"/>
          <p:nvPr/>
        </p:nvSpPr>
        <p:spPr>
          <a:xfrm>
            <a:off x="7093479" y="1182562"/>
            <a:ext cx="2625928"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evaluation of an OHT</a:t>
            </a:r>
          </a:p>
        </p:txBody>
      </p:sp>
    </p:spTree>
    <p:extLst>
      <p:ext uri="{BB962C8B-B14F-4D97-AF65-F5344CB8AC3E}">
        <p14:creationId xmlns:p14="http://schemas.microsoft.com/office/powerpoint/2010/main" val="1552613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94298-BCB2-6379-3215-2F2B8F0FC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9C44F-07D1-4717-12B9-6FE2F66BF44B}"/>
              </a:ext>
            </a:extLst>
          </p:cNvPr>
          <p:cNvSpPr>
            <a:spLocks noGrp="1"/>
          </p:cNvSpPr>
          <p:nvPr>
            <p:ph type="title"/>
          </p:nvPr>
        </p:nvSpPr>
        <p:spPr>
          <a:xfrm>
            <a:off x="2768916" y="555373"/>
            <a:ext cx="10897200" cy="627189"/>
          </a:xfrm>
        </p:spPr>
        <p:txBody>
          <a:bodyPr/>
          <a:lstStyle/>
          <a:p>
            <a:r>
              <a:rPr lang="en-US" dirty="0"/>
              <a:t>Year 3 and 4: Time to regroup and refocus. </a:t>
            </a:r>
          </a:p>
        </p:txBody>
      </p:sp>
      <p:sp>
        <p:nvSpPr>
          <p:cNvPr id="4" name="Slide Number Placeholder 3">
            <a:extLst>
              <a:ext uri="{FF2B5EF4-FFF2-40B4-BE49-F238E27FC236}">
                <a16:creationId xmlns:a16="http://schemas.microsoft.com/office/drawing/2014/main" id="{B90E27D8-BDC1-8529-A8DC-2237E12C51A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D5629E4E-7E5A-F938-4C6E-1DB50A2BEC03}"/>
              </a:ext>
            </a:extLst>
          </p:cNvPr>
          <p:cNvPicPr>
            <a:picLocks noChangeAspect="1"/>
          </p:cNvPicPr>
          <p:nvPr/>
        </p:nvPicPr>
        <p:blipFill>
          <a:blip r:embed="rId2"/>
          <a:stretch>
            <a:fillRect/>
          </a:stretch>
        </p:blipFill>
        <p:spPr>
          <a:xfrm>
            <a:off x="1128800" y="1439694"/>
            <a:ext cx="3280232" cy="4280981"/>
          </a:xfrm>
          <a:prstGeom prst="rect">
            <a:avLst/>
          </a:prstGeom>
        </p:spPr>
      </p:pic>
      <p:pic>
        <p:nvPicPr>
          <p:cNvPr id="3074" name="Picture 2" descr="Dr. Morgan Slater - Health System ...">
            <a:extLst>
              <a:ext uri="{FF2B5EF4-FFF2-40B4-BE49-F238E27FC236}">
                <a16:creationId xmlns:a16="http://schemas.microsoft.com/office/drawing/2014/main" id="{27E618B8-0E6C-3D3E-4188-8783DDA9B0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5054" y="1284702"/>
            <a:ext cx="1861891" cy="25504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CES | Joan Tranmer">
            <a:extLst>
              <a:ext uri="{FF2B5EF4-FFF2-40B4-BE49-F238E27FC236}">
                <a16:creationId xmlns:a16="http://schemas.microsoft.com/office/drawing/2014/main" id="{66453767-D53B-F9AF-BEE1-6D0D0DB136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92253" y="1284702"/>
            <a:ext cx="2050525" cy="25504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y | Family Medicine | School of Medicine | Queen's University">
            <a:extLst>
              <a:ext uri="{FF2B5EF4-FFF2-40B4-BE49-F238E27FC236}">
                <a16:creationId xmlns:a16="http://schemas.microsoft.com/office/drawing/2014/main" id="{0BD9B610-28C8-E343-64BF-6E592513351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361168" y="1439694"/>
            <a:ext cx="2652555" cy="23061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ller | School of Rehabilitation Therapy | Queen's University">
            <a:extLst>
              <a:ext uri="{FF2B5EF4-FFF2-40B4-BE49-F238E27FC236}">
                <a16:creationId xmlns:a16="http://schemas.microsoft.com/office/drawing/2014/main" id="{CD9FA120-8D5E-6A32-CECC-0E9E50864C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65054" y="3866404"/>
            <a:ext cx="2125338" cy="255040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im Morrison – Addiction &amp; Mental Health Services">
            <a:extLst>
              <a:ext uri="{FF2B5EF4-FFF2-40B4-BE49-F238E27FC236}">
                <a16:creationId xmlns:a16="http://schemas.microsoft.com/office/drawing/2014/main" id="{B8DDE73E-A9F6-2081-FFE3-7493753A8DD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60888" y="3866404"/>
            <a:ext cx="1913984" cy="255040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2">
            <a:extLst>
              <a:ext uri="{FF2B5EF4-FFF2-40B4-BE49-F238E27FC236}">
                <a16:creationId xmlns:a16="http://schemas.microsoft.com/office/drawing/2014/main" id="{10EE5959-39CF-2064-45E3-1A3E4416E068}"/>
              </a:ext>
            </a:extLst>
          </p:cNvPr>
          <p:cNvSpPr/>
          <p:nvPr/>
        </p:nvSpPr>
        <p:spPr>
          <a:xfrm>
            <a:off x="9453877" y="4032766"/>
            <a:ext cx="2467135" cy="1766233"/>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8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2F64D-25DC-2AA0-DA68-1A6F581C0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55B25-99A3-2F85-0745-3F234FBE37D0}"/>
              </a:ext>
            </a:extLst>
          </p:cNvPr>
          <p:cNvSpPr>
            <a:spLocks noGrp="1"/>
          </p:cNvSpPr>
          <p:nvPr>
            <p:ph type="title"/>
          </p:nvPr>
        </p:nvSpPr>
        <p:spPr>
          <a:xfrm>
            <a:off x="2768916" y="555373"/>
            <a:ext cx="10897200" cy="627189"/>
          </a:xfrm>
        </p:spPr>
        <p:txBody>
          <a:bodyPr/>
          <a:lstStyle/>
          <a:p>
            <a:r>
              <a:rPr lang="en-US" dirty="0"/>
              <a:t>Year 3 and 4: Time to regroup and refocus. </a:t>
            </a:r>
          </a:p>
        </p:txBody>
      </p:sp>
      <p:sp>
        <p:nvSpPr>
          <p:cNvPr id="4" name="Slide Number Placeholder 3">
            <a:extLst>
              <a:ext uri="{FF2B5EF4-FFF2-40B4-BE49-F238E27FC236}">
                <a16:creationId xmlns:a16="http://schemas.microsoft.com/office/drawing/2014/main" id="{EDB70153-9DAF-65E8-62DD-84FD4643769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screenshot of a computer&#10;&#10;Description automatically generated">
            <a:extLst>
              <a:ext uri="{FF2B5EF4-FFF2-40B4-BE49-F238E27FC236}">
                <a16:creationId xmlns:a16="http://schemas.microsoft.com/office/drawing/2014/main" id="{BB8F1BAD-E4A2-7242-C21C-1214C2BB45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815695" y="1545508"/>
            <a:ext cx="7724386" cy="4641656"/>
          </a:xfrm>
          <a:prstGeom prst="rect">
            <a:avLst/>
          </a:prstGeom>
          <a:ln>
            <a:noFill/>
          </a:ln>
          <a:extLst>
            <a:ext uri="{53640926-AAD7-44D8-BBD7-CCE9431645EC}">
              <a14:shadowObscured xmlns:a14="http://schemas.microsoft.com/office/drawing/2010/main"/>
            </a:ext>
          </a:extLst>
        </p:spPr>
      </p:pic>
      <p:sp>
        <p:nvSpPr>
          <p:cNvPr id="8" name="Freeform 2">
            <a:extLst>
              <a:ext uri="{FF2B5EF4-FFF2-40B4-BE49-F238E27FC236}">
                <a16:creationId xmlns:a16="http://schemas.microsoft.com/office/drawing/2014/main" id="{AC2C473F-3107-DE2E-AB32-13A836D34828}"/>
              </a:ext>
            </a:extLst>
          </p:cNvPr>
          <p:cNvSpPr/>
          <p:nvPr/>
        </p:nvSpPr>
        <p:spPr>
          <a:xfrm>
            <a:off x="9540081" y="2545883"/>
            <a:ext cx="2467135" cy="1766233"/>
          </a:xfrm>
          <a:custGeom>
            <a:avLst/>
            <a:gdLst/>
            <a:ahLst/>
            <a:cxnLst/>
            <a:rect l="l" t="t" r="r" b="b"/>
            <a:pathLst>
              <a:path w="6164494" h="4114800">
                <a:moveTo>
                  <a:pt x="0" y="0"/>
                </a:moveTo>
                <a:lnTo>
                  <a:pt x="6164494" y="0"/>
                </a:lnTo>
                <a:lnTo>
                  <a:pt x="61644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891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D303C-0C7C-6CBE-1E3A-A51FBF2363D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EFBC99-49D0-950A-3BCD-E7A54914AF63}"/>
              </a:ext>
            </a:extLst>
          </p:cNvPr>
          <p:cNvSpPr>
            <a:spLocks noGrp="1"/>
          </p:cNvSpPr>
          <p:nvPr>
            <p:ph type="sldNum" sz="quarter" idx="4"/>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47</a:t>
            </a:fld>
            <a:endParaRPr kumimoji="0" lang="en-US" sz="1000" b="0" i="0" u="none" strike="noStrike" kern="1200" cap="none" spc="0" normalizeH="0" baseline="0" noProof="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54453277-B931-7B09-C0AF-EC57E795EB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3581" y="1370671"/>
            <a:ext cx="2673470" cy="2424248"/>
          </a:xfrm>
          <a:prstGeom prst="rect">
            <a:avLst/>
          </a:prstGeom>
        </p:spPr>
      </p:pic>
      <p:pic>
        <p:nvPicPr>
          <p:cNvPr id="9" name="Picture 8" descr="A map of the area&#10;&#10;Description automatically generated">
            <a:extLst>
              <a:ext uri="{FF2B5EF4-FFF2-40B4-BE49-F238E27FC236}">
                <a16:creationId xmlns:a16="http://schemas.microsoft.com/office/drawing/2014/main" id="{64C560FE-72AA-9041-2089-62CA38A2D2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5954" y="1639441"/>
            <a:ext cx="2538797" cy="1886707"/>
          </a:xfrm>
          <a:prstGeom prst="rect">
            <a:avLst/>
          </a:prstGeom>
          <a:ln>
            <a:solidFill>
              <a:schemeClr val="tx1"/>
            </a:solidFill>
          </a:ln>
        </p:spPr>
      </p:pic>
      <p:sp>
        <p:nvSpPr>
          <p:cNvPr id="10" name="TextBox 9">
            <a:extLst>
              <a:ext uri="{FF2B5EF4-FFF2-40B4-BE49-F238E27FC236}">
                <a16:creationId xmlns:a16="http://schemas.microsoft.com/office/drawing/2014/main" id="{C9605007-0ACA-74D4-3DCB-AD7B05121AB2}"/>
              </a:ext>
            </a:extLst>
          </p:cNvPr>
          <p:cNvSpPr txBox="1"/>
          <p:nvPr/>
        </p:nvSpPr>
        <p:spPr>
          <a:xfrm>
            <a:off x="-160521" y="4250008"/>
            <a:ext cx="40216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FLA-OHT - Patient Experience and Wellness Survey</a:t>
            </a:r>
          </a:p>
        </p:txBody>
      </p:sp>
      <p:sp>
        <p:nvSpPr>
          <p:cNvPr id="11" name="TextBox 10">
            <a:extLst>
              <a:ext uri="{FF2B5EF4-FFF2-40B4-BE49-F238E27FC236}">
                <a16:creationId xmlns:a16="http://schemas.microsoft.com/office/drawing/2014/main" id="{2CC306F9-3172-DF35-927E-F9A155F2FBE8}"/>
              </a:ext>
            </a:extLst>
          </p:cNvPr>
          <p:cNvSpPr txBox="1"/>
          <p:nvPr/>
        </p:nvSpPr>
        <p:spPr>
          <a:xfrm>
            <a:off x="4021674" y="4249581"/>
            <a:ext cx="402167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Neighbourhood</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Mapping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(Community Health Profiles 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https://www.ontariohealthprofiles.ca/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pic>
        <p:nvPicPr>
          <p:cNvPr id="12" name="Picture 11">
            <a:extLst>
              <a:ext uri="{FF2B5EF4-FFF2-40B4-BE49-F238E27FC236}">
                <a16:creationId xmlns:a16="http://schemas.microsoft.com/office/drawing/2014/main" id="{25285510-B4D1-16F4-4A19-6603772F12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46204" y="1527573"/>
            <a:ext cx="2732215" cy="2424249"/>
          </a:xfrm>
          <a:prstGeom prst="rect">
            <a:avLst/>
          </a:prstGeom>
        </p:spPr>
      </p:pic>
      <p:sp>
        <p:nvSpPr>
          <p:cNvPr id="13" name="TextBox 12">
            <a:extLst>
              <a:ext uri="{FF2B5EF4-FFF2-40B4-BE49-F238E27FC236}">
                <a16:creationId xmlns:a16="http://schemas.microsoft.com/office/drawing/2014/main" id="{4ADF60DB-718C-4134-289A-49A1DA90570F}"/>
              </a:ext>
            </a:extLst>
          </p:cNvPr>
          <p:cNvSpPr txBox="1"/>
          <p:nvPr/>
        </p:nvSpPr>
        <p:spPr>
          <a:xfrm>
            <a:off x="8457496" y="4250435"/>
            <a:ext cx="40216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Current State Assessment of Health Homes</a:t>
            </a:r>
          </a:p>
        </p:txBody>
      </p:sp>
    </p:spTree>
    <p:extLst>
      <p:ext uri="{BB962C8B-B14F-4D97-AF65-F5344CB8AC3E}">
        <p14:creationId xmlns:p14="http://schemas.microsoft.com/office/powerpoint/2010/main" val="1596453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4918-E981-4227-A0DA-643C5C4DD6D1}"/>
              </a:ext>
            </a:extLst>
          </p:cNvPr>
          <p:cNvSpPr>
            <a:spLocks noGrp="1"/>
          </p:cNvSpPr>
          <p:nvPr>
            <p:ph type="ctrTitle"/>
          </p:nvPr>
        </p:nvSpPr>
        <p:spPr>
          <a:xfrm>
            <a:off x="590924" y="838200"/>
            <a:ext cx="10891875" cy="932234"/>
          </a:xfrm>
        </p:spPr>
        <p:txBody>
          <a:bodyPr/>
          <a:lstStyle/>
          <a:p>
            <a:r>
              <a:rPr lang="en-US" dirty="0"/>
              <a:t>Goals and Focus</a:t>
            </a:r>
          </a:p>
        </p:txBody>
      </p:sp>
      <p:sp>
        <p:nvSpPr>
          <p:cNvPr id="3" name="Subtitle 2">
            <a:extLst>
              <a:ext uri="{FF2B5EF4-FFF2-40B4-BE49-F238E27FC236}">
                <a16:creationId xmlns:a16="http://schemas.microsoft.com/office/drawing/2014/main" id="{A5856F12-35D4-0207-697E-97FE8D2A7D78}"/>
              </a:ext>
            </a:extLst>
          </p:cNvPr>
          <p:cNvSpPr>
            <a:spLocks noGrp="1"/>
          </p:cNvSpPr>
          <p:nvPr>
            <p:ph type="subTitle" idx="1"/>
          </p:nvPr>
        </p:nvSpPr>
        <p:spPr>
          <a:xfrm>
            <a:off x="415826" y="2168536"/>
            <a:ext cx="11218455" cy="538730"/>
          </a:xfrm>
        </p:spPr>
        <p:txBody>
          <a:bodyPr/>
          <a:lstStyle/>
          <a:p>
            <a:pPr marL="457200" indent="-457200">
              <a:buAutoNum type="arabicPeriod"/>
            </a:pPr>
            <a:r>
              <a:rPr lang="en-US" dirty="0"/>
              <a:t>Alignment of outcomes and indicators across projects  when possible</a:t>
            </a:r>
          </a:p>
          <a:p>
            <a:pPr marL="457200" indent="-457200">
              <a:buAutoNum type="arabicPeriod"/>
            </a:pPr>
            <a:r>
              <a:rPr lang="en-US" dirty="0"/>
              <a:t>Work with partners to coordinate data</a:t>
            </a:r>
          </a:p>
          <a:p>
            <a:pPr marL="457200" indent="-457200">
              <a:buAutoNum type="arabicPeriod"/>
            </a:pPr>
            <a:r>
              <a:rPr lang="en-US" dirty="0"/>
              <a:t>Leverage evaluations being conducted in our FLA-OHT</a:t>
            </a:r>
          </a:p>
          <a:p>
            <a:pPr marL="457200" indent="-457200">
              <a:buAutoNum type="arabicPeriod"/>
            </a:pPr>
            <a:r>
              <a:rPr lang="en-US" dirty="0"/>
              <a:t>Routine deployment (with support) of FLA-OHT Patient and Wellness Experience Survey across all Health Homes.  </a:t>
            </a:r>
          </a:p>
        </p:txBody>
      </p:sp>
      <p:sp>
        <p:nvSpPr>
          <p:cNvPr id="5" name="TextBox 4">
            <a:extLst>
              <a:ext uri="{FF2B5EF4-FFF2-40B4-BE49-F238E27FC236}">
                <a16:creationId xmlns:a16="http://schemas.microsoft.com/office/drawing/2014/main" id="{4D4B89C3-C734-41E8-85AD-B511072E8776}"/>
              </a:ext>
            </a:extLst>
          </p:cNvPr>
          <p:cNvSpPr txBox="1"/>
          <p:nvPr/>
        </p:nvSpPr>
        <p:spPr>
          <a:xfrm>
            <a:off x="0" y="6019800"/>
            <a:ext cx="9844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452"/>
                </a:solidFill>
                <a:effectLst/>
                <a:uLnTx/>
                <a:uFillTx/>
                <a:latin typeface="Calibri" panose="020F0502020204030204"/>
                <a:ea typeface="+mn-ea"/>
                <a:cs typeface="+mn-cs"/>
              </a:rPr>
              <a:t>1. Stay </a:t>
            </a:r>
            <a:r>
              <a:rPr kumimoji="0" lang="en-US" sz="2000" b="0" i="0" u="none" strike="noStrike" kern="1200" cap="none" spc="0" normalizeH="0" baseline="0" noProof="0" dirty="0" err="1">
                <a:ln>
                  <a:noFill/>
                </a:ln>
                <a:solidFill>
                  <a:srgbClr val="002452"/>
                </a:solidFill>
                <a:effectLst/>
                <a:uLnTx/>
                <a:uFillTx/>
                <a:latin typeface="Calibri" panose="020F0502020204030204"/>
                <a:ea typeface="+mn-ea"/>
                <a:cs typeface="+mn-cs"/>
              </a:rPr>
              <a:t>focused:Have</a:t>
            </a:r>
            <a:r>
              <a:rPr kumimoji="0" lang="en-US" sz="2000" b="0" i="0" u="none" strike="noStrike" kern="1200" cap="none" spc="0" normalizeH="0" baseline="0" noProof="0" dirty="0">
                <a:ln>
                  <a:noFill/>
                </a:ln>
                <a:solidFill>
                  <a:srgbClr val="002452"/>
                </a:solidFill>
                <a:effectLst/>
                <a:uLnTx/>
                <a:uFillTx/>
                <a:latin typeface="Calibri" panose="020F0502020204030204"/>
                <a:ea typeface="+mn-ea"/>
                <a:cs typeface="+mn-cs"/>
              </a:rPr>
              <a:t> a plan.  2. Bite sized projects.  3. Build on your work - slowly over time </a:t>
            </a:r>
          </a:p>
        </p:txBody>
      </p:sp>
    </p:spTree>
    <p:extLst>
      <p:ext uri="{BB962C8B-B14F-4D97-AF65-F5344CB8AC3E}">
        <p14:creationId xmlns:p14="http://schemas.microsoft.com/office/powerpoint/2010/main" val="3697841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5599-9C6A-5D78-10DA-B2B0C911C3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C87CED6-D132-47F4-17D9-413FE38030D1}"/>
              </a:ext>
            </a:extLst>
          </p:cNvPr>
          <p:cNvPicPr>
            <a:picLocks noChangeAspect="1"/>
          </p:cNvPicPr>
          <p:nvPr/>
        </p:nvPicPr>
        <p:blipFill>
          <a:blip r:embed="rId2"/>
          <a:stretch>
            <a:fillRect/>
          </a:stretch>
        </p:blipFill>
        <p:spPr>
          <a:xfrm>
            <a:off x="516107" y="233363"/>
            <a:ext cx="11159786" cy="6556375"/>
          </a:xfrm>
          <a:prstGeom prst="rect">
            <a:avLst/>
          </a:prstGeom>
          <a:noFill/>
        </p:spPr>
      </p:pic>
      <p:sp>
        <p:nvSpPr>
          <p:cNvPr id="4" name="Slide Number Placeholder 3" hidden="1">
            <a:extLst>
              <a:ext uri="{FF2B5EF4-FFF2-40B4-BE49-F238E27FC236}">
                <a16:creationId xmlns:a16="http://schemas.microsoft.com/office/drawing/2014/main" id="{F22E9AAF-B1FD-A5FA-17AB-F633BAAEC76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261F39B-8A46-D743-AB7C-AC36BC75A245}" type="slidenum">
              <a:rPr kumimoji="0" lang="en-US" sz="1000" b="0" i="0" u="none" strike="noStrike" kern="1200" cap="none" spc="0" normalizeH="0" baseline="0" noProof="0" smtClean="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49</a:t>
            </a:fld>
            <a:endParaRPr kumimoji="0" lang="en-US" sz="1000" b="0" i="0" u="none" strike="noStrike" kern="1200" cap="none" spc="0" normalizeH="0" baseline="0" noProof="0">
              <a:ln>
                <a:noFill/>
              </a:ln>
              <a:solidFill>
                <a:srgbClr val="EBEBEC">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804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C2885-8BAB-79CD-69D9-52D6FCB185C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688537-78AA-4A54-BEF6-4F50C51CC6AC}"/>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latin typeface="Arial" panose="020B0604020202020204" pitchFamily="34" charset="0"/>
                <a:cs typeface="Arial" panose="020B0604020202020204" pitchFamily="34" charset="0"/>
              </a:rPr>
              <a:pPr/>
              <a:t>5</a:t>
            </a:fld>
            <a:endParaRPr lang="fr-CA"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1EB24E4-4F80-670D-0415-2F2935F404B9}"/>
              </a:ext>
            </a:extLst>
          </p:cNvPr>
          <p:cNvSpPr/>
          <p:nvPr/>
        </p:nvSpPr>
        <p:spPr>
          <a:xfrm>
            <a:off x="189836" y="1098701"/>
            <a:ext cx="8000706" cy="2631490"/>
          </a:xfrm>
          <a:prstGeom prst="rect">
            <a:avLst/>
          </a:prstGeom>
        </p:spPr>
        <p:txBody>
          <a:bodyPr wrap="square"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Today’s event: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Supporting Evaluation in Learning Health Systems: What do OHTs need to know?</a:t>
            </a:r>
            <a:b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DF54513A-5D6B-E25A-5902-19E423595C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96809" y="1430733"/>
            <a:ext cx="1244304" cy="1244304"/>
          </a:xfrm>
          <a:prstGeom prst="ellipse">
            <a:avLst/>
          </a:prstGeom>
        </p:spPr>
      </p:pic>
      <p:sp>
        <p:nvSpPr>
          <p:cNvPr id="24" name="Rectangle 23">
            <a:extLst>
              <a:ext uri="{FF2B5EF4-FFF2-40B4-BE49-F238E27FC236}">
                <a16:creationId xmlns:a16="http://schemas.microsoft.com/office/drawing/2014/main" id="{CC34DDA6-593E-4EA6-D39D-394D6BECA168}"/>
              </a:ext>
            </a:extLst>
          </p:cNvPr>
          <p:cNvSpPr/>
          <p:nvPr/>
        </p:nvSpPr>
        <p:spPr>
          <a:xfrm rot="16200000">
            <a:off x="-307609" y="3830055"/>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318D3BB-B0DD-2D3C-680F-AAF51B97521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48340" y="3303171"/>
            <a:ext cx="1202949" cy="12029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B15A8E0C-FE55-CFB6-7042-498362BD89D0}"/>
              </a:ext>
            </a:extLst>
          </p:cNvPr>
          <p:cNvPicPr>
            <a:picLocks noChangeAspect="1"/>
          </p:cNvPicPr>
          <p:nvPr/>
        </p:nvPicPr>
        <p:blipFill>
          <a:blip r:embed="rId5"/>
          <a:stretch>
            <a:fillRect/>
          </a:stretch>
        </p:blipFill>
        <p:spPr>
          <a:xfrm>
            <a:off x="8628275" y="2664911"/>
            <a:ext cx="1981372" cy="731583"/>
          </a:xfrm>
          <a:prstGeom prst="rect">
            <a:avLst/>
          </a:prstGeom>
        </p:spPr>
      </p:pic>
      <p:pic>
        <p:nvPicPr>
          <p:cNvPr id="17" name="Picture 16">
            <a:extLst>
              <a:ext uri="{FF2B5EF4-FFF2-40B4-BE49-F238E27FC236}">
                <a16:creationId xmlns:a16="http://schemas.microsoft.com/office/drawing/2014/main" id="{868F05D6-145D-6EA0-BB5A-778D2801B98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887438" y="3404091"/>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18C5FB71-4C27-9418-090E-BD4B370EC588}"/>
              </a:ext>
            </a:extLst>
          </p:cNvPr>
          <p:cNvSpPr/>
          <p:nvPr/>
        </p:nvSpPr>
        <p:spPr>
          <a:xfrm rot="16200000">
            <a:off x="8159101" y="1716804"/>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7A90C0-B224-B209-7311-9F28FBA305C9}"/>
              </a:ext>
            </a:extLst>
          </p:cNvPr>
          <p:cNvSpPr txBox="1"/>
          <p:nvPr/>
        </p:nvSpPr>
        <p:spPr bwMode="auto">
          <a:xfrm>
            <a:off x="1436809" y="4785948"/>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Dr Catherine Donnelly</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Associate Professor</a:t>
            </a:r>
          </a:p>
          <a:p>
            <a:pPr lvl="0" algn="ctr">
              <a:buClrTx/>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Queen’s University</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FLA OHT</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D4F77933-40FF-DFFB-0CC3-C08E1888E23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445329" y="3303171"/>
            <a:ext cx="1358153" cy="1344612"/>
          </a:xfrm>
          <a:prstGeom prst="flowChartConnector">
            <a:avLst/>
          </a:prstGeom>
        </p:spPr>
      </p:pic>
      <p:sp>
        <p:nvSpPr>
          <p:cNvPr id="19" name="TextBox 18">
            <a:extLst>
              <a:ext uri="{FF2B5EF4-FFF2-40B4-BE49-F238E27FC236}">
                <a16:creationId xmlns:a16="http://schemas.microsoft.com/office/drawing/2014/main" id="{D0FC3FA2-9165-0DBC-36F8-9A3BEC5BC822}"/>
              </a:ext>
            </a:extLst>
          </p:cNvPr>
          <p:cNvSpPr txBox="1"/>
          <p:nvPr/>
        </p:nvSpPr>
        <p:spPr bwMode="auto">
          <a:xfrm>
            <a:off x="4158372" y="4716865"/>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lang="en-US" sz="1600" kern="1200" dirty="0">
                <a:solidFill>
                  <a:srgbClr val="FFFFFF"/>
                </a:solidFill>
                <a:latin typeface="Arial" panose="020B0604020202020204" pitchFamily="34" charset="0"/>
                <a:ea typeface="+mn-ea"/>
                <a:cs typeface="Arial" panose="020B0604020202020204" pitchFamily="34" charset="0"/>
              </a:rPr>
              <a:t>Dr. </a:t>
            </a:r>
            <a:r>
              <a:rPr lang="en-US" sz="1600" kern="1200" dirty="0" err="1">
                <a:solidFill>
                  <a:srgbClr val="FFFFFF"/>
                </a:solidFill>
                <a:latin typeface="Arial" panose="020B0604020202020204" pitchFamily="34" charset="0"/>
                <a:ea typeface="+mn-ea"/>
                <a:cs typeface="Arial" panose="020B0604020202020204" pitchFamily="34" charset="0"/>
              </a:rPr>
              <a:t>Reham</a:t>
            </a:r>
            <a:r>
              <a:rPr lang="en-US" sz="1600" kern="1200" dirty="0">
                <a:solidFill>
                  <a:srgbClr val="FFFFFF"/>
                </a:solidFill>
                <a:latin typeface="Arial" panose="020B0604020202020204" pitchFamily="34" charset="0"/>
                <a:ea typeface="+mn-ea"/>
                <a:cs typeface="Arial" panose="020B0604020202020204" pitchFamily="34" charset="0"/>
              </a:rPr>
              <a:t> </a:t>
            </a:r>
            <a:r>
              <a:rPr lang="en-US" sz="1600" kern="1200" dirty="0" err="1">
                <a:solidFill>
                  <a:srgbClr val="FFFFFF"/>
                </a:solidFill>
                <a:latin typeface="Arial" panose="020B0604020202020204" pitchFamily="34" charset="0"/>
                <a:ea typeface="+mn-ea"/>
                <a:cs typeface="Arial" panose="020B0604020202020204" pitchFamily="34" charset="0"/>
              </a:rPr>
              <a:t>Abdelhalim</a:t>
            </a:r>
            <a:endParaRPr lang="en-US" sz="1600" kern="1200" dirty="0">
              <a:solidFill>
                <a:srgbClr val="FFFFFF"/>
              </a:solidFill>
              <a:latin typeface="Arial" panose="020B0604020202020204" pitchFamily="34" charset="0"/>
              <a:ea typeface="+mn-ea"/>
              <a:cs typeface="Arial" panose="020B0604020202020204" pitchFamily="34" charset="0"/>
            </a:endParaRP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Manager, Population Health and Evaluation </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Burlington OHT</a:t>
            </a:r>
          </a:p>
        </p:txBody>
      </p:sp>
      <p:sp>
        <p:nvSpPr>
          <p:cNvPr id="10" name="TextBox 9">
            <a:extLst>
              <a:ext uri="{FF2B5EF4-FFF2-40B4-BE49-F238E27FC236}">
                <a16:creationId xmlns:a16="http://schemas.microsoft.com/office/drawing/2014/main" id="{66F76181-4C01-BB15-137F-B561AE0AC92A}"/>
              </a:ext>
            </a:extLst>
          </p:cNvPr>
          <p:cNvSpPr txBox="1"/>
          <p:nvPr/>
        </p:nvSpPr>
        <p:spPr bwMode="auto">
          <a:xfrm>
            <a:off x="6685675" y="4704195"/>
            <a:ext cx="2144949"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buClrTx/>
              <a:defRPr/>
            </a:pPr>
            <a:r>
              <a:rPr kumimoji="0" lang="en-US" sz="16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Dr. Brianne Wood</a:t>
            </a:r>
          </a:p>
          <a:p>
            <a:pPr lvl="0" algn="ctr">
              <a:buClrTx/>
              <a:defRPr/>
            </a:pPr>
            <a:r>
              <a:rPr lang="en-US" sz="1100" kern="1200" dirty="0">
                <a:solidFill>
                  <a:srgbClr val="FFFFFF"/>
                </a:solidFill>
                <a:latin typeface="Arial" panose="020B0604020202020204" pitchFamily="34" charset="0"/>
                <a:ea typeface="+mn-ea"/>
                <a:cs typeface="Arial" panose="020B0604020202020204" pitchFamily="34" charset="0"/>
              </a:rPr>
              <a:t>NOSM</a:t>
            </a:r>
          </a:p>
          <a:p>
            <a:pPr lvl="0" algn="ctr">
              <a:buClrTx/>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RISE</a:t>
            </a:r>
          </a:p>
          <a:p>
            <a:pPr lvl="0" algn="ctr">
              <a:buClrTx/>
              <a:defRPr/>
            </a:pP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7653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9FD30BC-A2B4-AF7E-1281-908B8D5A02E1}"/>
              </a:ext>
            </a:extLst>
          </p:cNvPr>
          <p:cNvCxnSpPr/>
          <p:nvPr/>
        </p:nvCxnSpPr>
        <p:spPr>
          <a:xfrm>
            <a:off x="603426" y="3124200"/>
            <a:ext cx="107297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96A8DB1-21D4-C4B6-7180-5CA80DB6C609}"/>
              </a:ext>
            </a:extLst>
          </p:cNvPr>
          <p:cNvSpPr txBox="1">
            <a:spLocks/>
          </p:cNvSpPr>
          <p:nvPr/>
        </p:nvSpPr>
        <p:spPr>
          <a:xfrm>
            <a:off x="533400" y="372141"/>
            <a:ext cx="5676014" cy="29044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“It Is a  Life-long Journey Of Measuring, Learning And Refining.” The Burlington OHT Approach to Evaluation as a Component of a LHS</a:t>
            </a:r>
          </a:p>
        </p:txBody>
      </p:sp>
      <p:sp>
        <p:nvSpPr>
          <p:cNvPr id="4" name="Subtitle 3">
            <a:extLst>
              <a:ext uri="{FF2B5EF4-FFF2-40B4-BE49-F238E27FC236}">
                <a16:creationId xmlns:a16="http://schemas.microsoft.com/office/drawing/2014/main" id="{F966FFA2-1DF8-7AC6-242C-6BF4E89B9A1C}"/>
              </a:ext>
            </a:extLst>
          </p:cNvPr>
          <p:cNvSpPr txBox="1">
            <a:spLocks/>
          </p:cNvSpPr>
          <p:nvPr/>
        </p:nvSpPr>
        <p:spPr>
          <a:xfrm>
            <a:off x="533400" y="3342797"/>
            <a:ext cx="9720262" cy="914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D795AC-DD61-3FD9-55C8-CE6D3666C7AD}"/>
              </a:ext>
            </a:extLst>
          </p:cNvPr>
          <p:cNvSpPr txBox="1"/>
          <p:nvPr/>
        </p:nvSpPr>
        <p:spPr>
          <a:xfrm>
            <a:off x="691497" y="3934031"/>
            <a:ext cx="60977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Dr. Reham Abdelhalim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Manager, Population Health and Evaluation , BOHT</a:t>
            </a:r>
          </a:p>
        </p:txBody>
      </p:sp>
      <p:pic>
        <p:nvPicPr>
          <p:cNvPr id="8" name="Picture 7">
            <a:extLst>
              <a:ext uri="{FF2B5EF4-FFF2-40B4-BE49-F238E27FC236}">
                <a16:creationId xmlns:a16="http://schemas.microsoft.com/office/drawing/2014/main" id="{2A64B27D-F512-1683-8D1E-0B324F63FE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38873" y="5178056"/>
            <a:ext cx="4553127" cy="1679945"/>
          </a:xfrm>
          <a:prstGeom prst="rect">
            <a:avLst/>
          </a:prstGeom>
          <a:ln>
            <a:noFill/>
          </a:ln>
          <a:effectLst>
            <a:softEdge rad="112500"/>
          </a:effectLst>
        </p:spPr>
      </p:pic>
    </p:spTree>
    <p:extLst>
      <p:ext uri="{BB962C8B-B14F-4D97-AF65-F5344CB8AC3E}">
        <p14:creationId xmlns:p14="http://schemas.microsoft.com/office/powerpoint/2010/main" val="525083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F4A0D6E-6A83-88C2-C2A3-5AFF3909DFCB}"/>
              </a:ext>
            </a:extLst>
          </p:cNvPr>
          <p:cNvSpPr>
            <a:spLocks noGrp="1"/>
          </p:cNvSpPr>
          <p:nvPr>
            <p:ph type="title"/>
          </p:nvPr>
        </p:nvSpPr>
        <p:spPr>
          <a:xfrm>
            <a:off x="1024128" y="1103629"/>
            <a:ext cx="9720072" cy="420371"/>
          </a:xfrm>
        </p:spPr>
        <p:txBody>
          <a:bodyPr/>
          <a:lstStyle/>
          <a:p>
            <a:r>
              <a:rPr lang="en-US" dirty="0"/>
              <a:t>About the Burlington OHT</a:t>
            </a:r>
          </a:p>
        </p:txBody>
      </p:sp>
      <p:sp>
        <p:nvSpPr>
          <p:cNvPr id="10" name="TextBox 9">
            <a:extLst>
              <a:ext uri="{FF2B5EF4-FFF2-40B4-BE49-F238E27FC236}">
                <a16:creationId xmlns:a16="http://schemas.microsoft.com/office/drawing/2014/main" id="{DB90BE7A-4DA8-15F1-2E38-4046024A6232}"/>
              </a:ext>
            </a:extLst>
          </p:cNvPr>
          <p:cNvSpPr txBox="1"/>
          <p:nvPr/>
        </p:nvSpPr>
        <p:spPr>
          <a:xfrm>
            <a:off x="740229" y="1804621"/>
            <a:ext cx="4774770" cy="3289893"/>
          </a:xfrm>
          <a:prstGeom prst="rect">
            <a:avLst/>
          </a:prstGeom>
          <a:solidFill>
            <a:schemeClr val="accent2">
              <a:alpha val="50196"/>
            </a:schemeClr>
          </a:solidFill>
        </p:spPr>
        <p:txBody>
          <a:bodyPr wrap="square" rtlCol="0" anchor="ct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230, 000 attributed population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Mostly Urban</a:t>
            </a:r>
            <a:endPar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25% of the Burlington OHT attributed population are 65+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We have 72 NORCs in our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Vulnerable seniors have been a priority population for the Burlington OHT since inception</a:t>
            </a:r>
          </a:p>
        </p:txBody>
      </p:sp>
      <p:sp>
        <p:nvSpPr>
          <p:cNvPr id="12" name="TextBox 11">
            <a:extLst>
              <a:ext uri="{FF2B5EF4-FFF2-40B4-BE49-F238E27FC236}">
                <a16:creationId xmlns:a16="http://schemas.microsoft.com/office/drawing/2014/main" id="{A8A97FFA-9527-80B2-BD0F-4AAF6899F3FC}"/>
              </a:ext>
            </a:extLst>
          </p:cNvPr>
          <p:cNvSpPr txBox="1"/>
          <p:nvPr/>
        </p:nvSpPr>
        <p:spPr>
          <a:xfrm>
            <a:off x="5884164" y="2156905"/>
            <a:ext cx="2040636" cy="286232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panose="020F0502020204030204"/>
                <a:ea typeface="+mn-ea"/>
                <a:cs typeface="+mn-cs"/>
              </a:rPr>
              <a:t>A team of two working within a culture of understanding and commitment to evidence-based decision-making, measurement and  continuous improvement </a:t>
            </a:r>
          </a:p>
        </p:txBody>
      </p:sp>
      <p:graphicFrame>
        <p:nvGraphicFramePr>
          <p:cNvPr id="13" name="Diagram 12">
            <a:extLst>
              <a:ext uri="{FF2B5EF4-FFF2-40B4-BE49-F238E27FC236}">
                <a16:creationId xmlns:a16="http://schemas.microsoft.com/office/drawing/2014/main" id="{11757084-7FA5-9F0C-47AA-E5B9BC80ECB8}"/>
              </a:ext>
            </a:extLst>
          </p:cNvPr>
          <p:cNvGraphicFramePr/>
          <p:nvPr/>
        </p:nvGraphicFramePr>
        <p:xfrm>
          <a:off x="8392886" y="1338943"/>
          <a:ext cx="3302000" cy="4402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a:extLst>
              <a:ext uri="{FF2B5EF4-FFF2-40B4-BE49-F238E27FC236}">
                <a16:creationId xmlns:a16="http://schemas.microsoft.com/office/drawing/2014/main" id="{8D3C0470-C957-14A5-41F4-9BA0834BDD6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87000" y="5853866"/>
            <a:ext cx="1688870" cy="623134"/>
          </a:xfrm>
          <a:prstGeom prst="rect">
            <a:avLst/>
          </a:prstGeom>
        </p:spPr>
      </p:pic>
    </p:spTree>
    <p:extLst>
      <p:ext uri="{BB962C8B-B14F-4D97-AF65-F5344CB8AC3E}">
        <p14:creationId xmlns:p14="http://schemas.microsoft.com/office/powerpoint/2010/main" val="910560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6E04-C490-C3BA-07DA-5E1B5B720ECD}"/>
            </a:ext>
          </a:extLst>
        </p:cNvPr>
        <p:cNvGrpSpPr/>
        <p:nvPr/>
      </p:nvGrpSpPr>
      <p:grpSpPr>
        <a:xfrm>
          <a:off x="0" y="0"/>
          <a:ext cx="0" cy="0"/>
          <a:chOff x="0" y="0"/>
          <a:chExt cx="0" cy="0"/>
        </a:xfrm>
      </p:grpSpPr>
      <p:sp>
        <p:nvSpPr>
          <p:cNvPr id="61" name="Oval Callout 60">
            <a:extLst>
              <a:ext uri="{FF2B5EF4-FFF2-40B4-BE49-F238E27FC236}">
                <a16:creationId xmlns:a16="http://schemas.microsoft.com/office/drawing/2014/main" id="{67ED32F0-8A81-F465-574F-8EFC930DAC3E}"/>
              </a:ext>
            </a:extLst>
          </p:cNvPr>
          <p:cNvSpPr/>
          <p:nvPr/>
        </p:nvSpPr>
        <p:spPr>
          <a:xfrm>
            <a:off x="1320425" y="2226079"/>
            <a:ext cx="1265082" cy="1272940"/>
          </a:xfrm>
          <a:prstGeom prst="wedgeEllipseCallout">
            <a:avLst>
              <a:gd name="adj1" fmla="val -692"/>
              <a:gd name="adj2" fmla="val 57711"/>
            </a:avLst>
          </a:prstGeom>
          <a:solidFill>
            <a:srgbClr val="BBC6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Callout 59">
            <a:extLst>
              <a:ext uri="{FF2B5EF4-FFF2-40B4-BE49-F238E27FC236}">
                <a16:creationId xmlns:a16="http://schemas.microsoft.com/office/drawing/2014/main" id="{D9A6E102-C8EE-4BFB-9E7A-48625386BCFC}"/>
              </a:ext>
            </a:extLst>
          </p:cNvPr>
          <p:cNvSpPr/>
          <p:nvPr/>
        </p:nvSpPr>
        <p:spPr>
          <a:xfrm>
            <a:off x="9750542" y="2226079"/>
            <a:ext cx="1265082" cy="1272940"/>
          </a:xfrm>
          <a:prstGeom prst="wedgeEllipseCallout">
            <a:avLst>
              <a:gd name="adj1" fmla="val -692"/>
              <a:gd name="adj2" fmla="val 57711"/>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l Callout 58">
            <a:extLst>
              <a:ext uri="{FF2B5EF4-FFF2-40B4-BE49-F238E27FC236}">
                <a16:creationId xmlns:a16="http://schemas.microsoft.com/office/drawing/2014/main" id="{8D0F2090-A50B-D7AA-4A10-475E0E56F0D4}"/>
              </a:ext>
            </a:extLst>
          </p:cNvPr>
          <p:cNvSpPr/>
          <p:nvPr/>
        </p:nvSpPr>
        <p:spPr>
          <a:xfrm>
            <a:off x="6940503" y="2226079"/>
            <a:ext cx="1265082" cy="1272940"/>
          </a:xfrm>
          <a:prstGeom prst="wedgeEllipseCallout">
            <a:avLst>
              <a:gd name="adj1" fmla="val -692"/>
              <a:gd name="adj2" fmla="val 57711"/>
            </a:avLst>
          </a:prstGeom>
          <a:solidFill>
            <a:srgbClr val="F265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Callout 57">
            <a:extLst>
              <a:ext uri="{FF2B5EF4-FFF2-40B4-BE49-F238E27FC236}">
                <a16:creationId xmlns:a16="http://schemas.microsoft.com/office/drawing/2014/main" id="{82F44173-5A89-C215-174B-771D8A8ED1F6}"/>
              </a:ext>
            </a:extLst>
          </p:cNvPr>
          <p:cNvSpPr/>
          <p:nvPr/>
        </p:nvSpPr>
        <p:spPr>
          <a:xfrm>
            <a:off x="4130464" y="2226079"/>
            <a:ext cx="1265082" cy="1272940"/>
          </a:xfrm>
          <a:prstGeom prst="wedgeEllipseCallout">
            <a:avLst>
              <a:gd name="adj1" fmla="val -692"/>
              <a:gd name="adj2" fmla="val 57711"/>
            </a:avLst>
          </a:prstGeom>
          <a:solidFill>
            <a:srgbClr val="44B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774EF5D-395D-819F-8729-F32DD79C5730}"/>
              </a:ext>
            </a:extLst>
          </p:cNvPr>
          <p:cNvCxnSpPr/>
          <p:nvPr/>
        </p:nvCxnSpPr>
        <p:spPr>
          <a:xfrm>
            <a:off x="1081200" y="914400"/>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sp>
        <p:nvSpPr>
          <p:cNvPr id="5" name="Title 24">
            <a:extLst>
              <a:ext uri="{FF2B5EF4-FFF2-40B4-BE49-F238E27FC236}">
                <a16:creationId xmlns:a16="http://schemas.microsoft.com/office/drawing/2014/main" id="{9BA84ACE-ADC5-4B26-4505-E1B211C3056C}"/>
              </a:ext>
            </a:extLst>
          </p:cNvPr>
          <p:cNvSpPr txBox="1">
            <a:spLocks/>
          </p:cNvSpPr>
          <p:nvPr/>
        </p:nvSpPr>
        <p:spPr>
          <a:xfrm>
            <a:off x="914400" y="340479"/>
            <a:ext cx="9720072" cy="430567"/>
          </a:xfrm>
          <a:prstGeom prst="rect">
            <a:avLst/>
          </a:prstGeom>
        </p:spPr>
        <p:txBody>
          <a:bodyPr vert="horz" wrap="square" lIns="91440" tIns="45720" rIns="91440" bIns="45720" rtlCol="0" anchor="t" anchorCtr="0">
            <a:spAutoFit/>
          </a:bodyPr>
          <a:lstStyle>
            <a:lvl1pPr algn="l" defTabSz="914400" rtl="0" eaLnBrk="1" latinLnBrk="0" hangingPunct="1">
              <a:lnSpc>
                <a:spcPct val="80000"/>
              </a:lnSpc>
              <a:spcBef>
                <a:spcPct val="0"/>
              </a:spcBef>
              <a:buNone/>
              <a:defRPr sz="2600" b="1" kern="1200" cap="none"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CA" sz="2600" b="1"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An example : </a:t>
            </a:r>
            <a:r>
              <a:rPr kumimoji="0" lang="en-US" sz="2600" b="1"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The Community Wellness Hub</a:t>
            </a:r>
            <a:endParaRPr kumimoji="0" lang="en-US" sz="2600" b="0" i="0" u="none" strike="noStrike" kern="1200" cap="none" spc="100" normalizeH="0" baseline="0" noProof="0" dirty="0">
              <a:ln>
                <a:noFill/>
              </a:ln>
              <a:solidFill>
                <a:srgbClr val="3494BA"/>
              </a:solidFill>
              <a:effectLst/>
              <a:uLnTx/>
              <a:uFillTx/>
              <a:latin typeface="Avenir Book" panose="02000503020000020003" pitchFamily="2" charset="0"/>
              <a:ea typeface="+mj-ea"/>
              <a:cs typeface="+mj-cs"/>
            </a:endParaRPr>
          </a:p>
        </p:txBody>
      </p:sp>
      <p:sp>
        <p:nvSpPr>
          <p:cNvPr id="8" name="Text Placeholder 2">
            <a:extLst>
              <a:ext uri="{FF2B5EF4-FFF2-40B4-BE49-F238E27FC236}">
                <a16:creationId xmlns:a16="http://schemas.microsoft.com/office/drawing/2014/main" id="{903002DC-7ACC-C31D-DD8F-62BD6C379C9F}"/>
              </a:ext>
            </a:extLst>
          </p:cNvPr>
          <p:cNvSpPr txBox="1">
            <a:spLocks/>
          </p:cNvSpPr>
          <p:nvPr/>
        </p:nvSpPr>
        <p:spPr>
          <a:xfrm>
            <a:off x="914399" y="997401"/>
            <a:ext cx="10827519" cy="79868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CA" sz="1700" b="1"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Community Wellness Hub (CWH)</a:t>
            </a:r>
            <a:r>
              <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is an </a:t>
            </a:r>
            <a:r>
              <a:rPr kumimoji="0" lang="en-CA" sz="1700" b="1"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alliance of health, housing, and social service providers </a:t>
            </a:r>
            <a:r>
              <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that coordinate and deliver services to seniors. CWHs are organized around naturally occurring retirement communities (NORCs)</a:t>
            </a:r>
            <a:r>
              <a:rPr kumimoji="0" lang="en-CA" sz="17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existing community housing facilities. This is an innovative approach to “aging at home” that centres:</a:t>
            </a:r>
          </a:p>
        </p:txBody>
      </p:sp>
      <p:sp>
        <p:nvSpPr>
          <p:cNvPr id="18" name="TextBox 17">
            <a:extLst>
              <a:ext uri="{FF2B5EF4-FFF2-40B4-BE49-F238E27FC236}">
                <a16:creationId xmlns:a16="http://schemas.microsoft.com/office/drawing/2014/main" id="{68E730FE-BBC1-C381-E92A-A4FE82BAE2B6}"/>
              </a:ext>
            </a:extLst>
          </p:cNvPr>
          <p:cNvSpPr txBox="1"/>
          <p:nvPr/>
        </p:nvSpPr>
        <p:spPr>
          <a:xfrm>
            <a:off x="1136761" y="6096000"/>
            <a:ext cx="9753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1" u="sng" strike="noStrike" kern="1200" cap="none" spc="0" normalizeH="0" baseline="30000" noProof="0">
                <a:ln>
                  <a:noFill/>
                </a:ln>
                <a:solidFill>
                  <a:srgbClr val="FFFFFF"/>
                </a:solidFill>
                <a:effectLst/>
                <a:uLnTx/>
                <a:uFillTx/>
                <a:latin typeface="Avenir Book" panose="02000503020000020003" pitchFamily="2" charset="0"/>
                <a:ea typeface="+mn-ea"/>
                <a:cs typeface="+mn-cs"/>
                <a:hlinkClick r:id="rId3">
                  <a:extLst>
                    <a:ext uri="{A12FA001-AC4F-418D-AE19-62706E023703}">
                      <ahyp:hlinkClr xmlns:ahyp="http://schemas.microsoft.com/office/drawing/2018/hyperlinkcolor" val="tx"/>
                    </a:ext>
                  </a:extLst>
                </a:hlinkClick>
              </a:rPr>
              <a:t>1</a:t>
            </a:r>
            <a:r>
              <a:rPr kumimoji="0" lang="en-CA" sz="1000" b="0" i="1" u="none" strike="noStrike" kern="1200" cap="none" spc="0" normalizeH="0" baseline="0" noProof="0">
                <a:ln>
                  <a:noFill/>
                </a:ln>
                <a:solidFill>
                  <a:srgbClr val="FFFFFF"/>
                </a:solidFill>
                <a:effectLst/>
                <a:uLnTx/>
                <a:uFillTx/>
                <a:latin typeface="Avenir Book" panose="02000503020000020003" pitchFamily="2" charset="0"/>
                <a:ea typeface="+mn-ea"/>
                <a:cs typeface="+mn-cs"/>
                <a:hlinkClick r:id="rId3">
                  <a:extLst>
                    <a:ext uri="{A12FA001-AC4F-418D-AE19-62706E023703}">
                      <ahyp:hlinkClr xmlns:ahyp="http://schemas.microsoft.com/office/drawing/2018/hyperlinkcolor" val="tx"/>
                    </a:ext>
                  </a:extLst>
                </a:hlinkClick>
              </a:rPr>
              <a:t>NORC-Report-FINAL.pdf | NORC Innovation Centre</a:t>
            </a:r>
            <a:endParaRPr kumimoji="0" lang="en-US" sz="1000" b="0" i="1"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20" name="TextBox 19">
            <a:extLst>
              <a:ext uri="{FF2B5EF4-FFF2-40B4-BE49-F238E27FC236}">
                <a16:creationId xmlns:a16="http://schemas.microsoft.com/office/drawing/2014/main" id="{08A55881-5E48-3C68-4F37-034895CFDC57}"/>
              </a:ext>
            </a:extLst>
          </p:cNvPr>
          <p:cNvSpPr txBox="1"/>
          <p:nvPr/>
        </p:nvSpPr>
        <p:spPr>
          <a:xfrm>
            <a:off x="944527" y="3710813"/>
            <a:ext cx="2013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rPr>
              <a:t>Proactive, Holistic, &amp; Integrated Care</a:t>
            </a:r>
          </a:p>
        </p:txBody>
      </p:sp>
      <p:sp>
        <p:nvSpPr>
          <p:cNvPr id="21" name="TextBox 20">
            <a:extLst>
              <a:ext uri="{FF2B5EF4-FFF2-40B4-BE49-F238E27FC236}">
                <a16:creationId xmlns:a16="http://schemas.microsoft.com/office/drawing/2014/main" id="{13FA7A9E-4573-71EB-089A-B32305DEB9D1}"/>
              </a:ext>
            </a:extLst>
          </p:cNvPr>
          <p:cNvSpPr txBox="1"/>
          <p:nvPr/>
        </p:nvSpPr>
        <p:spPr>
          <a:xfrm>
            <a:off x="752464" y="4508202"/>
            <a:ext cx="2406624" cy="892552"/>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Proactively addresses medical and social determinants of health, supporting preventative care and social prescribing</a:t>
            </a:r>
          </a:p>
        </p:txBody>
      </p:sp>
      <p:sp>
        <p:nvSpPr>
          <p:cNvPr id="22" name="TextBox 21">
            <a:extLst>
              <a:ext uri="{FF2B5EF4-FFF2-40B4-BE49-F238E27FC236}">
                <a16:creationId xmlns:a16="http://schemas.microsoft.com/office/drawing/2014/main" id="{0062B033-0C58-8D46-5CA1-7D157B020875}"/>
              </a:ext>
            </a:extLst>
          </p:cNvPr>
          <p:cNvSpPr txBox="1"/>
          <p:nvPr/>
        </p:nvSpPr>
        <p:spPr>
          <a:xfrm>
            <a:off x="3495296" y="3709371"/>
            <a:ext cx="25788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rPr>
              <a:t>Interdisciplinary Teams, Trusted Relationships, &amp; Person-Centeredness</a:t>
            </a:r>
            <a:endPar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23" name="TextBox 22">
            <a:extLst>
              <a:ext uri="{FF2B5EF4-FFF2-40B4-BE49-F238E27FC236}">
                <a16:creationId xmlns:a16="http://schemas.microsoft.com/office/drawing/2014/main" id="{58538378-6B46-BBD2-42C7-727E783A09E9}"/>
              </a:ext>
            </a:extLst>
          </p:cNvPr>
          <p:cNvSpPr txBox="1"/>
          <p:nvPr/>
        </p:nvSpPr>
        <p:spPr>
          <a:xfrm>
            <a:off x="3560898" y="4493396"/>
            <a:ext cx="2617422"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Diverse experts coordinated through a central coordinator, intake-point, and care plan improves primary care attachment/access and meets seniors’ complex needs</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D41D122-04D1-6AAE-0438-62B7BFEF184A}"/>
              </a:ext>
            </a:extLst>
          </p:cNvPr>
          <p:cNvSpPr txBox="1"/>
          <p:nvPr/>
        </p:nvSpPr>
        <p:spPr>
          <a:xfrm>
            <a:off x="6420214" y="3752497"/>
            <a:ext cx="23967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rPr>
              <a:t>Serving Equity-Deserving Populations</a:t>
            </a:r>
            <a:endPar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26" name="TextBox 25">
            <a:extLst>
              <a:ext uri="{FF2B5EF4-FFF2-40B4-BE49-F238E27FC236}">
                <a16:creationId xmlns:a16="http://schemas.microsoft.com/office/drawing/2014/main" id="{79454350-6ACA-D31C-4955-B4526DF65522}"/>
              </a:ext>
            </a:extLst>
          </p:cNvPr>
          <p:cNvSpPr txBox="1"/>
          <p:nvPr/>
        </p:nvSpPr>
        <p:spPr>
          <a:xfrm>
            <a:off x="6410316" y="4508202"/>
            <a:ext cx="2406624" cy="892552"/>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Co-design with residents and an adaptable model helps meet specific cultural, language, and accessibility needs</a:t>
            </a:r>
          </a:p>
        </p:txBody>
      </p:sp>
      <p:sp>
        <p:nvSpPr>
          <p:cNvPr id="27" name="TextBox 26">
            <a:extLst>
              <a:ext uri="{FF2B5EF4-FFF2-40B4-BE49-F238E27FC236}">
                <a16:creationId xmlns:a16="http://schemas.microsoft.com/office/drawing/2014/main" id="{BF500EAF-4B7D-88A6-B54A-0299B413F284}"/>
              </a:ext>
            </a:extLst>
          </p:cNvPr>
          <p:cNvSpPr txBox="1"/>
          <p:nvPr/>
        </p:nvSpPr>
        <p:spPr>
          <a:xfrm>
            <a:off x="9184720" y="3793821"/>
            <a:ext cx="23967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rPr>
              <a:t>Cost-Effectiveness &amp; Scalability</a:t>
            </a:r>
            <a:endPar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28" name="TextBox 27">
            <a:extLst>
              <a:ext uri="{FF2B5EF4-FFF2-40B4-BE49-F238E27FC236}">
                <a16:creationId xmlns:a16="http://schemas.microsoft.com/office/drawing/2014/main" id="{C93BF4D3-A2CD-BAEA-ECF2-2C719337435B}"/>
              </a:ext>
            </a:extLst>
          </p:cNvPr>
          <p:cNvSpPr txBox="1"/>
          <p:nvPr/>
        </p:nvSpPr>
        <p:spPr>
          <a:xfrm>
            <a:off x="9064831" y="4493396"/>
            <a:ext cx="2820174" cy="1292662"/>
          </a:xfrm>
          <a:prstGeom prst="rect">
            <a:avLst/>
          </a:prstGeom>
          <a:noFill/>
        </p:spPr>
        <p:txBody>
          <a:bodyPr wrap="square" rtlCol="0">
            <a:spAutoFit/>
          </a:bodyPr>
          <a:lstStyle>
            <a:defPPr>
              <a:defRPr lang="en-US"/>
            </a:defPPr>
            <a:lvl2pPr marL="0" lvl="1" algn="ctr">
              <a:defRPr sz="1400">
                <a:latin typeface="Calibri" panose="020F0502020204030204" pitchFamily="34" charset="0"/>
                <a:cs typeface="Calibri" panose="020F0502020204030204" pitchFamily="34" charset="0"/>
              </a:defRPr>
            </a:lvl2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rPr>
              <a:t> </a:t>
            </a:r>
            <a:r>
              <a:rPr kumimoji="0" lang="en-CA" sz="1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Leverages collaboration efficiencies and reduces healthcare system pressures; CWHs have navigated funding silos, need few additional resources to implement, and are easily replicable</a:t>
            </a:r>
          </a:p>
        </p:txBody>
      </p:sp>
      <p:pic>
        <p:nvPicPr>
          <p:cNvPr id="40" name="Graphic 39">
            <a:extLst>
              <a:ext uri="{FF2B5EF4-FFF2-40B4-BE49-F238E27FC236}">
                <a16:creationId xmlns:a16="http://schemas.microsoft.com/office/drawing/2014/main" id="{AD2C22B6-1B9F-CA73-9DEE-2106E03F47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5075" y="2446100"/>
            <a:ext cx="811751" cy="811751"/>
          </a:xfrm>
          <a:prstGeom prst="rect">
            <a:avLst/>
          </a:prstGeom>
        </p:spPr>
      </p:pic>
      <p:pic>
        <p:nvPicPr>
          <p:cNvPr id="45" name="Graphic 44" descr="Cheers with solid fill">
            <a:extLst>
              <a:ext uri="{FF2B5EF4-FFF2-40B4-BE49-F238E27FC236}">
                <a16:creationId xmlns:a16="http://schemas.microsoft.com/office/drawing/2014/main" id="{06E6968E-C76D-8658-0BBD-A1EB87E0B7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2823" y="2412321"/>
            <a:ext cx="939362" cy="939362"/>
          </a:xfrm>
          <a:prstGeom prst="rect">
            <a:avLst/>
          </a:prstGeom>
        </p:spPr>
      </p:pic>
      <p:pic>
        <p:nvPicPr>
          <p:cNvPr id="49" name="Graphic 48">
            <a:extLst>
              <a:ext uri="{FF2B5EF4-FFF2-40B4-BE49-F238E27FC236}">
                <a16:creationId xmlns:a16="http://schemas.microsoft.com/office/drawing/2014/main" id="{50A10556-CC70-FFA4-3F74-7B09CDB6D1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83430" y="2394992"/>
            <a:ext cx="843392" cy="843392"/>
          </a:xfrm>
          <a:prstGeom prst="rect">
            <a:avLst/>
          </a:prstGeom>
        </p:spPr>
      </p:pic>
      <p:pic>
        <p:nvPicPr>
          <p:cNvPr id="50" name="Graphic 49" descr="Dollar with solid fill">
            <a:extLst>
              <a:ext uri="{FF2B5EF4-FFF2-40B4-BE49-F238E27FC236}">
                <a16:creationId xmlns:a16="http://schemas.microsoft.com/office/drawing/2014/main" id="{F06040C8-343C-6173-EEBE-B17FB9264C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85051" y="2241964"/>
            <a:ext cx="394646" cy="394646"/>
          </a:xfrm>
          <a:prstGeom prst="rect">
            <a:avLst/>
          </a:prstGeom>
        </p:spPr>
      </p:pic>
      <p:pic>
        <p:nvPicPr>
          <p:cNvPr id="52" name="Picture 51" descr="A black background with a black square&#10;&#10;Description automatically generated with medium confidence">
            <a:extLst>
              <a:ext uri="{FF2B5EF4-FFF2-40B4-BE49-F238E27FC236}">
                <a16:creationId xmlns:a16="http://schemas.microsoft.com/office/drawing/2014/main" id="{A50B65FF-C291-3C9A-9287-998AA6CA83A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9942100" y="2447417"/>
            <a:ext cx="881966" cy="881966"/>
          </a:xfrm>
          <a:prstGeom prst="rect">
            <a:avLst/>
          </a:prstGeom>
        </p:spPr>
      </p:pic>
      <p:pic>
        <p:nvPicPr>
          <p:cNvPr id="2" name="Picture 1">
            <a:extLst>
              <a:ext uri="{FF2B5EF4-FFF2-40B4-BE49-F238E27FC236}">
                <a16:creationId xmlns:a16="http://schemas.microsoft.com/office/drawing/2014/main" id="{46C09DB6-26F2-722F-9D9A-AFB01FB7A8F7}"/>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
        <p:nvSpPr>
          <p:cNvPr id="4" name="TextBox 3">
            <a:extLst>
              <a:ext uri="{FF2B5EF4-FFF2-40B4-BE49-F238E27FC236}">
                <a16:creationId xmlns:a16="http://schemas.microsoft.com/office/drawing/2014/main" id="{8363BFE5-762B-9EE7-B10B-E8C3F6027907}"/>
              </a:ext>
            </a:extLst>
          </p:cNvPr>
          <p:cNvSpPr txBox="1"/>
          <p:nvPr/>
        </p:nvSpPr>
        <p:spPr>
          <a:xfrm>
            <a:off x="1661622" y="6067050"/>
            <a:ext cx="9753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1" u="sng" strike="noStrike" kern="1200" cap="none" spc="0" normalizeH="0" baseline="30000" noProof="0" dirty="0">
                <a:ln>
                  <a:noFill/>
                </a:ln>
                <a:solidFill>
                  <a:srgbClr val="373545"/>
                </a:solidFill>
                <a:effectLst/>
                <a:uLnTx/>
                <a:uFillTx/>
                <a:latin typeface="Avenir Book" panose="02000503020000020003" pitchFamily="2" charset="0"/>
                <a:ea typeface="+mn-ea"/>
                <a:cs typeface="+mn-cs"/>
                <a:hlinkClick r:id="rId3">
                  <a:extLst>
                    <a:ext uri="{A12FA001-AC4F-418D-AE19-62706E023703}">
                      <ahyp:hlinkClr xmlns:ahyp="http://schemas.microsoft.com/office/drawing/2018/hyperlinkcolor" val="tx"/>
                    </a:ext>
                  </a:extLst>
                </a:hlinkClick>
              </a:rPr>
              <a:t>1</a:t>
            </a:r>
            <a:r>
              <a:rPr kumimoji="0" lang="en-CA" sz="1000" b="0" i="1" u="none" strike="noStrike" kern="1200" cap="none" spc="0" normalizeH="0" baseline="0" noProof="0" dirty="0">
                <a:ln>
                  <a:noFill/>
                </a:ln>
                <a:solidFill>
                  <a:srgbClr val="373545"/>
                </a:solidFill>
                <a:effectLst/>
                <a:uLnTx/>
                <a:uFillTx/>
                <a:latin typeface="Avenir Book" panose="02000503020000020003" pitchFamily="2" charset="0"/>
                <a:ea typeface="+mn-ea"/>
                <a:cs typeface="+mn-cs"/>
                <a:hlinkClick r:id="rId3">
                  <a:extLst>
                    <a:ext uri="{A12FA001-AC4F-418D-AE19-62706E023703}">
                      <ahyp:hlinkClr xmlns:ahyp="http://schemas.microsoft.com/office/drawing/2018/hyperlinkcolor" val="tx"/>
                    </a:ext>
                  </a:extLst>
                </a:hlinkClick>
              </a:rPr>
              <a:t>NORC-Report-FINAL.pdf | NORC Innovation Centre</a:t>
            </a:r>
            <a:endParaRPr kumimoji="0" lang="en-US" sz="1000" b="0" i="1" u="none" strike="noStrike" kern="1200" cap="none" spc="0" normalizeH="0" baseline="0" noProof="0" dirty="0">
              <a:ln>
                <a:noFill/>
              </a:ln>
              <a:solidFill>
                <a:srgbClr val="373545"/>
              </a:solidFill>
              <a:effectLst/>
              <a:uLnTx/>
              <a:uFillTx/>
              <a:latin typeface="Avenir Book" panose="02000503020000020003" pitchFamily="2" charset="0"/>
              <a:ea typeface="+mn-ea"/>
              <a:cs typeface="+mn-cs"/>
            </a:endParaRPr>
          </a:p>
        </p:txBody>
      </p:sp>
      <p:sp>
        <p:nvSpPr>
          <p:cNvPr id="7" name="TextBox 6">
            <a:extLst>
              <a:ext uri="{FF2B5EF4-FFF2-40B4-BE49-F238E27FC236}">
                <a16:creationId xmlns:a16="http://schemas.microsoft.com/office/drawing/2014/main" id="{AFBC159E-1472-8E44-6F27-D80F3C26CB1E}"/>
              </a:ext>
            </a:extLst>
          </p:cNvPr>
          <p:cNvSpPr txBox="1"/>
          <p:nvPr/>
        </p:nvSpPr>
        <p:spPr>
          <a:xfrm>
            <a:off x="11554364" y="86579"/>
            <a:ext cx="5373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4215623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a:extLst>
              <a:ext uri="{FF2B5EF4-FFF2-40B4-BE49-F238E27FC236}">
                <a16:creationId xmlns:a16="http://schemas.microsoft.com/office/drawing/2014/main" id="{60076C52-0DFB-3487-71BA-D8F9A5D6E741}"/>
              </a:ext>
            </a:extLst>
          </p:cNvPr>
          <p:cNvGraphicFramePr/>
          <p:nvPr/>
        </p:nvGraphicFramePr>
        <p:xfrm>
          <a:off x="7007902" y="1759736"/>
          <a:ext cx="5334000" cy="3873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5AB5785E-74CA-984E-B09B-F7AC6CF090F2}"/>
              </a:ext>
            </a:extLst>
          </p:cNvPr>
          <p:cNvCxnSpPr/>
          <p:nvPr/>
        </p:nvCxnSpPr>
        <p:spPr>
          <a:xfrm>
            <a:off x="1081200" y="914400"/>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sp>
        <p:nvSpPr>
          <p:cNvPr id="5" name="Title 24">
            <a:extLst>
              <a:ext uri="{FF2B5EF4-FFF2-40B4-BE49-F238E27FC236}">
                <a16:creationId xmlns:a16="http://schemas.microsoft.com/office/drawing/2014/main" id="{24CD63B1-C01F-D07C-3158-EA2D0B30ACE8}"/>
              </a:ext>
            </a:extLst>
          </p:cNvPr>
          <p:cNvSpPr txBox="1">
            <a:spLocks/>
          </p:cNvSpPr>
          <p:nvPr/>
        </p:nvSpPr>
        <p:spPr>
          <a:xfrm>
            <a:off x="914400" y="340479"/>
            <a:ext cx="9720072" cy="430567"/>
          </a:xfrm>
          <a:prstGeom prst="rect">
            <a:avLst/>
          </a:prstGeom>
        </p:spPr>
        <p:txBody>
          <a:bodyPr vert="horz" wrap="square" lIns="91440" tIns="45720" rIns="91440" bIns="45720" rtlCol="0" anchor="t" anchorCtr="0">
            <a:spAutoFit/>
          </a:bodyPr>
          <a:lstStyle>
            <a:lvl1pPr algn="l" defTabSz="914400" rtl="0" eaLnBrk="1" latinLnBrk="0" hangingPunct="1">
              <a:lnSpc>
                <a:spcPct val="80000"/>
              </a:lnSpc>
              <a:spcBef>
                <a:spcPct val="0"/>
              </a:spcBef>
              <a:buNone/>
              <a:defRPr sz="2600" b="1" kern="1200" cap="none"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The Community Wellness Hub Model | </a:t>
            </a:r>
            <a:r>
              <a:rPr kumimoji="0" lang="en-US" sz="2600" b="0"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Structure</a:t>
            </a:r>
            <a:endParaRPr kumimoji="0" lang="en-US" sz="2600" b="0" i="0" u="none" strike="noStrike" kern="1200" cap="none" spc="100" normalizeH="0" baseline="0" noProof="0" dirty="0">
              <a:ln>
                <a:noFill/>
              </a:ln>
              <a:solidFill>
                <a:srgbClr val="3494BA"/>
              </a:solidFill>
              <a:effectLst/>
              <a:uLnTx/>
              <a:uFillTx/>
              <a:latin typeface="Avenir Book" panose="02000503020000020003" pitchFamily="2" charset="0"/>
              <a:ea typeface="+mj-ea"/>
              <a:cs typeface="+mj-cs"/>
            </a:endParaRPr>
          </a:p>
        </p:txBody>
      </p:sp>
      <p:sp>
        <p:nvSpPr>
          <p:cNvPr id="8" name="Text Placeholder 2">
            <a:extLst>
              <a:ext uri="{FF2B5EF4-FFF2-40B4-BE49-F238E27FC236}">
                <a16:creationId xmlns:a16="http://schemas.microsoft.com/office/drawing/2014/main" id="{943C77E5-B162-737A-B0FD-7A2DAAFAFA8A}"/>
              </a:ext>
            </a:extLst>
          </p:cNvPr>
          <p:cNvSpPr txBox="1">
            <a:spLocks/>
          </p:cNvSpPr>
          <p:nvPr/>
        </p:nvSpPr>
        <p:spPr>
          <a:xfrm>
            <a:off x="914400" y="2093168"/>
            <a:ext cx="6553200" cy="210487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200"/>
              </a:spcAft>
              <a:buClr>
                <a:srgbClr val="0A97CD"/>
              </a:buClr>
              <a:buSzPct val="100000"/>
              <a:buFont typeface="Arial" panose="020B0604020202020204" pitchFamily="34" charset="0"/>
              <a:buChar char="•"/>
              <a:tabLst/>
              <a:defRPr/>
            </a:pPr>
            <a:r>
              <a:rPr kumimoji="0" lang="en-US" sz="1700" b="1"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On-site Community Connector </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 identify member needs and connect members with service provider partners. </a:t>
            </a:r>
          </a:p>
          <a:p>
            <a:pPr marL="342900" marR="0" lvl="0" indent="-342900" algn="l" defTabSz="914400" rtl="0" eaLnBrk="1" fontAlgn="auto" latinLnBrk="0" hangingPunct="1">
              <a:lnSpc>
                <a:spcPct val="90000"/>
              </a:lnSpc>
              <a:spcBef>
                <a:spcPts val="1200"/>
              </a:spcBef>
              <a:spcAft>
                <a:spcPts val="200"/>
              </a:spcAft>
              <a:buClr>
                <a:srgbClr val="0A97CD"/>
              </a:buClr>
              <a:buSzPct val="100000"/>
              <a:buFont typeface="Arial" panose="020B0604020202020204" pitchFamily="34" charset="0"/>
              <a:buChar char="•"/>
              <a:tabLst/>
              <a:defRPr/>
            </a:pPr>
            <a:r>
              <a:rPr kumimoji="0" lang="en-US" sz="1700" b="1"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Interdisciplinary service providers </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providing home-based or on-site 1:1 and group services at no or low cost to members. </a:t>
            </a:r>
          </a:p>
          <a:p>
            <a:pPr marL="342900" marR="0" lvl="0" indent="-342900" algn="l" defTabSz="914400" rtl="0" eaLnBrk="1" fontAlgn="auto" latinLnBrk="0" hangingPunct="1">
              <a:lnSpc>
                <a:spcPct val="90000"/>
              </a:lnSpc>
              <a:spcBef>
                <a:spcPts val="1200"/>
              </a:spcBef>
              <a:spcAft>
                <a:spcPts val="200"/>
              </a:spcAft>
              <a:buClr>
                <a:srgbClr val="0A97CD"/>
              </a:buClr>
              <a:buSzPct val="100000"/>
              <a:buFont typeface="Arial" panose="020B0604020202020204" pitchFamily="34" charset="0"/>
              <a:buChar char="•"/>
              <a:tabLst/>
              <a:defRPr/>
            </a:pPr>
            <a:r>
              <a:rPr kumimoji="0" lang="en-US" sz="1700" b="1"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Service providers that work as a team </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 discuss member progress, address concerns, prevent service duplication, and provide HR and administrative resources (including in-kind).</a:t>
            </a:r>
            <a:endPar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3070873A-B2A7-773E-0A6B-AE8ADAB54850}"/>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bwMode="auto">
          <a:xfrm>
            <a:off x="9255021" y="3061171"/>
            <a:ext cx="793164" cy="594541"/>
          </a:xfrm>
          <a:prstGeom prst="rect">
            <a:avLst/>
          </a:prstGeom>
          <a:noFill/>
          <a:ln>
            <a:noFill/>
          </a:ln>
        </p:spPr>
      </p:pic>
      <p:sp>
        <p:nvSpPr>
          <p:cNvPr id="27" name="TextBox 26">
            <a:extLst>
              <a:ext uri="{FF2B5EF4-FFF2-40B4-BE49-F238E27FC236}">
                <a16:creationId xmlns:a16="http://schemas.microsoft.com/office/drawing/2014/main" id="{8217A4D0-966E-A452-77C0-F7EF72A02E34}"/>
              </a:ext>
            </a:extLst>
          </p:cNvPr>
          <p:cNvSpPr txBox="1"/>
          <p:nvPr/>
        </p:nvSpPr>
        <p:spPr>
          <a:xfrm>
            <a:off x="8940007" y="3723299"/>
            <a:ext cx="14231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Integrated Team</a:t>
            </a:r>
          </a:p>
        </p:txBody>
      </p:sp>
      <p:sp>
        <p:nvSpPr>
          <p:cNvPr id="3" name="TextBox 2">
            <a:extLst>
              <a:ext uri="{FF2B5EF4-FFF2-40B4-BE49-F238E27FC236}">
                <a16:creationId xmlns:a16="http://schemas.microsoft.com/office/drawing/2014/main" id="{3BEF1123-C1B8-84D3-1236-CE333A1A616F}"/>
              </a:ext>
            </a:extLst>
          </p:cNvPr>
          <p:cNvSpPr txBox="1"/>
          <p:nvPr/>
        </p:nvSpPr>
        <p:spPr>
          <a:xfrm>
            <a:off x="1081200" y="1079292"/>
            <a:ext cx="1076103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Burlington OHT, Halton Community Housing Corporation, and interdisciplinary CWH Partners offer </a:t>
            </a:r>
            <a:r>
              <a:rPr kumimoji="0" lang="en-CA" sz="1700" b="1"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primary healthcare, housing, wellness and recreation, mental health</a:t>
            </a:r>
            <a:r>
              <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CA" sz="17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a:t>
            </a:r>
            <a:r>
              <a:rPr kumimoji="0" lang="en-CA" sz="1700" b="0"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CA" sz="1700" b="1" i="0" u="none" strike="noStrike" kern="1200" cap="none" spc="0" normalizeH="0" baseline="0" noProof="0" dirty="0">
                <a:ln>
                  <a:noFill/>
                </a:ln>
                <a:solidFill>
                  <a:srgbClr val="0091CB"/>
                </a:solidFill>
                <a:effectLst/>
                <a:uLnTx/>
                <a:uFillTx/>
                <a:latin typeface="Calibri" panose="020F0502020204030204" pitchFamily="34" charset="0"/>
                <a:ea typeface="Calibri" panose="020F0502020204030204" pitchFamily="34" charset="0"/>
                <a:cs typeface="Calibri" panose="020F0502020204030204" pitchFamily="34" charset="0"/>
              </a:rPr>
              <a:t>system navigation </a:t>
            </a:r>
            <a:r>
              <a:rPr kumimoji="0" lang="en-CA" sz="17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featuring:</a:t>
            </a:r>
          </a:p>
        </p:txBody>
      </p:sp>
      <p:sp>
        <p:nvSpPr>
          <p:cNvPr id="7" name="TextBox 6">
            <a:extLst>
              <a:ext uri="{FF2B5EF4-FFF2-40B4-BE49-F238E27FC236}">
                <a16:creationId xmlns:a16="http://schemas.microsoft.com/office/drawing/2014/main" id="{6B31F9D9-CCE9-AF4C-5767-484F0CAAF322}"/>
              </a:ext>
            </a:extLst>
          </p:cNvPr>
          <p:cNvSpPr txBox="1"/>
          <p:nvPr/>
        </p:nvSpPr>
        <p:spPr>
          <a:xfrm>
            <a:off x="1103026" y="4755383"/>
            <a:ext cx="6553199" cy="877163"/>
          </a:xfrm>
          <a:prstGeom prst="rect">
            <a:avLst/>
          </a:prstGeom>
          <a:solidFill>
            <a:srgbClr val="FFC000">
              <a:alpha val="9804"/>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A97CD"/>
              </a:buClr>
              <a:buSzTx/>
              <a:buFontTx/>
              <a:buNone/>
              <a:tabLst/>
              <a:defRPr/>
            </a:pPr>
            <a:r>
              <a:rPr kumimoji="0" lang="en-CA" sz="17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We started with one Hub, now we are at four buildings in Burlington, collaborated with CCHOHT to implement two hubs and GHHN to implement another two</a:t>
            </a:r>
          </a:p>
        </p:txBody>
      </p:sp>
      <p:pic>
        <p:nvPicPr>
          <p:cNvPr id="2" name="Picture 1">
            <a:extLst>
              <a:ext uri="{FF2B5EF4-FFF2-40B4-BE49-F238E27FC236}">
                <a16:creationId xmlns:a16="http://schemas.microsoft.com/office/drawing/2014/main" id="{6C2BD424-CFFA-2F10-B4B1-6529B13834C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
        <p:nvSpPr>
          <p:cNvPr id="9" name="TextBox 8">
            <a:extLst>
              <a:ext uri="{FF2B5EF4-FFF2-40B4-BE49-F238E27FC236}">
                <a16:creationId xmlns:a16="http://schemas.microsoft.com/office/drawing/2014/main" id="{6544C0B4-4158-472D-9CCC-6B4E4BF5FB89}"/>
              </a:ext>
            </a:extLst>
          </p:cNvPr>
          <p:cNvSpPr txBox="1"/>
          <p:nvPr/>
        </p:nvSpPr>
        <p:spPr>
          <a:xfrm>
            <a:off x="11554364" y="86579"/>
            <a:ext cx="5373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93827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7E7194-6F94-8E55-182C-727BBAFC7033}"/>
              </a:ext>
            </a:extLst>
          </p:cNvPr>
          <p:cNvSpPr>
            <a:spLocks noGrp="1"/>
          </p:cNvSpPr>
          <p:nvPr>
            <p:ph type="title"/>
          </p:nvPr>
        </p:nvSpPr>
        <p:spPr>
          <a:xfrm>
            <a:off x="1611957" y="2464343"/>
            <a:ext cx="9720072" cy="740459"/>
          </a:xfrm>
        </p:spPr>
        <p:txBody>
          <a:bodyPr/>
          <a:lstStyle/>
          <a:p>
            <a:r>
              <a:rPr lang="en-CA" dirty="0"/>
              <a:t>Exciting? Promising? But the beginning was not like that, it took years!</a:t>
            </a:r>
          </a:p>
        </p:txBody>
      </p:sp>
      <p:pic>
        <p:nvPicPr>
          <p:cNvPr id="13" name="Picture 12">
            <a:extLst>
              <a:ext uri="{FF2B5EF4-FFF2-40B4-BE49-F238E27FC236}">
                <a16:creationId xmlns:a16="http://schemas.microsoft.com/office/drawing/2014/main" id="{96DD825E-E4F9-83CB-A427-AA6CD6E464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1094815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4">
            <a:extLst>
              <a:ext uri="{FF2B5EF4-FFF2-40B4-BE49-F238E27FC236}">
                <a16:creationId xmlns:a16="http://schemas.microsoft.com/office/drawing/2014/main" id="{8A61DC4B-CFC8-4D40-94F0-8D769C0CEFA2}"/>
              </a:ext>
            </a:extLst>
          </p:cNvPr>
          <p:cNvSpPr>
            <a:spLocks noGrp="1"/>
          </p:cNvSpPr>
          <p:nvPr>
            <p:ph type="title"/>
          </p:nvPr>
        </p:nvSpPr>
        <p:spPr>
          <a:xfrm>
            <a:off x="1024128" y="838200"/>
            <a:ext cx="9720072" cy="740459"/>
          </a:xfrm>
        </p:spPr>
        <p:txBody>
          <a:bodyPr>
            <a:spAutoFit/>
          </a:bodyPr>
          <a:lstStyle/>
          <a:p>
            <a:r>
              <a:rPr lang="en-US" dirty="0">
                <a:solidFill>
                  <a:schemeClr val="tx1">
                    <a:lumMod val="50000"/>
                    <a:lumOff val="50000"/>
                  </a:schemeClr>
                </a:solidFill>
              </a:rPr>
              <a:t>Community Wellness Hub </a:t>
            </a:r>
            <a:br>
              <a:rPr lang="en-US" dirty="0">
                <a:solidFill>
                  <a:schemeClr val="tx1"/>
                </a:solidFill>
              </a:rPr>
            </a:br>
            <a:r>
              <a:rPr lang="en-US" dirty="0">
                <a:solidFill>
                  <a:schemeClr val="accent1"/>
                </a:solidFill>
              </a:rPr>
              <a:t>A Complex Intervention</a:t>
            </a:r>
          </a:p>
        </p:txBody>
      </p:sp>
      <p:cxnSp>
        <p:nvCxnSpPr>
          <p:cNvPr id="6" name="Straight Connector 5">
            <a:extLst>
              <a:ext uri="{FF2B5EF4-FFF2-40B4-BE49-F238E27FC236}">
                <a16:creationId xmlns:a16="http://schemas.microsoft.com/office/drawing/2014/main" id="{5AB5785E-74CA-984E-B09B-F7AC6CF090F2}"/>
              </a:ext>
            </a:extLst>
          </p:cNvPr>
          <p:cNvCxnSpPr/>
          <p:nvPr/>
        </p:nvCxnSpPr>
        <p:spPr>
          <a:xfrm>
            <a:off x="1081200" y="1638918"/>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0AF3606F-8494-3035-98C1-C9B36074E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grpSp>
        <p:nvGrpSpPr>
          <p:cNvPr id="33" name="Group 32">
            <a:extLst>
              <a:ext uri="{FF2B5EF4-FFF2-40B4-BE49-F238E27FC236}">
                <a16:creationId xmlns:a16="http://schemas.microsoft.com/office/drawing/2014/main" id="{85B6C173-7477-405A-8DB2-FABF79EBA912}"/>
              </a:ext>
            </a:extLst>
          </p:cNvPr>
          <p:cNvGrpSpPr/>
          <p:nvPr/>
        </p:nvGrpSpPr>
        <p:grpSpPr>
          <a:xfrm>
            <a:off x="1524000" y="2071945"/>
            <a:ext cx="7601532" cy="3035756"/>
            <a:chOff x="2092846" y="2303327"/>
            <a:chExt cx="7601532" cy="3035756"/>
          </a:xfrm>
        </p:grpSpPr>
        <p:pic>
          <p:nvPicPr>
            <p:cNvPr id="1026" name="Picture 2" descr="Tangled string Vectors &amp; Illustrations for Free Download | Freepik">
              <a:extLst>
                <a:ext uri="{FF2B5EF4-FFF2-40B4-BE49-F238E27FC236}">
                  <a16:creationId xmlns:a16="http://schemas.microsoft.com/office/drawing/2014/main" id="{39716AC4-2B41-46C6-91D4-11365DB968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92846" y="2303327"/>
              <a:ext cx="7601532" cy="30357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F0A12FD0-499C-4A89-BB98-F10A9148122D}"/>
                    </a:ext>
                  </a:extLst>
                </p14:cNvPr>
                <p14:cNvContentPartPr/>
                <p14:nvPr/>
              </p14:nvContentPartPr>
              <p14:xfrm>
                <a:off x="8627536" y="3358554"/>
                <a:ext cx="214560" cy="307800"/>
              </p14:xfrm>
            </p:contentPart>
          </mc:Choice>
          <mc:Fallback xmlns="">
            <p:pic>
              <p:nvPicPr>
                <p:cNvPr id="32" name="Ink 31">
                  <a:extLst>
                    <a:ext uri="{FF2B5EF4-FFF2-40B4-BE49-F238E27FC236}">
                      <a16:creationId xmlns:a16="http://schemas.microsoft.com/office/drawing/2014/main" id="{F0A12FD0-499C-4A89-BB98-F10A9148122D}"/>
                    </a:ext>
                  </a:extLst>
                </p:cNvPr>
                <p:cNvPicPr/>
                <p:nvPr/>
              </p:nvPicPr>
              <p:blipFill>
                <a:blip r:embed="rId6"/>
                <a:stretch>
                  <a:fillRect/>
                </a:stretch>
              </p:blipFill>
              <p:spPr>
                <a:xfrm>
                  <a:off x="8591536" y="3322596"/>
                  <a:ext cx="286200" cy="379356"/>
                </a:xfrm>
                <a:prstGeom prst="rect">
                  <a:avLst/>
                </a:prstGeom>
              </p:spPr>
            </p:pic>
          </mc:Fallback>
        </mc:AlternateContent>
      </p:grpSp>
      <p:sp>
        <p:nvSpPr>
          <p:cNvPr id="52" name="Text Placeholder 2">
            <a:extLst>
              <a:ext uri="{FF2B5EF4-FFF2-40B4-BE49-F238E27FC236}">
                <a16:creationId xmlns:a16="http://schemas.microsoft.com/office/drawing/2014/main" id="{A60AE07B-FEF9-194F-AD45-4FFBFA0F23C4}"/>
              </a:ext>
            </a:extLst>
          </p:cNvPr>
          <p:cNvSpPr txBox="1">
            <a:spLocks/>
          </p:cNvSpPr>
          <p:nvPr/>
        </p:nvSpPr>
        <p:spPr>
          <a:xfrm>
            <a:off x="1066800" y="2533460"/>
            <a:ext cx="1618139"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Many </a:t>
            </a: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interacting components </a:t>
            </a:r>
          </a:p>
        </p:txBody>
      </p:sp>
      <p:sp>
        <p:nvSpPr>
          <p:cNvPr id="26" name="Text Placeholder 2">
            <a:extLst>
              <a:ext uri="{FF2B5EF4-FFF2-40B4-BE49-F238E27FC236}">
                <a16:creationId xmlns:a16="http://schemas.microsoft.com/office/drawing/2014/main" id="{93E7988A-3923-452E-A952-87F1836A740C}"/>
              </a:ext>
            </a:extLst>
          </p:cNvPr>
          <p:cNvSpPr txBox="1">
            <a:spLocks/>
          </p:cNvSpPr>
          <p:nvPr/>
        </p:nvSpPr>
        <p:spPr>
          <a:xfrm>
            <a:off x="1945557" y="4564240"/>
            <a:ext cx="2675706"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Participants are at all different stages of (behaviour) change</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Text Placeholder 2">
            <a:extLst>
              <a:ext uri="{FF2B5EF4-FFF2-40B4-BE49-F238E27FC236}">
                <a16:creationId xmlns:a16="http://schemas.microsoft.com/office/drawing/2014/main" id="{2622D61E-11CC-4512-A15E-33A72701136F}"/>
              </a:ext>
            </a:extLst>
          </p:cNvPr>
          <p:cNvSpPr txBox="1">
            <a:spLocks/>
          </p:cNvSpPr>
          <p:nvPr/>
        </p:nvSpPr>
        <p:spPr>
          <a:xfrm>
            <a:off x="2684939" y="1971746"/>
            <a:ext cx="2362201"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Intervention targets many different groups &amp; organizational levels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8" name="Text Placeholder 2">
            <a:extLst>
              <a:ext uri="{FF2B5EF4-FFF2-40B4-BE49-F238E27FC236}">
                <a16:creationId xmlns:a16="http://schemas.microsoft.com/office/drawing/2014/main" id="{9989EF0A-92CA-4325-8100-0DAF22DB7F0C}"/>
              </a:ext>
            </a:extLst>
          </p:cNvPr>
          <p:cNvSpPr txBox="1">
            <a:spLocks/>
          </p:cNvSpPr>
          <p:nvPr/>
        </p:nvSpPr>
        <p:spPr>
          <a:xfrm>
            <a:off x="5688644" y="1971746"/>
            <a:ext cx="2047633"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Many related &amp; overlapping outcomes</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9" name="Text Placeholder 2">
            <a:extLst>
              <a:ext uri="{FF2B5EF4-FFF2-40B4-BE49-F238E27FC236}">
                <a16:creationId xmlns:a16="http://schemas.microsoft.com/office/drawing/2014/main" id="{2B85DBC4-988E-4283-BC44-EFDFDC31306A}"/>
              </a:ext>
            </a:extLst>
          </p:cNvPr>
          <p:cNvSpPr txBox="1">
            <a:spLocks/>
          </p:cNvSpPr>
          <p:nvPr/>
        </p:nvSpPr>
        <p:spPr>
          <a:xfrm>
            <a:off x="6068215" y="4564240"/>
            <a:ext cx="2274954" cy="8402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Lots of flexibility &amp; tailoring of the intervention</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0D81D3-483B-4D2A-9B38-94A847859C60}"/>
              </a:ext>
            </a:extLst>
          </p:cNvPr>
          <p:cNvGrpSpPr/>
          <p:nvPr/>
        </p:nvGrpSpPr>
        <p:grpSpPr>
          <a:xfrm>
            <a:off x="8769046" y="1895221"/>
            <a:ext cx="2675705" cy="2771699"/>
            <a:chOff x="8769046" y="1895221"/>
            <a:chExt cx="2675705" cy="2771699"/>
          </a:xfrm>
        </p:grpSpPr>
        <p:sp>
          <p:nvSpPr>
            <p:cNvPr id="35" name="Flowchart: Manual Operation 34">
              <a:extLst>
                <a:ext uri="{FF2B5EF4-FFF2-40B4-BE49-F238E27FC236}">
                  <a16:creationId xmlns:a16="http://schemas.microsoft.com/office/drawing/2014/main" id="{7D72DCD5-4289-4899-9E5C-38FBE32A237C}"/>
                </a:ext>
              </a:extLst>
            </p:cNvPr>
            <p:cNvSpPr/>
            <p:nvPr/>
          </p:nvSpPr>
          <p:spPr>
            <a:xfrm rot="5400000">
              <a:off x="8721049" y="1943218"/>
              <a:ext cx="2771699" cy="2675705"/>
            </a:xfrm>
            <a:prstGeom prst="flowChartManualOperation">
              <a:avLst/>
            </a:prstGeom>
            <a:solidFill>
              <a:srgbClr val="FED752">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 Placeholder 2">
              <a:extLst>
                <a:ext uri="{FF2B5EF4-FFF2-40B4-BE49-F238E27FC236}">
                  <a16:creationId xmlns:a16="http://schemas.microsoft.com/office/drawing/2014/main" id="{3C6E046E-6610-4D7B-BAEF-CEAF5E7AFFFB}"/>
                </a:ext>
              </a:extLst>
            </p:cNvPr>
            <p:cNvSpPr txBox="1">
              <a:spLocks/>
            </p:cNvSpPr>
            <p:nvPr/>
          </p:nvSpPr>
          <p:spPr>
            <a:xfrm>
              <a:off x="8991107" y="2736307"/>
              <a:ext cx="2191010" cy="108952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Did it work??</a:t>
              </a:r>
              <a:endParaRPr kumimoji="0" lang="en-CA"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pic>
        <p:nvPicPr>
          <p:cNvPr id="3" name="Picture 2" descr="64,200+ Asian Shock Stock Photos, Pictures &amp; Royalty-Free Images - iStock | Asian  shock face">
            <a:extLst>
              <a:ext uri="{FF2B5EF4-FFF2-40B4-BE49-F238E27FC236}">
                <a16:creationId xmlns:a16="http://schemas.microsoft.com/office/drawing/2014/main" id="{84BC3A0E-FAA4-483B-90C4-2AF3B1B54D0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92861" y="4084269"/>
            <a:ext cx="1439913" cy="959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89DD63-8546-442B-C562-36004211C65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1335224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4">
            <a:extLst>
              <a:ext uri="{FF2B5EF4-FFF2-40B4-BE49-F238E27FC236}">
                <a16:creationId xmlns:a16="http://schemas.microsoft.com/office/drawing/2014/main" id="{8A61DC4B-CFC8-4D40-94F0-8D769C0CEFA2}"/>
              </a:ext>
            </a:extLst>
          </p:cNvPr>
          <p:cNvSpPr>
            <a:spLocks noGrp="1"/>
          </p:cNvSpPr>
          <p:nvPr>
            <p:ph type="title"/>
          </p:nvPr>
        </p:nvSpPr>
        <p:spPr>
          <a:xfrm>
            <a:off x="1024128" y="838200"/>
            <a:ext cx="9720072" cy="740459"/>
          </a:xfrm>
        </p:spPr>
        <p:txBody>
          <a:bodyPr>
            <a:spAutoFit/>
          </a:bodyPr>
          <a:lstStyle/>
          <a:p>
            <a:r>
              <a:rPr lang="en-US" dirty="0">
                <a:solidFill>
                  <a:schemeClr val="tx1">
                    <a:lumMod val="50000"/>
                    <a:lumOff val="50000"/>
                  </a:schemeClr>
                </a:solidFill>
              </a:rPr>
              <a:t>Community Wellness Hub </a:t>
            </a:r>
            <a:br>
              <a:rPr lang="en-US" dirty="0">
                <a:solidFill>
                  <a:schemeClr val="tx1"/>
                </a:solidFill>
              </a:rPr>
            </a:br>
            <a:r>
              <a:rPr lang="en-US" dirty="0">
                <a:solidFill>
                  <a:schemeClr val="accent1"/>
                </a:solidFill>
              </a:rPr>
              <a:t>A Complex Intervention</a:t>
            </a:r>
          </a:p>
        </p:txBody>
      </p:sp>
      <p:cxnSp>
        <p:nvCxnSpPr>
          <p:cNvPr id="6" name="Straight Connector 5">
            <a:extLst>
              <a:ext uri="{FF2B5EF4-FFF2-40B4-BE49-F238E27FC236}">
                <a16:creationId xmlns:a16="http://schemas.microsoft.com/office/drawing/2014/main" id="{5AB5785E-74CA-984E-B09B-F7AC6CF090F2}"/>
              </a:ext>
            </a:extLst>
          </p:cNvPr>
          <p:cNvCxnSpPr/>
          <p:nvPr/>
        </p:nvCxnSpPr>
        <p:spPr>
          <a:xfrm>
            <a:off x="1081200" y="1638918"/>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0AF3606F-8494-3035-98C1-C9B36074E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sp>
        <p:nvSpPr>
          <p:cNvPr id="16" name="TextBox 15">
            <a:extLst>
              <a:ext uri="{FF2B5EF4-FFF2-40B4-BE49-F238E27FC236}">
                <a16:creationId xmlns:a16="http://schemas.microsoft.com/office/drawing/2014/main" id="{1B9F7299-6BF0-488A-970C-7E6B363FEFF7}"/>
              </a:ext>
            </a:extLst>
          </p:cNvPr>
          <p:cNvSpPr txBox="1"/>
          <p:nvPr/>
        </p:nvSpPr>
        <p:spPr>
          <a:xfrm>
            <a:off x="3048000" y="2736822"/>
            <a:ext cx="2286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Program</a:t>
            </a:r>
            <a:endParaRPr kumimoji="0" lang="en-CA"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EABE1A2-9960-42BF-A7E0-AD7D8A691902}"/>
              </a:ext>
            </a:extLst>
          </p:cNvPr>
          <p:cNvSpPr txBox="1"/>
          <p:nvPr/>
        </p:nvSpPr>
        <p:spPr>
          <a:xfrm>
            <a:off x="7308116" y="2736822"/>
            <a:ext cx="2286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Impact</a:t>
            </a:r>
            <a:endParaRPr kumimoji="0" lang="en-CA"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C90F254-7C96-495D-898F-60142557DA2B}"/>
              </a:ext>
            </a:extLst>
          </p:cNvPr>
          <p:cNvSpPr/>
          <p:nvPr/>
        </p:nvSpPr>
        <p:spPr>
          <a:xfrm>
            <a:off x="5555516" y="2801187"/>
            <a:ext cx="1676400" cy="590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descr="A close up of a magnifying glass&#10;&#10;Description automatically generated">
            <a:extLst>
              <a:ext uri="{FF2B5EF4-FFF2-40B4-BE49-F238E27FC236}">
                <a16:creationId xmlns:a16="http://schemas.microsoft.com/office/drawing/2014/main" id="{AC3F5629-2E2F-4DBC-B420-51BE42F50C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8000" y="1981200"/>
            <a:ext cx="4702868" cy="2995123"/>
          </a:xfrm>
          <a:prstGeom prst="rect">
            <a:avLst/>
          </a:prstGeom>
        </p:spPr>
      </p:pic>
      <p:sp>
        <p:nvSpPr>
          <p:cNvPr id="20" name="Text Placeholder 2">
            <a:extLst>
              <a:ext uri="{FF2B5EF4-FFF2-40B4-BE49-F238E27FC236}">
                <a16:creationId xmlns:a16="http://schemas.microsoft.com/office/drawing/2014/main" id="{784FE002-6A61-400E-864F-830753E9C217}"/>
              </a:ext>
            </a:extLst>
          </p:cNvPr>
          <p:cNvSpPr txBox="1">
            <a:spLocks/>
          </p:cNvSpPr>
          <p:nvPr/>
        </p:nvSpPr>
        <p:spPr>
          <a:xfrm>
            <a:off x="2362200" y="5131327"/>
            <a:ext cx="8630862" cy="4247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But this assumption ignores all the underlying complexity…</a:t>
            </a:r>
            <a:endParaRPr kumimoji="0" lang="en-CA"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EC9AE4F-AAC9-41AE-AD84-00C568669368}"/>
              </a:ext>
            </a:extLst>
          </p:cNvPr>
          <p:cNvSpPr>
            <a:spLocks noGrp="1"/>
          </p:cNvSpPr>
          <p:nvPr>
            <p:ph type="sldNum" sz="quarter" idx="4"/>
          </p:nvPr>
        </p:nvSpPr>
        <p:spPr>
          <a:xfrm>
            <a:off x="1551175" y="6067603"/>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8FD11E-91D5-794E-91B1-F4D5E44F3C21}" type="slidenum">
              <a:rPr kumimoji="0" lang="en-CA"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B1FC35-0CAC-E087-29DB-3A87818439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2617378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4">
            <a:extLst>
              <a:ext uri="{FF2B5EF4-FFF2-40B4-BE49-F238E27FC236}">
                <a16:creationId xmlns:a16="http://schemas.microsoft.com/office/drawing/2014/main" id="{8A61DC4B-CFC8-4D40-94F0-8D769C0CEFA2}"/>
              </a:ext>
            </a:extLst>
          </p:cNvPr>
          <p:cNvSpPr>
            <a:spLocks noGrp="1"/>
          </p:cNvSpPr>
          <p:nvPr>
            <p:ph type="title"/>
          </p:nvPr>
        </p:nvSpPr>
        <p:spPr>
          <a:xfrm>
            <a:off x="1024128" y="838200"/>
            <a:ext cx="9720072" cy="740459"/>
          </a:xfrm>
        </p:spPr>
        <p:txBody>
          <a:bodyPr>
            <a:spAutoFit/>
          </a:bodyPr>
          <a:lstStyle/>
          <a:p>
            <a:r>
              <a:rPr lang="en-US" dirty="0">
                <a:solidFill>
                  <a:schemeClr val="tx1">
                    <a:lumMod val="50000"/>
                    <a:lumOff val="50000"/>
                  </a:schemeClr>
                </a:solidFill>
              </a:rPr>
              <a:t>Evaluation</a:t>
            </a:r>
            <a:br>
              <a:rPr lang="en-US" dirty="0">
                <a:solidFill>
                  <a:schemeClr val="tx1"/>
                </a:solidFill>
              </a:rPr>
            </a:br>
            <a:r>
              <a:rPr lang="en-US" dirty="0">
                <a:solidFill>
                  <a:schemeClr val="accent1"/>
                </a:solidFill>
              </a:rPr>
              <a:t>Using A Logic Model</a:t>
            </a:r>
          </a:p>
        </p:txBody>
      </p:sp>
      <p:cxnSp>
        <p:nvCxnSpPr>
          <p:cNvPr id="6" name="Straight Connector 5">
            <a:extLst>
              <a:ext uri="{FF2B5EF4-FFF2-40B4-BE49-F238E27FC236}">
                <a16:creationId xmlns:a16="http://schemas.microsoft.com/office/drawing/2014/main" id="{5AB5785E-74CA-984E-B09B-F7AC6CF090F2}"/>
              </a:ext>
            </a:extLst>
          </p:cNvPr>
          <p:cNvCxnSpPr/>
          <p:nvPr/>
        </p:nvCxnSpPr>
        <p:spPr>
          <a:xfrm>
            <a:off x="1081200" y="1638918"/>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0AF3606F-8494-3035-98C1-C9B36074E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graphicFrame>
        <p:nvGraphicFramePr>
          <p:cNvPr id="13" name="Diagram 12">
            <a:extLst>
              <a:ext uri="{FF2B5EF4-FFF2-40B4-BE49-F238E27FC236}">
                <a16:creationId xmlns:a16="http://schemas.microsoft.com/office/drawing/2014/main" id="{0AD448F8-DD0E-48AD-BE6F-C5E3A657A8A6}"/>
              </a:ext>
            </a:extLst>
          </p:cNvPr>
          <p:cNvGraphicFramePr/>
          <p:nvPr/>
        </p:nvGraphicFramePr>
        <p:xfrm>
          <a:off x="1562100" y="1295400"/>
          <a:ext cx="9067800" cy="3362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2">
            <a:extLst>
              <a:ext uri="{FF2B5EF4-FFF2-40B4-BE49-F238E27FC236}">
                <a16:creationId xmlns:a16="http://schemas.microsoft.com/office/drawing/2014/main" id="{E2E0D702-3F42-4E47-B6C5-D8D31EA3232F}"/>
              </a:ext>
            </a:extLst>
          </p:cNvPr>
          <p:cNvSpPr txBox="1">
            <a:spLocks/>
          </p:cNvSpPr>
          <p:nvPr/>
        </p:nvSpPr>
        <p:spPr>
          <a:xfrm>
            <a:off x="1371600" y="4136341"/>
            <a:ext cx="1836864" cy="1338828"/>
          </a:xfrm>
          <a:prstGeom prst="rect">
            <a:avLst/>
          </a:prstGeom>
          <a:solidFill>
            <a:srgbClr val="FED752">
              <a:alpha val="52157"/>
            </a:srgbClr>
          </a:solidFill>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Do we have what we need to implement &amp; achieve our vision?</a:t>
            </a:r>
          </a:p>
        </p:txBody>
      </p:sp>
      <p:sp>
        <p:nvSpPr>
          <p:cNvPr id="46" name="Text Placeholder 2">
            <a:extLst>
              <a:ext uri="{FF2B5EF4-FFF2-40B4-BE49-F238E27FC236}">
                <a16:creationId xmlns:a16="http://schemas.microsoft.com/office/drawing/2014/main" id="{24DC77CD-3E9C-4C24-9112-40A4D8EC0F85}"/>
              </a:ext>
            </a:extLst>
          </p:cNvPr>
          <p:cNvSpPr txBox="1">
            <a:spLocks/>
          </p:cNvSpPr>
          <p:nvPr/>
        </p:nvSpPr>
        <p:spPr>
          <a:xfrm>
            <a:off x="3336146" y="4136340"/>
            <a:ext cx="1836864" cy="1588127"/>
          </a:xfrm>
          <a:prstGeom prst="rect">
            <a:avLst/>
          </a:prstGeom>
          <a:solidFill>
            <a:srgbClr val="FED752">
              <a:alpha val="52157"/>
            </a:srgbClr>
          </a:solidFill>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Did we implement the vision as planned? What do we need to revisit?</a:t>
            </a:r>
          </a:p>
        </p:txBody>
      </p:sp>
      <p:sp>
        <p:nvSpPr>
          <p:cNvPr id="47" name="Text Placeholder 2">
            <a:extLst>
              <a:ext uri="{FF2B5EF4-FFF2-40B4-BE49-F238E27FC236}">
                <a16:creationId xmlns:a16="http://schemas.microsoft.com/office/drawing/2014/main" id="{48F38B82-8781-4F62-B843-185BDDBF8DDB}"/>
              </a:ext>
            </a:extLst>
          </p:cNvPr>
          <p:cNvSpPr txBox="1">
            <a:spLocks/>
          </p:cNvSpPr>
          <p:nvPr/>
        </p:nvSpPr>
        <p:spPr>
          <a:xfrm>
            <a:off x="5300692" y="4148413"/>
            <a:ext cx="1836864" cy="590931"/>
          </a:xfrm>
          <a:prstGeom prst="rect">
            <a:avLst/>
          </a:prstGeom>
          <a:solidFill>
            <a:srgbClr val="92D050">
              <a:alpha val="52157"/>
            </a:srgbClr>
          </a:solidFill>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How are we doing? </a:t>
            </a:r>
          </a:p>
        </p:txBody>
      </p:sp>
      <p:sp>
        <p:nvSpPr>
          <p:cNvPr id="48" name="Text Placeholder 2">
            <a:extLst>
              <a:ext uri="{FF2B5EF4-FFF2-40B4-BE49-F238E27FC236}">
                <a16:creationId xmlns:a16="http://schemas.microsoft.com/office/drawing/2014/main" id="{DA1CDDA2-7D8E-4991-8C7E-C8CC2BDF9904}"/>
              </a:ext>
            </a:extLst>
          </p:cNvPr>
          <p:cNvSpPr txBox="1">
            <a:spLocks/>
          </p:cNvSpPr>
          <p:nvPr/>
        </p:nvSpPr>
        <p:spPr>
          <a:xfrm>
            <a:off x="7265238" y="4136340"/>
            <a:ext cx="3492344" cy="590931"/>
          </a:xfrm>
          <a:prstGeom prst="rect">
            <a:avLst/>
          </a:prstGeom>
          <a:solidFill>
            <a:srgbClr val="7030A0">
              <a:alpha val="52157"/>
            </a:srgbClr>
          </a:solidFill>
        </p:spPr>
        <p:txBody>
          <a:bodyPr vert="horz" wrap="square" lIns="91440" tIns="45720" rIns="91440" bIns="45720" rtlCol="0">
            <a:spAutoFit/>
          </a:bodyPr>
          <a:lstStyle>
            <a:lvl1pPr marL="0" indent="0" algn="l" defTabSz="914400" rtl="0" eaLnBrk="1" latinLnBrk="0" hangingPunct="1">
              <a:lnSpc>
                <a:spcPct val="90000"/>
              </a:lnSpc>
              <a:spcBef>
                <a:spcPts val="1200"/>
              </a:spcBef>
              <a:spcAft>
                <a:spcPts val="200"/>
              </a:spcAft>
              <a:buClr>
                <a:schemeClr val="accent2"/>
              </a:buClr>
              <a:buSzPct val="100000"/>
              <a:buFontTx/>
              <a:buNone/>
              <a:defRPr sz="2000" b="1" kern="1200">
                <a:solidFill>
                  <a:schemeClr val="tx1"/>
                </a:solidFill>
                <a:latin typeface="+mj-lt"/>
                <a:ea typeface="+mn-ea"/>
                <a:cs typeface="+mn-cs"/>
              </a:defRPr>
            </a:lvl1pPr>
            <a:lvl2pPr marL="0" indent="0" algn="l"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l"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Are we making a difference? </a:t>
            </a:r>
            <a:b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Why &amp; how?</a:t>
            </a:r>
          </a:p>
        </p:txBody>
      </p:sp>
      <p:pic>
        <p:nvPicPr>
          <p:cNvPr id="3" name="Picture 2">
            <a:extLst>
              <a:ext uri="{FF2B5EF4-FFF2-40B4-BE49-F238E27FC236}">
                <a16:creationId xmlns:a16="http://schemas.microsoft.com/office/drawing/2014/main" id="{748D6142-C916-5134-9CA4-B3951F70238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
        <p:nvSpPr>
          <p:cNvPr id="5" name="Oval 4">
            <a:extLst>
              <a:ext uri="{FF2B5EF4-FFF2-40B4-BE49-F238E27FC236}">
                <a16:creationId xmlns:a16="http://schemas.microsoft.com/office/drawing/2014/main" id="{21281645-C46C-78ED-55CB-C593B93C86DC}"/>
              </a:ext>
            </a:extLst>
          </p:cNvPr>
          <p:cNvSpPr/>
          <p:nvPr/>
        </p:nvSpPr>
        <p:spPr>
          <a:xfrm>
            <a:off x="1973535" y="5907542"/>
            <a:ext cx="2688771" cy="62313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Implementation Evaluation</a:t>
            </a:r>
          </a:p>
        </p:txBody>
      </p:sp>
      <p:sp>
        <p:nvSpPr>
          <p:cNvPr id="7" name="Oval 6">
            <a:extLst>
              <a:ext uri="{FF2B5EF4-FFF2-40B4-BE49-F238E27FC236}">
                <a16:creationId xmlns:a16="http://schemas.microsoft.com/office/drawing/2014/main" id="{845E6798-A53D-075A-05FE-1E5A79081AAE}"/>
              </a:ext>
            </a:extLst>
          </p:cNvPr>
          <p:cNvSpPr/>
          <p:nvPr/>
        </p:nvSpPr>
        <p:spPr>
          <a:xfrm>
            <a:off x="5300692" y="4920342"/>
            <a:ext cx="1964546" cy="109945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Continuous Performance Monitoring</a:t>
            </a:r>
          </a:p>
        </p:txBody>
      </p:sp>
      <p:sp>
        <p:nvSpPr>
          <p:cNvPr id="8" name="Oval 7">
            <a:extLst>
              <a:ext uri="{FF2B5EF4-FFF2-40B4-BE49-F238E27FC236}">
                <a16:creationId xmlns:a16="http://schemas.microsoft.com/office/drawing/2014/main" id="{3FBCE7AA-17AD-0D30-927B-77E895F6C965}"/>
              </a:ext>
            </a:extLst>
          </p:cNvPr>
          <p:cNvSpPr/>
          <p:nvPr/>
        </p:nvSpPr>
        <p:spPr>
          <a:xfrm>
            <a:off x="7667024" y="5002438"/>
            <a:ext cx="2688771" cy="62313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Impact Evaluation</a:t>
            </a:r>
          </a:p>
        </p:txBody>
      </p:sp>
    </p:spTree>
    <p:extLst>
      <p:ext uri="{BB962C8B-B14F-4D97-AF65-F5344CB8AC3E}">
        <p14:creationId xmlns:p14="http://schemas.microsoft.com/office/powerpoint/2010/main" val="2445887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228CE0-95AF-F44A-BAF9-763DCC5A70BF}"/>
              </a:ext>
            </a:extLst>
          </p:cNvPr>
          <p:cNvSpPr>
            <a:spLocks noGrp="1"/>
          </p:cNvSpPr>
          <p:nvPr>
            <p:ph type="title"/>
          </p:nvPr>
        </p:nvSpPr>
        <p:spPr>
          <a:xfrm>
            <a:off x="741099" y="333897"/>
            <a:ext cx="9720072" cy="572773"/>
          </a:xfrm>
        </p:spPr>
        <p:txBody>
          <a:bodyPr/>
          <a:lstStyle/>
          <a:p>
            <a:r>
              <a:rPr lang="en-CA" dirty="0">
                <a:solidFill>
                  <a:schemeClr val="tx1"/>
                </a:solidFill>
              </a:rPr>
              <a:t>Continuous Performance Monitoring</a:t>
            </a:r>
            <a:br>
              <a:rPr lang="en-CA" dirty="0">
                <a:solidFill>
                  <a:schemeClr val="tx1"/>
                </a:solidFill>
              </a:rPr>
            </a:br>
            <a:endParaRPr lang="en-CA" dirty="0"/>
          </a:p>
        </p:txBody>
      </p:sp>
      <p:sp>
        <p:nvSpPr>
          <p:cNvPr id="8" name="Text Placeholder 7">
            <a:extLst>
              <a:ext uri="{FF2B5EF4-FFF2-40B4-BE49-F238E27FC236}">
                <a16:creationId xmlns:a16="http://schemas.microsoft.com/office/drawing/2014/main" id="{7F0E5D26-0D9C-6C4E-31B0-CB1A9BC5569C}"/>
              </a:ext>
            </a:extLst>
          </p:cNvPr>
          <p:cNvSpPr>
            <a:spLocks noGrp="1"/>
          </p:cNvSpPr>
          <p:nvPr>
            <p:ph type="body" sz="quarter" idx="12"/>
          </p:nvPr>
        </p:nvSpPr>
        <p:spPr>
          <a:xfrm>
            <a:off x="9247413" y="1917463"/>
            <a:ext cx="2427515" cy="3429001"/>
          </a:xfrm>
        </p:spPr>
        <p:txBody>
          <a:bodyPr/>
          <a:lstStyle/>
          <a:p>
            <a:r>
              <a:rPr lang="en-CA" dirty="0"/>
              <a:t>How are we doing?</a:t>
            </a:r>
          </a:p>
          <a:p>
            <a:r>
              <a:rPr lang="en-CA" dirty="0"/>
              <a:t>Are we meeting our targets?</a:t>
            </a:r>
          </a:p>
          <a:p>
            <a:r>
              <a:rPr lang="en-CA" dirty="0"/>
              <a:t>Any trends? Positive negative?</a:t>
            </a:r>
          </a:p>
          <a:p>
            <a:r>
              <a:rPr lang="en-CA" dirty="0"/>
              <a:t>Why?</a:t>
            </a:r>
          </a:p>
          <a:p>
            <a:r>
              <a:rPr lang="en-CA" dirty="0"/>
              <a:t>What next?</a:t>
            </a:r>
          </a:p>
          <a:p>
            <a:endParaRPr lang="en-CA" dirty="0"/>
          </a:p>
        </p:txBody>
      </p:sp>
      <p:pic>
        <p:nvPicPr>
          <p:cNvPr id="11" name="Picture 10">
            <a:extLst>
              <a:ext uri="{FF2B5EF4-FFF2-40B4-BE49-F238E27FC236}">
                <a16:creationId xmlns:a16="http://schemas.microsoft.com/office/drawing/2014/main" id="{F77F47DE-4F41-ECFD-7028-327AE1C8A8F0}"/>
              </a:ext>
            </a:extLst>
          </p:cNvPr>
          <p:cNvPicPr>
            <a:picLocks noChangeAspect="1"/>
          </p:cNvPicPr>
          <p:nvPr/>
        </p:nvPicPr>
        <p:blipFill>
          <a:blip r:embed="rId2" cstate="print">
            <a:extLst>
              <a:ext uri="{28A0092B-C50C-407E-A947-70E740481C1C}">
                <a14:useLocalDpi xmlns:a14="http://schemas.microsoft.com/office/drawing/2010/main"/>
              </a:ext>
            </a:extLst>
          </a:blip>
          <a:srcRect l="14553" r="6465"/>
          <a:stretch/>
        </p:blipFill>
        <p:spPr>
          <a:xfrm>
            <a:off x="97972" y="992177"/>
            <a:ext cx="8828314" cy="5531925"/>
          </a:xfrm>
          <a:prstGeom prst="rect">
            <a:avLst/>
          </a:prstGeom>
        </p:spPr>
      </p:pic>
      <p:pic>
        <p:nvPicPr>
          <p:cNvPr id="12" name="Picture 11">
            <a:extLst>
              <a:ext uri="{FF2B5EF4-FFF2-40B4-BE49-F238E27FC236}">
                <a16:creationId xmlns:a16="http://schemas.microsoft.com/office/drawing/2014/main" id="{7CAC4791-52A6-16F5-B8C8-7CF4A514DA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3899171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AFE3-463F-F22F-DBA7-1DDC8798C09E}"/>
              </a:ext>
            </a:extLst>
          </p:cNvPr>
          <p:cNvSpPr>
            <a:spLocks noGrp="1"/>
          </p:cNvSpPr>
          <p:nvPr>
            <p:ph type="title"/>
          </p:nvPr>
        </p:nvSpPr>
        <p:spPr>
          <a:xfrm>
            <a:off x="1024128" y="777057"/>
            <a:ext cx="9720072" cy="420371"/>
          </a:xfrm>
        </p:spPr>
        <p:txBody>
          <a:bodyPr/>
          <a:lstStyle/>
          <a:p>
            <a:r>
              <a:rPr lang="en-CA" dirty="0"/>
              <a:t>Implementation Evaluation</a:t>
            </a:r>
          </a:p>
        </p:txBody>
      </p:sp>
      <p:sp>
        <p:nvSpPr>
          <p:cNvPr id="5" name="TextBox 4">
            <a:extLst>
              <a:ext uri="{FF2B5EF4-FFF2-40B4-BE49-F238E27FC236}">
                <a16:creationId xmlns:a16="http://schemas.microsoft.com/office/drawing/2014/main" id="{AD2D0FD4-C271-0D85-D2A9-35A8E5100061}"/>
              </a:ext>
            </a:extLst>
          </p:cNvPr>
          <p:cNvSpPr txBox="1"/>
          <p:nvPr/>
        </p:nvSpPr>
        <p:spPr>
          <a:xfrm>
            <a:off x="8109857" y="1981200"/>
            <a:ext cx="3295650"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Calibri" panose="020F0502020204030204"/>
                <a:ea typeface="+mn-ea"/>
                <a:cs typeface="+mn-cs"/>
              </a:rPr>
              <a:t>Methods: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Focus groups with leaders and providers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Document analysis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Observations</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6C6F37-8422-D856-63F3-2AC132FD6BE3}"/>
              </a:ext>
            </a:extLst>
          </p:cNvPr>
          <p:cNvSpPr txBox="1"/>
          <p:nvPr/>
        </p:nvSpPr>
        <p:spPr>
          <a:xfrm>
            <a:off x="4814207" y="1981200"/>
            <a:ext cx="329565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Calibri" panose="020F0502020204030204"/>
                <a:ea typeface="+mn-ea"/>
                <a:cs typeface="+mn-cs"/>
              </a:rPr>
              <a:t>Evaluation Topics: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Definition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Vision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Operations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Impact</a:t>
            </a:r>
            <a:endPar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B4DA762-9688-C36B-E355-549F60875522}"/>
              </a:ext>
            </a:extLst>
          </p:cNvPr>
          <p:cNvSpPr txBox="1"/>
          <p:nvPr/>
        </p:nvSpPr>
        <p:spPr>
          <a:xfrm>
            <a:off x="1024128" y="1981200"/>
            <a:ext cx="2600815"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Calibri" panose="020F0502020204030204"/>
                <a:ea typeface="+mn-ea"/>
                <a:cs typeface="+mn-cs"/>
              </a:rPr>
              <a:t>Evaluation 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Do we have what we need to implement &amp; achieve our vision?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0000"/>
                </a:solidFill>
                <a:effectLst/>
                <a:uLnTx/>
                <a:uFillTx/>
                <a:latin typeface="Calibri" panose="020F0502020204030204"/>
                <a:ea typeface="+mn-ea"/>
                <a:cs typeface="+mn-cs"/>
              </a:rPr>
              <a:t>Did we implement the vision as planned? What do we need to revisit?</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9D86012-47B5-7EF7-D957-FC8183F1DB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3601959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C13D799E-57FD-61A9-4047-C0487264AFA5}"/>
              </a:ext>
            </a:extLst>
          </p:cNvPr>
          <p:cNvSpPr txBox="1">
            <a:spLocks/>
          </p:cNvSpPr>
          <p:nvPr/>
        </p:nvSpPr>
        <p:spPr>
          <a:xfrm>
            <a:off x="-935487" y="2255488"/>
            <a:ext cx="4095266" cy="1169579"/>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b="1" kern="1200">
                <a:solidFill>
                  <a:srgbClr val="25A3DE"/>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2pPr>
            <a:lvl3pPr marL="9144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3pPr>
            <a:lvl4pPr marL="13716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4pPr>
            <a:lvl5pPr marL="1828800" indent="0" algn="l" defTabSz="914400" rtl="0" eaLnBrk="1" latinLnBrk="0" hangingPunct="1">
              <a:lnSpc>
                <a:spcPct val="90000"/>
              </a:lnSpc>
              <a:spcBef>
                <a:spcPts val="500"/>
              </a:spcBef>
              <a:buFontTx/>
              <a:buNone/>
              <a:defRPr sz="2000" b="1" kern="1200">
                <a:solidFill>
                  <a:srgbClr val="86C14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CA" sz="2400" dirty="0">
                <a:latin typeface="Arial" panose="020B0604020202020204" pitchFamily="34" charset="0"/>
                <a:cs typeface="Arial" panose="020B0604020202020204" pitchFamily="34" charset="0"/>
              </a:rPr>
              <a:t>LEARNING HEALTH SYSTEM ACTION FRAMEWORK</a:t>
            </a:r>
          </a:p>
        </p:txBody>
      </p:sp>
      <p:sp>
        <p:nvSpPr>
          <p:cNvPr id="5" name="Rectangle 4"/>
          <p:cNvSpPr/>
          <p:nvPr/>
        </p:nvSpPr>
        <p:spPr>
          <a:xfrm>
            <a:off x="223338" y="5539635"/>
            <a:ext cx="2513857"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1200" dirty="0">
                <a:ln w="0"/>
                <a:solidFill>
                  <a:schemeClr val="bg2">
                    <a:lumMod val="25000"/>
                  </a:schemeClr>
                </a:solidFill>
              </a:rPr>
              <a:t>SOURCE</a:t>
            </a:r>
            <a:r>
              <a:rPr lang="en-US" sz="1200" i="1" dirty="0">
                <a:ln w="0"/>
                <a:solidFill>
                  <a:schemeClr val="bg2">
                    <a:lumMod val="25000"/>
                  </a:schemeClr>
                </a:solidFill>
              </a:rPr>
              <a:t>: Institute for Better Health-Trillium Health Partners </a:t>
            </a:r>
            <a:r>
              <a:rPr lang="en-US" sz="1200" dirty="0">
                <a:ln w="0"/>
                <a:solidFill>
                  <a:schemeClr val="bg2">
                    <a:lumMod val="25000"/>
                  </a:schemeClr>
                </a:solidFill>
              </a:rPr>
              <a:t>(2023).   </a:t>
            </a:r>
          </a:p>
        </p:txBody>
      </p:sp>
      <p:pic>
        <p:nvPicPr>
          <p:cNvPr id="11" name="Picture 10">
            <a:extLst>
              <a:ext uri="{FF2B5EF4-FFF2-40B4-BE49-F238E27FC236}">
                <a16:creationId xmlns:a16="http://schemas.microsoft.com/office/drawing/2014/main" id="{D64EC049-CF44-C6C4-EDEB-FE236F3E3CBA}"/>
              </a:ext>
            </a:extLst>
          </p:cNvPr>
          <p:cNvPicPr>
            <a:picLocks noChangeAspect="1"/>
          </p:cNvPicPr>
          <p:nvPr/>
        </p:nvPicPr>
        <p:blipFill>
          <a:blip r:embed="rId3"/>
          <a:stretch>
            <a:fillRect/>
          </a:stretch>
        </p:blipFill>
        <p:spPr>
          <a:xfrm>
            <a:off x="3254943" y="0"/>
            <a:ext cx="8463197" cy="5849311"/>
          </a:xfrm>
          <a:prstGeom prst="rect">
            <a:avLst/>
          </a:prstGeom>
        </p:spPr>
      </p:pic>
      <p:pic>
        <p:nvPicPr>
          <p:cNvPr id="12" name="Picture 11" descr="A qr code with a white background&#10;&#10;Description automatically generated">
            <a:extLst>
              <a:ext uri="{FF2B5EF4-FFF2-40B4-BE49-F238E27FC236}">
                <a16:creationId xmlns:a16="http://schemas.microsoft.com/office/drawing/2014/main" id="{47CD88DE-0D74-2741-77E8-02BDB55809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08296" y="4579351"/>
            <a:ext cx="1545533" cy="1545533"/>
          </a:xfrm>
          <a:prstGeom prst="rect">
            <a:avLst/>
          </a:prstGeom>
        </p:spPr>
      </p:pic>
    </p:spTree>
    <p:extLst>
      <p:ext uri="{BB962C8B-B14F-4D97-AF65-F5344CB8AC3E}">
        <p14:creationId xmlns:p14="http://schemas.microsoft.com/office/powerpoint/2010/main" val="2020336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4">
            <a:extLst>
              <a:ext uri="{FF2B5EF4-FFF2-40B4-BE49-F238E27FC236}">
                <a16:creationId xmlns:a16="http://schemas.microsoft.com/office/drawing/2014/main" id="{8A61DC4B-CFC8-4D40-94F0-8D769C0CEFA2}"/>
              </a:ext>
            </a:extLst>
          </p:cNvPr>
          <p:cNvSpPr>
            <a:spLocks noGrp="1"/>
          </p:cNvSpPr>
          <p:nvPr>
            <p:ph type="title"/>
          </p:nvPr>
        </p:nvSpPr>
        <p:spPr>
          <a:xfrm>
            <a:off x="1024128" y="838200"/>
            <a:ext cx="9720072" cy="420371"/>
          </a:xfrm>
        </p:spPr>
        <p:txBody>
          <a:bodyPr>
            <a:spAutoFit/>
          </a:bodyPr>
          <a:lstStyle/>
          <a:p>
            <a:r>
              <a:rPr lang="en-US" dirty="0">
                <a:solidFill>
                  <a:schemeClr val="tx1">
                    <a:lumMod val="50000"/>
                    <a:lumOff val="50000"/>
                  </a:schemeClr>
                </a:solidFill>
              </a:rPr>
              <a:t>Why Evaluate?</a:t>
            </a:r>
            <a:endParaRPr lang="en-US" dirty="0">
              <a:solidFill>
                <a:schemeClr val="accent1"/>
              </a:solidFill>
            </a:endParaRPr>
          </a:p>
        </p:txBody>
      </p:sp>
      <p:cxnSp>
        <p:nvCxnSpPr>
          <p:cNvPr id="6" name="Straight Connector 5">
            <a:extLst>
              <a:ext uri="{FF2B5EF4-FFF2-40B4-BE49-F238E27FC236}">
                <a16:creationId xmlns:a16="http://schemas.microsoft.com/office/drawing/2014/main" id="{5AB5785E-74CA-984E-B09B-F7AC6CF090F2}"/>
              </a:ext>
            </a:extLst>
          </p:cNvPr>
          <p:cNvCxnSpPr/>
          <p:nvPr/>
        </p:nvCxnSpPr>
        <p:spPr>
          <a:xfrm>
            <a:off x="1081200" y="1295400"/>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0AF3606F-8494-3035-98C1-C9B36074E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sp>
        <p:nvSpPr>
          <p:cNvPr id="2" name="TextBox 1">
            <a:extLst>
              <a:ext uri="{FF2B5EF4-FFF2-40B4-BE49-F238E27FC236}">
                <a16:creationId xmlns:a16="http://schemas.microsoft.com/office/drawing/2014/main" id="{2F3A23AA-A2B2-41FC-91D5-130494C2C6B4}"/>
              </a:ext>
            </a:extLst>
          </p:cNvPr>
          <p:cNvSpPr txBox="1"/>
          <p:nvPr/>
        </p:nvSpPr>
        <p:spPr>
          <a:xfrm>
            <a:off x="1169250" y="1524000"/>
            <a:ext cx="9967800" cy="400110"/>
          </a:xfrm>
          <a:prstGeom prst="rect">
            <a:avLst/>
          </a:prstGeom>
          <a:solidFill>
            <a:schemeClr val="accent1"/>
          </a:solidFill>
        </p:spPr>
        <p:txBody>
          <a:bodyPr wrap="square" numCol="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Common Misconceptions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In Reality</a:t>
            </a:r>
            <a:endParaRPr kumimoji="0" lang="en-CA" sz="2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5759E616-7DA7-E15C-AE6E-9AB2B097B854}"/>
              </a:ext>
            </a:extLst>
          </p:cNvPr>
          <p:cNvGrpSpPr/>
          <p:nvPr/>
        </p:nvGrpSpPr>
        <p:grpSpPr>
          <a:xfrm>
            <a:off x="1321650" y="2105561"/>
            <a:ext cx="9853500" cy="1323439"/>
            <a:chOff x="1321650" y="2105561"/>
            <a:chExt cx="9853500" cy="1323439"/>
          </a:xfrm>
        </p:grpSpPr>
        <p:sp>
          <p:nvSpPr>
            <p:cNvPr id="12" name="TextBox 11">
              <a:extLst>
                <a:ext uri="{FF2B5EF4-FFF2-40B4-BE49-F238E27FC236}">
                  <a16:creationId xmlns:a16="http://schemas.microsoft.com/office/drawing/2014/main" id="{F1C75733-6CE7-4077-AE5D-D24B94A582FC}"/>
                </a:ext>
              </a:extLst>
            </p:cNvPr>
            <p:cNvSpPr txBox="1"/>
            <p:nvPr/>
          </p:nvSpPr>
          <p:spPr>
            <a:xfrm>
              <a:off x="1321650" y="2114490"/>
              <a:ext cx="462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Our program is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too complex</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19429DE6-2591-4431-B9F0-67AEF7010007}"/>
                </a:ext>
              </a:extLst>
            </p:cNvPr>
            <p:cNvSpPr txBox="1"/>
            <p:nvPr/>
          </p:nvSpPr>
          <p:spPr>
            <a:xfrm>
              <a:off x="6248400" y="2105561"/>
              <a:ext cx="49267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It takes time creating a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logic model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but it’s well worth your investment to understand how your program works and whether it’s making a difference!</a:t>
              </a:r>
            </a:p>
          </p:txBody>
        </p:sp>
      </p:grpSp>
      <p:grpSp>
        <p:nvGrpSpPr>
          <p:cNvPr id="7" name="Group 6">
            <a:extLst>
              <a:ext uri="{FF2B5EF4-FFF2-40B4-BE49-F238E27FC236}">
                <a16:creationId xmlns:a16="http://schemas.microsoft.com/office/drawing/2014/main" id="{4FFFA33E-1B62-C765-CEA2-92C4C5C7F743}"/>
              </a:ext>
            </a:extLst>
          </p:cNvPr>
          <p:cNvGrpSpPr/>
          <p:nvPr/>
        </p:nvGrpSpPr>
        <p:grpSpPr>
          <a:xfrm>
            <a:off x="1320754" y="3632537"/>
            <a:ext cx="9854396" cy="707886"/>
            <a:chOff x="1320754" y="3632537"/>
            <a:chExt cx="9854396" cy="707886"/>
          </a:xfrm>
        </p:grpSpPr>
        <p:sp>
          <p:nvSpPr>
            <p:cNvPr id="14" name="TextBox 13">
              <a:extLst>
                <a:ext uri="{FF2B5EF4-FFF2-40B4-BE49-F238E27FC236}">
                  <a16:creationId xmlns:a16="http://schemas.microsoft.com/office/drawing/2014/main" id="{9E07D1BE-04CD-46DA-9EF8-3CECA8219794}"/>
                </a:ext>
              </a:extLst>
            </p:cNvPr>
            <p:cNvSpPr txBox="1"/>
            <p:nvPr/>
          </p:nvSpPr>
          <p:spPr>
            <a:xfrm>
              <a:off x="1320754" y="3632537"/>
              <a:ext cx="462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We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already know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what the problems are.</a:t>
              </a:r>
            </a:p>
          </p:txBody>
        </p:sp>
        <p:sp>
          <p:nvSpPr>
            <p:cNvPr id="15" name="TextBox 14">
              <a:extLst>
                <a:ext uri="{FF2B5EF4-FFF2-40B4-BE49-F238E27FC236}">
                  <a16:creationId xmlns:a16="http://schemas.microsoft.com/office/drawing/2014/main" id="{54C89245-8198-4E0E-9ED3-401BBC9DDD19}"/>
                </a:ext>
              </a:extLst>
            </p:cNvPr>
            <p:cNvSpPr txBox="1"/>
            <p:nvPr/>
          </p:nvSpPr>
          <p:spPr>
            <a:xfrm>
              <a:off x="6248400" y="3632537"/>
              <a:ext cx="492675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It’s important to hear from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all stakeholders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and considering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all possible causes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grpSp>
      <p:grpSp>
        <p:nvGrpSpPr>
          <p:cNvPr id="8" name="Group 7">
            <a:extLst>
              <a:ext uri="{FF2B5EF4-FFF2-40B4-BE49-F238E27FC236}">
                <a16:creationId xmlns:a16="http://schemas.microsoft.com/office/drawing/2014/main" id="{67E31823-5347-6F43-AA9B-0BC13A59906F}"/>
              </a:ext>
            </a:extLst>
          </p:cNvPr>
          <p:cNvGrpSpPr/>
          <p:nvPr/>
        </p:nvGrpSpPr>
        <p:grpSpPr>
          <a:xfrm>
            <a:off x="1320754" y="4638665"/>
            <a:ext cx="9854396" cy="1015663"/>
            <a:chOff x="1320754" y="4638665"/>
            <a:chExt cx="9854396" cy="1015663"/>
          </a:xfrm>
        </p:grpSpPr>
        <p:sp>
          <p:nvSpPr>
            <p:cNvPr id="19" name="TextBox 18">
              <a:extLst>
                <a:ext uri="{FF2B5EF4-FFF2-40B4-BE49-F238E27FC236}">
                  <a16:creationId xmlns:a16="http://schemas.microsoft.com/office/drawing/2014/main" id="{4DF8F03C-31DB-4BF3-940F-6F946F8BD25F}"/>
                </a:ext>
              </a:extLst>
            </p:cNvPr>
            <p:cNvSpPr txBox="1"/>
            <p:nvPr/>
          </p:nvSpPr>
          <p:spPr>
            <a:xfrm>
              <a:off x="1320754" y="4638665"/>
              <a:ext cx="462195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I’m so focused on running the program, </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don’t have time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 evaluate.</a:t>
              </a:r>
            </a:p>
          </p:txBody>
        </p:sp>
        <p:sp>
          <p:nvSpPr>
            <p:cNvPr id="20" name="TextBox 19">
              <a:extLst>
                <a:ext uri="{FF2B5EF4-FFF2-40B4-BE49-F238E27FC236}">
                  <a16:creationId xmlns:a16="http://schemas.microsoft.com/office/drawing/2014/main" id="{457C1B14-0A8F-420A-84C8-F4E333402D5E}"/>
                </a:ext>
              </a:extLst>
            </p:cNvPr>
            <p:cNvSpPr txBox="1"/>
            <p:nvPr/>
          </p:nvSpPr>
          <p:spPr>
            <a:xfrm>
              <a:off x="6248400" y="4638665"/>
              <a:ext cx="492675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Evaluation is not just a thought exercise – the outputs should be applied to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improve the program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grpSp>
      <p:pic>
        <p:nvPicPr>
          <p:cNvPr id="9" name="Picture 8">
            <a:extLst>
              <a:ext uri="{FF2B5EF4-FFF2-40B4-BE49-F238E27FC236}">
                <a16:creationId xmlns:a16="http://schemas.microsoft.com/office/drawing/2014/main" id="{3BE68590-8CF0-D1FE-A261-FF1C00C63A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323859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4">
            <a:extLst>
              <a:ext uri="{FF2B5EF4-FFF2-40B4-BE49-F238E27FC236}">
                <a16:creationId xmlns:a16="http://schemas.microsoft.com/office/drawing/2014/main" id="{8A61DC4B-CFC8-4D40-94F0-8D769C0CEFA2}"/>
              </a:ext>
            </a:extLst>
          </p:cNvPr>
          <p:cNvSpPr>
            <a:spLocks noGrp="1"/>
          </p:cNvSpPr>
          <p:nvPr>
            <p:ph type="title"/>
          </p:nvPr>
        </p:nvSpPr>
        <p:spPr>
          <a:xfrm>
            <a:off x="990600" y="577753"/>
            <a:ext cx="9720072" cy="1060547"/>
          </a:xfrm>
        </p:spPr>
        <p:txBody>
          <a:bodyPr>
            <a:spAutoFit/>
          </a:bodyPr>
          <a:lstStyle/>
          <a:p>
            <a:r>
              <a:rPr lang="en-US" dirty="0">
                <a:solidFill>
                  <a:schemeClr val="tx1">
                    <a:lumMod val="50000"/>
                    <a:lumOff val="50000"/>
                  </a:schemeClr>
                </a:solidFill>
              </a:rPr>
              <a:t>Implementation Evaluation</a:t>
            </a:r>
            <a:br>
              <a:rPr lang="en-US" dirty="0">
                <a:solidFill>
                  <a:schemeClr val="tx1">
                    <a:lumMod val="50000"/>
                    <a:lumOff val="50000"/>
                  </a:schemeClr>
                </a:solidFill>
              </a:rPr>
            </a:br>
            <a:r>
              <a:rPr lang="en-US" dirty="0">
                <a:solidFill>
                  <a:schemeClr val="accent1"/>
                </a:solidFill>
              </a:rPr>
              <a:t>Some Recommendations</a:t>
            </a:r>
            <a:br>
              <a:rPr lang="en-US" dirty="0">
                <a:solidFill>
                  <a:schemeClr val="accent1"/>
                </a:solidFill>
              </a:rPr>
            </a:br>
            <a:endParaRPr lang="en-US" dirty="0">
              <a:solidFill>
                <a:schemeClr val="accent1"/>
              </a:solidFill>
            </a:endParaRPr>
          </a:p>
        </p:txBody>
      </p:sp>
      <p:cxnSp>
        <p:nvCxnSpPr>
          <p:cNvPr id="6" name="Straight Connector 5">
            <a:extLst>
              <a:ext uri="{FF2B5EF4-FFF2-40B4-BE49-F238E27FC236}">
                <a16:creationId xmlns:a16="http://schemas.microsoft.com/office/drawing/2014/main" id="{5AB5785E-74CA-984E-B09B-F7AC6CF090F2}"/>
              </a:ext>
            </a:extLst>
          </p:cNvPr>
          <p:cNvCxnSpPr/>
          <p:nvPr/>
        </p:nvCxnSpPr>
        <p:spPr>
          <a:xfrm>
            <a:off x="1081200" y="1295400"/>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0AF3606F-8494-3035-98C1-C9B36074E1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261" y="5638800"/>
            <a:ext cx="1102678" cy="793928"/>
          </a:xfrm>
          <a:prstGeom prst="rect">
            <a:avLst/>
          </a:prstGeom>
        </p:spPr>
      </p:pic>
      <p:sp>
        <p:nvSpPr>
          <p:cNvPr id="17" name="TextBox 16">
            <a:extLst>
              <a:ext uri="{FF2B5EF4-FFF2-40B4-BE49-F238E27FC236}">
                <a16:creationId xmlns:a16="http://schemas.microsoft.com/office/drawing/2014/main" id="{F386EAF4-450D-40C5-A16C-57CF770C0D01}"/>
              </a:ext>
            </a:extLst>
          </p:cNvPr>
          <p:cNvSpPr txBox="1"/>
          <p:nvPr/>
        </p:nvSpPr>
        <p:spPr>
          <a:xfrm>
            <a:off x="1037170" y="1638300"/>
            <a:ext cx="10479915" cy="437042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rgbClr val="64BABF"/>
              </a:buClr>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Definition</a:t>
            </a:r>
          </a:p>
          <a:p>
            <a:pPr marL="800100" marR="0" lvl="1" indent="-342900" algn="l" defTabSz="914400" rtl="0" eaLnBrk="1" fontAlgn="auto" latinLnBrk="0" hangingPunct="1">
              <a:lnSpc>
                <a:spcPct val="100000"/>
              </a:lnSpc>
              <a:spcBef>
                <a:spcPts val="0"/>
              </a:spcBef>
              <a:spcAft>
                <a:spcPts val="1200"/>
              </a:spcAft>
              <a:buClr>
                <a:srgbClr val="64BAB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Create consistent branding; communicate widely</a:t>
            </a:r>
          </a:p>
          <a:p>
            <a:pPr marL="342900" marR="0" lvl="0" indent="-342900" algn="l" defTabSz="914400" rtl="0" eaLnBrk="1" fontAlgn="auto" latinLnBrk="0" hangingPunct="1">
              <a:lnSpc>
                <a:spcPct val="100000"/>
              </a:lnSpc>
              <a:spcBef>
                <a:spcPts val="0"/>
              </a:spcBef>
              <a:spcAft>
                <a:spcPts val="1200"/>
              </a:spcAft>
              <a:buClr>
                <a:srgbClr val="64BABF"/>
              </a:buClr>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Vision</a:t>
            </a:r>
          </a:p>
          <a:p>
            <a:pPr marL="800100" marR="0" lvl="1" indent="-342900" algn="l" defTabSz="914400" rtl="0" eaLnBrk="1" fontAlgn="auto" latinLnBrk="0" hangingPunct="1">
              <a:lnSpc>
                <a:spcPct val="100000"/>
              </a:lnSpc>
              <a:spcBef>
                <a:spcPts val="0"/>
              </a:spcBef>
              <a:spcAft>
                <a:spcPts val="1200"/>
              </a:spcAft>
              <a:buClr>
                <a:srgbClr val="64BAB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Create shared vision, mission &amp; value statements.</a:t>
            </a:r>
          </a:p>
          <a:p>
            <a:pPr marL="800100" marR="0" lvl="1" indent="-342900" algn="l" defTabSz="914400" rtl="0" eaLnBrk="1" fontAlgn="auto" latinLnBrk="0" hangingPunct="1">
              <a:lnSpc>
                <a:spcPct val="100000"/>
              </a:lnSpc>
              <a:spcBef>
                <a:spcPts val="0"/>
              </a:spcBef>
              <a:spcAft>
                <a:spcPts val="1200"/>
              </a:spcAft>
              <a:buClr>
                <a:srgbClr val="64BAB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Stay consistent</a:t>
            </a:r>
          </a:p>
          <a:p>
            <a:pPr marL="800100" marR="0" lvl="1" indent="-342900" algn="l" defTabSz="914400" rtl="0" eaLnBrk="1" fontAlgn="auto" latinLnBrk="0" hangingPunct="1">
              <a:lnSpc>
                <a:spcPct val="100000"/>
              </a:lnSpc>
              <a:spcBef>
                <a:spcPts val="0"/>
              </a:spcBef>
              <a:spcAft>
                <a:spcPts val="1200"/>
              </a:spcAft>
              <a:buClr>
                <a:srgbClr val="64BAB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Repeat</a:t>
            </a:r>
          </a:p>
          <a:p>
            <a:pPr marL="342900" marR="0" lvl="0" indent="-342900" algn="l" defTabSz="914400" rtl="0" eaLnBrk="1" fontAlgn="auto" latinLnBrk="0" hangingPunct="1">
              <a:lnSpc>
                <a:spcPct val="100000"/>
              </a:lnSpc>
              <a:spcBef>
                <a:spcPts val="0"/>
              </a:spcBef>
              <a:spcAft>
                <a:spcPts val="1200"/>
              </a:spcAft>
              <a:buClr>
                <a:srgbClr val="64BABF"/>
              </a:buClr>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Operations</a:t>
            </a:r>
          </a:p>
          <a:p>
            <a:pPr marL="800100" marR="0" lvl="1" indent="-342900" algn="l" defTabSz="914400" rtl="0" eaLnBrk="1" fontAlgn="auto" latinLnBrk="0" hangingPunct="1">
              <a:lnSpc>
                <a:spcPct val="100000"/>
              </a:lnSpc>
              <a:spcBef>
                <a:spcPts val="0"/>
              </a:spcBef>
              <a:spcAft>
                <a:spcPts val="1200"/>
              </a:spcAft>
              <a:buClr>
                <a:srgbClr val="64BAB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Streamline operations; facilitate working as a team so we can provide more than the sum of our parts </a:t>
            </a:r>
          </a:p>
          <a:p>
            <a:pPr marL="342900" marR="0" lvl="0" indent="-342900" algn="l" defTabSz="914400" rtl="0" eaLnBrk="1" fontAlgn="auto" latinLnBrk="0" hangingPunct="1">
              <a:lnSpc>
                <a:spcPct val="100000"/>
              </a:lnSpc>
              <a:spcBef>
                <a:spcPts val="0"/>
              </a:spcBef>
              <a:spcAft>
                <a:spcPts val="1200"/>
              </a:spcAft>
              <a:buClr>
                <a:srgbClr val="64BABF"/>
              </a:buClr>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Impact</a:t>
            </a:r>
          </a:p>
          <a:p>
            <a:pPr marL="800100" marR="0" lvl="1" indent="-342900" algn="l" defTabSz="914400" rtl="0" eaLnBrk="1" fontAlgn="auto" latinLnBrk="0" hangingPunct="1">
              <a:lnSpc>
                <a:spcPct val="100000"/>
              </a:lnSpc>
              <a:spcBef>
                <a:spcPts val="0"/>
              </a:spcBef>
              <a:spcAft>
                <a:spcPts val="1200"/>
              </a:spcAft>
              <a:buClr>
                <a:srgbClr val="64BABF"/>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Create and implement an impact assessment matrix, collect data continuously and track over time</a:t>
            </a: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CDB9410-0727-D9DD-5069-0C1C45D5E2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432278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A3D381F9-1B0A-F69E-2A19-4D2D301D4DA5}"/>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ABD3E028-6157-5827-C0E8-3C3B636BFAE0}"/>
              </a:ext>
            </a:extLst>
          </p:cNvPr>
          <p:cNvSpPr txBox="1"/>
          <p:nvPr/>
        </p:nvSpPr>
        <p:spPr>
          <a:xfrm rot="17665565">
            <a:off x="3475235" y="3480063"/>
            <a:ext cx="2499160" cy="369332"/>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rPr>
              <a:t>LHS</a:t>
            </a:r>
          </a:p>
        </p:txBody>
      </p:sp>
      <p:pic>
        <p:nvPicPr>
          <p:cNvPr id="14" name="Picture 13">
            <a:extLst>
              <a:ext uri="{FF2B5EF4-FFF2-40B4-BE49-F238E27FC236}">
                <a16:creationId xmlns:a16="http://schemas.microsoft.com/office/drawing/2014/main" id="{06B0D057-D6F0-54A5-2BDC-98048C91D1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51212" y="5907543"/>
            <a:ext cx="1688870" cy="623134"/>
          </a:xfrm>
          <a:prstGeom prst="rect">
            <a:avLst/>
          </a:prstGeom>
        </p:spPr>
      </p:pic>
    </p:spTree>
    <p:extLst>
      <p:ext uri="{BB962C8B-B14F-4D97-AF65-F5344CB8AC3E}">
        <p14:creationId xmlns:p14="http://schemas.microsoft.com/office/powerpoint/2010/main" val="3485367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13F6A-F2E4-7C90-22C2-30D4516110E8}"/>
            </a:ext>
          </a:extLst>
        </p:cNvPr>
        <p:cNvGrpSpPr/>
        <p:nvPr/>
      </p:nvGrpSpPr>
      <p:grpSpPr>
        <a:xfrm>
          <a:off x="0" y="0"/>
          <a:ext cx="0" cy="0"/>
          <a:chOff x="0" y="0"/>
          <a:chExt cx="0" cy="0"/>
        </a:xfrm>
      </p:grpSpPr>
      <p:sp>
        <p:nvSpPr>
          <p:cNvPr id="5" name="Title 24">
            <a:extLst>
              <a:ext uri="{FF2B5EF4-FFF2-40B4-BE49-F238E27FC236}">
                <a16:creationId xmlns:a16="http://schemas.microsoft.com/office/drawing/2014/main" id="{C95331F9-744D-327D-FDA5-200D4C1C1E9D}"/>
              </a:ext>
            </a:extLst>
          </p:cNvPr>
          <p:cNvSpPr txBox="1">
            <a:spLocks/>
          </p:cNvSpPr>
          <p:nvPr/>
        </p:nvSpPr>
        <p:spPr>
          <a:xfrm>
            <a:off x="914400" y="340479"/>
            <a:ext cx="9720072" cy="430567"/>
          </a:xfrm>
          <a:prstGeom prst="rect">
            <a:avLst/>
          </a:prstGeom>
        </p:spPr>
        <p:txBody>
          <a:bodyPr vert="horz" wrap="square" lIns="91440" tIns="45720" rIns="91440" bIns="45720" rtlCol="0" anchor="t" anchorCtr="0">
            <a:spAutoFit/>
          </a:bodyPr>
          <a:lstStyle>
            <a:lvl1pPr algn="l" defTabSz="914400" rtl="0" eaLnBrk="1" latinLnBrk="0" hangingPunct="1">
              <a:lnSpc>
                <a:spcPct val="80000"/>
              </a:lnSpc>
              <a:spcBef>
                <a:spcPct val="0"/>
              </a:spcBef>
              <a:buNone/>
              <a:defRPr sz="2600" b="1" kern="1200" cap="none"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Outcomes &amp; Impact | </a:t>
            </a:r>
            <a:r>
              <a:rPr kumimoji="0" lang="en-US" sz="2600" b="0" i="0" u="none" strike="noStrike" kern="1200" cap="none" spc="100" normalizeH="0" baseline="0" noProof="0" dirty="0">
                <a:ln>
                  <a:noFill/>
                </a:ln>
                <a:solidFill>
                  <a:srgbClr val="7A8C8D"/>
                </a:solidFill>
                <a:effectLst/>
                <a:uLnTx/>
                <a:uFillTx/>
                <a:latin typeface="Avenir Book" panose="02000503020000020003" pitchFamily="2" charset="0"/>
                <a:ea typeface="+mj-ea"/>
                <a:cs typeface="+mj-cs"/>
              </a:rPr>
              <a:t>Health Outcomes</a:t>
            </a:r>
            <a:endParaRPr kumimoji="0" lang="en-US" sz="2600" b="1" i="0" u="none" strike="noStrike" kern="1200" cap="none" spc="100" normalizeH="0" baseline="0" noProof="0" dirty="0">
              <a:ln>
                <a:noFill/>
              </a:ln>
              <a:solidFill>
                <a:srgbClr val="1D68AA"/>
              </a:solidFill>
              <a:effectLst/>
              <a:uLnTx/>
              <a:uFillTx/>
              <a:latin typeface="Avenir Book" panose="02000503020000020003" pitchFamily="2" charset="0"/>
              <a:ea typeface="+mj-ea"/>
              <a:cs typeface="+mj-cs"/>
            </a:endParaRPr>
          </a:p>
        </p:txBody>
      </p:sp>
      <p:pic>
        <p:nvPicPr>
          <p:cNvPr id="7" name="Graphic 6" descr="Hospital outline">
            <a:extLst>
              <a:ext uri="{FF2B5EF4-FFF2-40B4-BE49-F238E27FC236}">
                <a16:creationId xmlns:a16="http://schemas.microsoft.com/office/drawing/2014/main" id="{823F781A-B035-40A2-8BC5-9F66632F7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9296" y="1139020"/>
            <a:ext cx="885271" cy="885271"/>
          </a:xfrm>
          <a:prstGeom prst="rect">
            <a:avLst/>
          </a:prstGeom>
        </p:spPr>
      </p:pic>
      <p:pic>
        <p:nvPicPr>
          <p:cNvPr id="9" name="Graphic 8" descr="Ambulance outline">
            <a:extLst>
              <a:ext uri="{FF2B5EF4-FFF2-40B4-BE49-F238E27FC236}">
                <a16:creationId xmlns:a16="http://schemas.microsoft.com/office/drawing/2014/main" id="{03DC2E5D-C0F5-4BC8-3A08-0BDA24570A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5025" y="1079988"/>
            <a:ext cx="914400" cy="914400"/>
          </a:xfrm>
          <a:prstGeom prst="rect">
            <a:avLst/>
          </a:prstGeom>
        </p:spPr>
      </p:pic>
      <p:pic>
        <p:nvPicPr>
          <p:cNvPr id="18" name="Graphic 17" descr="Care outline">
            <a:extLst>
              <a:ext uri="{FF2B5EF4-FFF2-40B4-BE49-F238E27FC236}">
                <a16:creationId xmlns:a16="http://schemas.microsoft.com/office/drawing/2014/main" id="{2E9E9B81-1EC3-A056-8434-CB9D15F049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2904" y="1079988"/>
            <a:ext cx="914400" cy="914400"/>
          </a:xfrm>
          <a:prstGeom prst="rect">
            <a:avLst/>
          </a:prstGeom>
        </p:spPr>
      </p:pic>
      <p:sp>
        <p:nvSpPr>
          <p:cNvPr id="21" name="TextBox 20">
            <a:extLst>
              <a:ext uri="{FF2B5EF4-FFF2-40B4-BE49-F238E27FC236}">
                <a16:creationId xmlns:a16="http://schemas.microsoft.com/office/drawing/2014/main" id="{3A49140D-27E1-D24E-2514-9AA936BBC678}"/>
              </a:ext>
            </a:extLst>
          </p:cNvPr>
          <p:cNvSpPr txBox="1"/>
          <p:nvPr/>
        </p:nvSpPr>
        <p:spPr>
          <a:xfrm>
            <a:off x="4928708" y="2838648"/>
            <a:ext cx="2314575" cy="2841755"/>
          </a:xfrm>
          <a:prstGeom prst="rect">
            <a:avLst/>
          </a:prstGeom>
          <a:solidFill>
            <a:schemeClr val="accent6">
              <a:lumMod val="60000"/>
              <a:lumOff val="40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Non-CWH members, similar in frailty and in home care, were </a:t>
            </a: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1.4x more likely </a:t>
            </a: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to be hospitalized for ambulatory care sensitive conditions (ACSCs) with longer stays, compared to CWH members</a:t>
            </a:r>
          </a:p>
        </p:txBody>
      </p:sp>
      <p:sp>
        <p:nvSpPr>
          <p:cNvPr id="22" name="TextBox 21">
            <a:extLst>
              <a:ext uri="{FF2B5EF4-FFF2-40B4-BE49-F238E27FC236}">
                <a16:creationId xmlns:a16="http://schemas.microsoft.com/office/drawing/2014/main" id="{B59D06C7-CC61-6833-7150-CBD76890FD95}"/>
              </a:ext>
            </a:extLst>
          </p:cNvPr>
          <p:cNvSpPr txBox="1"/>
          <p:nvPr/>
        </p:nvSpPr>
        <p:spPr>
          <a:xfrm>
            <a:off x="5109936" y="1965259"/>
            <a:ext cx="19662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31% Lower Rate of Hospitalizations for ACSCs</a:t>
            </a:r>
            <a:r>
              <a:rPr kumimoji="0" lang="en-US" sz="1600" b="1" i="0"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2</a:t>
            </a:r>
            <a:endPar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24" name="TextBox 23">
            <a:extLst>
              <a:ext uri="{FF2B5EF4-FFF2-40B4-BE49-F238E27FC236}">
                <a16:creationId xmlns:a16="http://schemas.microsoft.com/office/drawing/2014/main" id="{DEE5EB0F-39BE-C0B5-D961-0121BF100E8C}"/>
              </a:ext>
            </a:extLst>
          </p:cNvPr>
          <p:cNvSpPr txBox="1"/>
          <p:nvPr/>
        </p:nvSpPr>
        <p:spPr>
          <a:xfrm>
            <a:off x="7744644" y="2129066"/>
            <a:ext cx="2314574" cy="540533"/>
          </a:xfrm>
          <a:prstGeom prst="rect">
            <a:avLst/>
          </a:prstGeom>
          <a:noFill/>
        </p:spPr>
        <p:txBody>
          <a:bodyPr wrap="square" rtlCol="0">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14% Fewer Less/Non-Urgent ED</a:t>
            </a:r>
            <a:r>
              <a:rPr kumimoji="0" lang="en-US" sz="1600" b="1" i="0"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3</a:t>
            </a: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Visits</a:t>
            </a:r>
            <a:r>
              <a:rPr kumimoji="0" lang="en-US" sz="1600" b="1" i="0"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4</a:t>
            </a:r>
          </a:p>
        </p:txBody>
      </p:sp>
      <p:sp>
        <p:nvSpPr>
          <p:cNvPr id="25" name="TextBox 24">
            <a:extLst>
              <a:ext uri="{FF2B5EF4-FFF2-40B4-BE49-F238E27FC236}">
                <a16:creationId xmlns:a16="http://schemas.microsoft.com/office/drawing/2014/main" id="{31E970DF-65B0-AFFE-D0BA-EB7D9496C72C}"/>
              </a:ext>
            </a:extLst>
          </p:cNvPr>
          <p:cNvSpPr txBox="1"/>
          <p:nvPr/>
        </p:nvSpPr>
        <p:spPr>
          <a:xfrm>
            <a:off x="2090653" y="2055860"/>
            <a:ext cx="2128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Improved Self-Perceived Wellness</a:t>
            </a:r>
            <a:r>
              <a:rPr kumimoji="0" lang="en-US" sz="1600" b="1" i="0"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1</a:t>
            </a:r>
            <a:endPar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27" name="TextBox 26">
            <a:extLst>
              <a:ext uri="{FF2B5EF4-FFF2-40B4-BE49-F238E27FC236}">
                <a16:creationId xmlns:a16="http://schemas.microsoft.com/office/drawing/2014/main" id="{970FD84F-7999-8572-D69A-D8FC5ECCAD54}"/>
              </a:ext>
            </a:extLst>
          </p:cNvPr>
          <p:cNvSpPr txBox="1"/>
          <p:nvPr/>
        </p:nvSpPr>
        <p:spPr>
          <a:xfrm>
            <a:off x="2003493" y="2838648"/>
            <a:ext cx="2314575" cy="2841755"/>
          </a:xfrm>
          <a:prstGeom prst="rect">
            <a:avLst/>
          </a:prstGeom>
          <a:solidFill>
            <a:schemeClr val="accent6">
              <a:lumMod val="60000"/>
              <a:lumOff val="40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Despite aging and conditions that worsen with time, members reported </a:t>
            </a: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better or same </a:t>
            </a: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self-perceived health and wellness after participating in CWH</a:t>
            </a:r>
          </a:p>
        </p:txBody>
      </p:sp>
      <p:sp>
        <p:nvSpPr>
          <p:cNvPr id="28" name="TextBox 27">
            <a:extLst>
              <a:ext uri="{FF2B5EF4-FFF2-40B4-BE49-F238E27FC236}">
                <a16:creationId xmlns:a16="http://schemas.microsoft.com/office/drawing/2014/main" id="{AEED4D65-D6AE-E535-1F16-0A3F96D2E075}"/>
              </a:ext>
            </a:extLst>
          </p:cNvPr>
          <p:cNvSpPr txBox="1"/>
          <p:nvPr/>
        </p:nvSpPr>
        <p:spPr>
          <a:xfrm>
            <a:off x="7813514" y="2840528"/>
            <a:ext cx="2314575" cy="2841755"/>
          </a:xfrm>
          <a:prstGeom prst="rect">
            <a:avLst/>
          </a:prstGeom>
          <a:solidFill>
            <a:schemeClr val="accent6">
              <a:lumMod val="60000"/>
              <a:lumOff val="40000"/>
              <a:alpha val="20000"/>
            </a:schemeClr>
          </a:solidFill>
        </p:spPr>
        <p:txBody>
          <a:bodyPr wrap="square" rtlCol="0" anchor="ctr">
            <a:noAutofit/>
          </a:bodyPr>
          <a:lstStyle/>
          <a:p>
            <a:pPr marL="0" marR="0" lvl="0" indent="0" algn="ctr" defTabSz="9144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CWH member ED visits that were less/non-urgent </a:t>
            </a: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6%</a:t>
            </a:r>
          </a:p>
          <a:p>
            <a:pPr marL="0" marR="0" lvl="0" indent="0" algn="ctr" defTabSz="914400" rtl="0" eaLnBrk="1" fontAlgn="auto" latinLnBrk="0" hangingPunct="1">
              <a:lnSpc>
                <a:spcPct val="90000"/>
              </a:lnSpc>
              <a:spcBef>
                <a:spcPct val="0"/>
              </a:spcBef>
              <a:spcAft>
                <a:spcPct val="150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a:p>
            <a:pPr marL="0" marR="0" lvl="0" indent="0" algn="ctr" defTabSz="9144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vs</a:t>
            </a:r>
          </a:p>
          <a:p>
            <a:pPr marL="0" marR="0" lvl="0" indent="0" algn="ctr" defTabSz="914400" rtl="0" eaLnBrk="1" fontAlgn="auto" latinLnBrk="0" hangingPunct="1">
              <a:lnSpc>
                <a:spcPct val="90000"/>
              </a:lnSpc>
              <a:spcBef>
                <a:spcPct val="0"/>
              </a:spcBef>
              <a:spcAft>
                <a:spcPct val="150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a:p>
            <a:pPr marL="0" marR="0" lvl="0" indent="0" algn="ctr" defTabSz="9144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Ontario population aged 65+ ED visits that were less/non-urgent = </a:t>
            </a:r>
            <a:r>
              <a:rPr kumimoji="0" lang="en-US" sz="16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20%</a:t>
            </a:r>
            <a:r>
              <a:rPr kumimoji="0" lang="en-US" sz="1600" b="0" i="0"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5</a:t>
            </a:r>
          </a:p>
        </p:txBody>
      </p:sp>
      <p:sp>
        <p:nvSpPr>
          <p:cNvPr id="29" name="TextBox 28">
            <a:extLst>
              <a:ext uri="{FF2B5EF4-FFF2-40B4-BE49-F238E27FC236}">
                <a16:creationId xmlns:a16="http://schemas.microsoft.com/office/drawing/2014/main" id="{242B3FC3-5768-52D1-2658-A5E4EDD397AE}"/>
              </a:ext>
            </a:extLst>
          </p:cNvPr>
          <p:cNvSpPr txBox="1"/>
          <p:nvPr/>
        </p:nvSpPr>
        <p:spPr>
          <a:xfrm>
            <a:off x="7587343" y="5718980"/>
            <a:ext cx="4412979"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1</a:t>
            </a: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Wellness indicators include </a:t>
            </a:r>
            <a:r>
              <a:rPr kumimoji="0" lang="en-US"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general health, pain and/or discomfort, loneliness, physical health, mental health, and feelings of anxiety or depression.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1"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2</a:t>
            </a: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See Appendix for further details and calculations.</a:t>
            </a:r>
            <a:endParaRPr kumimoji="0" lang="en-US"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3</a:t>
            </a:r>
            <a:r>
              <a:rPr kumimoji="0" lang="en-US"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ED refers to Emergency Departments, sometimes referred to as Emergency Rooms (ERs).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4</a:t>
            </a: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Based on </a:t>
            </a: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hlinkClick r:id="rId9">
                  <a:extLst>
                    <a:ext uri="{A12FA001-AC4F-418D-AE19-62706E023703}">
                      <ahyp:hlinkClr xmlns:ahyp="http://schemas.microsoft.com/office/drawing/2018/hyperlinkcolor" val="tx"/>
                    </a:ext>
                  </a:extLst>
                </a:hlinkClick>
              </a:rPr>
              <a:t>Canadian Triage and Acuity Scale (CTAS)</a:t>
            </a: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less/non-urgent ED visits represent CTAS 4 &amp; 5.</a:t>
            </a:r>
            <a:r>
              <a:rPr kumimoji="0" lang="en-CA" sz="7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a:t>
            </a: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Fewer CTAS 4&amp;5 ED visits helps improve system-wide problems of staffing shortages, closures, wait times, and delayed/missed diagnosis.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1"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5</a:t>
            </a: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OH dashboard/ OHTs reports, 2024</a:t>
            </a:r>
            <a:b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b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a:t>
            </a:r>
            <a:endParaRPr kumimoji="0" lang="en-US" sz="7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pic>
        <p:nvPicPr>
          <p:cNvPr id="2" name="Picture 1">
            <a:extLst>
              <a:ext uri="{FF2B5EF4-FFF2-40B4-BE49-F238E27FC236}">
                <a16:creationId xmlns:a16="http://schemas.microsoft.com/office/drawing/2014/main" id="{4C257DCA-BFF9-4FC6-C219-77FD23AA1E8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311452" y="203944"/>
            <a:ext cx="1688870" cy="623134"/>
          </a:xfrm>
          <a:prstGeom prst="rect">
            <a:avLst/>
          </a:prstGeom>
        </p:spPr>
      </p:pic>
      <p:graphicFrame>
        <p:nvGraphicFramePr>
          <p:cNvPr id="3" name="Diagram 2">
            <a:extLst>
              <a:ext uri="{FF2B5EF4-FFF2-40B4-BE49-F238E27FC236}">
                <a16:creationId xmlns:a16="http://schemas.microsoft.com/office/drawing/2014/main" id="{E1637586-C45B-4072-EB02-103CCB2BB67F}"/>
              </a:ext>
            </a:extLst>
          </p:cNvPr>
          <p:cNvGraphicFramePr/>
          <p:nvPr/>
        </p:nvGraphicFramePr>
        <p:xfrm>
          <a:off x="6278760" y="815188"/>
          <a:ext cx="1688064" cy="122841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8" name="TextBox 7">
            <a:extLst>
              <a:ext uri="{FF2B5EF4-FFF2-40B4-BE49-F238E27FC236}">
                <a16:creationId xmlns:a16="http://schemas.microsoft.com/office/drawing/2014/main" id="{6990C5AB-074D-DD7B-CCE7-5B8D4F311C0A}"/>
              </a:ext>
            </a:extLst>
          </p:cNvPr>
          <p:cNvSpPr txBox="1"/>
          <p:nvPr/>
        </p:nvSpPr>
        <p:spPr>
          <a:xfrm>
            <a:off x="4928707" y="5442648"/>
            <a:ext cx="2314576" cy="1077218"/>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panose="020F0502020204030204"/>
                <a:ea typeface="+mn-ea"/>
                <a:cs typeface="+mn-cs"/>
              </a:rPr>
              <a:t>The estimated cost savings per year for ACSC hospitalizations per 100k people is $89,720,019</a:t>
            </a:r>
          </a:p>
        </p:txBody>
      </p:sp>
    </p:spTree>
    <p:extLst>
      <p:ext uri="{BB962C8B-B14F-4D97-AF65-F5344CB8AC3E}">
        <p14:creationId xmlns:p14="http://schemas.microsoft.com/office/powerpoint/2010/main" val="2064694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58AA-2B60-270C-986B-52828401851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F1998D3-04F3-7AE5-3D3A-E76A7D63704C}"/>
              </a:ext>
            </a:extLst>
          </p:cNvPr>
          <p:cNvSpPr txBox="1"/>
          <p:nvPr/>
        </p:nvSpPr>
        <p:spPr>
          <a:xfrm>
            <a:off x="0" y="1495532"/>
            <a:ext cx="3936569" cy="4113714"/>
          </a:xfrm>
          <a:prstGeom prst="rect">
            <a:avLst/>
          </a:prstGeom>
          <a:solidFill>
            <a:srgbClr val="ECEFEE">
              <a:alpha val="50196"/>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5" name="Title 24">
            <a:extLst>
              <a:ext uri="{FF2B5EF4-FFF2-40B4-BE49-F238E27FC236}">
                <a16:creationId xmlns:a16="http://schemas.microsoft.com/office/drawing/2014/main" id="{67A320C6-0119-6B1E-3260-934C773640E6}"/>
              </a:ext>
            </a:extLst>
          </p:cNvPr>
          <p:cNvSpPr txBox="1">
            <a:spLocks/>
          </p:cNvSpPr>
          <p:nvPr/>
        </p:nvSpPr>
        <p:spPr>
          <a:xfrm>
            <a:off x="914400" y="340479"/>
            <a:ext cx="9720072" cy="430567"/>
          </a:xfrm>
          <a:prstGeom prst="rect">
            <a:avLst/>
          </a:prstGeom>
        </p:spPr>
        <p:txBody>
          <a:bodyPr vert="horz" wrap="square" lIns="91440" tIns="45720" rIns="91440" bIns="45720" rtlCol="0" anchor="t" anchorCtr="0">
            <a:spAutoFit/>
          </a:bodyPr>
          <a:lstStyle>
            <a:lvl1pPr algn="l" defTabSz="914400" rtl="0" eaLnBrk="1" latinLnBrk="0" hangingPunct="1">
              <a:lnSpc>
                <a:spcPct val="80000"/>
              </a:lnSpc>
              <a:spcBef>
                <a:spcPct val="0"/>
              </a:spcBef>
              <a:buNone/>
              <a:defRPr sz="2600" b="1" kern="1200" cap="none"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Outcomes &amp; Impact | </a:t>
            </a:r>
            <a:r>
              <a:rPr kumimoji="0" lang="en-US" sz="2600" b="0"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Member Experience &amp; Equity</a:t>
            </a:r>
          </a:p>
        </p:txBody>
      </p:sp>
      <p:cxnSp>
        <p:nvCxnSpPr>
          <p:cNvPr id="2" name="Straight Connector 1">
            <a:extLst>
              <a:ext uri="{FF2B5EF4-FFF2-40B4-BE49-F238E27FC236}">
                <a16:creationId xmlns:a16="http://schemas.microsoft.com/office/drawing/2014/main" id="{083ECC4B-5613-F7BD-0A9C-3E5E0D8428B4}"/>
              </a:ext>
            </a:extLst>
          </p:cNvPr>
          <p:cNvCxnSpPr/>
          <p:nvPr/>
        </p:nvCxnSpPr>
        <p:spPr>
          <a:xfrm>
            <a:off x="1081200" y="914400"/>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9A8CBE4-D8EA-BD7B-0BE6-4B0729DA42FE}"/>
              </a:ext>
            </a:extLst>
          </p:cNvPr>
          <p:cNvSpPr txBox="1"/>
          <p:nvPr/>
        </p:nvSpPr>
        <p:spPr>
          <a:xfrm>
            <a:off x="1557435" y="1010984"/>
            <a:ext cx="902150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Accessible and adaptable services, trust and support, close-knit community</a:t>
            </a:r>
            <a:r>
              <a:rPr kumimoji="0" lang="en-US" sz="1400" b="1" i="0" u="none" strike="noStrike" kern="1200" cap="none" spc="0" normalizeH="0" baseline="30000" noProof="0" dirty="0">
                <a:ln>
                  <a:noFill/>
                </a:ln>
                <a:solidFill>
                  <a:srgbClr val="000000"/>
                </a:solidFill>
                <a:effectLst/>
                <a:uLnTx/>
                <a:uFillTx/>
                <a:latin typeface="Avenir Book" panose="02000503020000020003" pitchFamily="2" charset="0"/>
                <a:ea typeface="+mn-ea"/>
                <a:cs typeface="+mn-cs"/>
              </a:rPr>
              <a:t>1</a:t>
            </a:r>
            <a:endPar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64BABF"/>
              </a:solidFill>
              <a:effectLst/>
              <a:uLnTx/>
              <a:uFillTx/>
              <a:latin typeface="Avenir Book" panose="02000503020000020003" pitchFamily="2" charset="0"/>
              <a:ea typeface="+mn-ea"/>
              <a:cs typeface="+mn-cs"/>
            </a:endParaRPr>
          </a:p>
        </p:txBody>
      </p:sp>
      <p:sp>
        <p:nvSpPr>
          <p:cNvPr id="8" name="Rectangular Callout 7">
            <a:extLst>
              <a:ext uri="{FF2B5EF4-FFF2-40B4-BE49-F238E27FC236}">
                <a16:creationId xmlns:a16="http://schemas.microsoft.com/office/drawing/2014/main" id="{F0AEBF7A-AC5A-3DC3-3B16-C8FBD681C826}"/>
              </a:ext>
            </a:extLst>
          </p:cNvPr>
          <p:cNvSpPr/>
          <p:nvPr/>
        </p:nvSpPr>
        <p:spPr>
          <a:xfrm>
            <a:off x="8363566" y="1580666"/>
            <a:ext cx="2478882" cy="1494457"/>
          </a:xfrm>
          <a:prstGeom prst="wedgeRectCallout">
            <a:avLst/>
          </a:prstGeom>
          <a:solidFill>
            <a:srgbClr val="64BAB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“We have monthly activities such as bingo, trivia, social teas, and arts &amp; crafts. It’s nice to gather in a social group again. This makes me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feel included and not alone</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       </a:t>
            </a:r>
          </a:p>
        </p:txBody>
      </p:sp>
      <p:sp>
        <p:nvSpPr>
          <p:cNvPr id="9" name="Rectangular Callout 8">
            <a:extLst>
              <a:ext uri="{FF2B5EF4-FFF2-40B4-BE49-F238E27FC236}">
                <a16:creationId xmlns:a16="http://schemas.microsoft.com/office/drawing/2014/main" id="{C4BF5B4C-0E14-B96A-11B2-6B8239D1AB03}"/>
              </a:ext>
            </a:extLst>
          </p:cNvPr>
          <p:cNvSpPr/>
          <p:nvPr/>
        </p:nvSpPr>
        <p:spPr>
          <a:xfrm>
            <a:off x="5276943" y="1584387"/>
            <a:ext cx="2478882" cy="1494457"/>
          </a:xfrm>
          <a:prstGeom prst="wedgeRectCallout">
            <a:avLst/>
          </a:prstGeom>
          <a:solidFill>
            <a:srgbClr val="64BAB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“As a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visually impaired person I find the assistance a huge asset</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….I have used the Hub for help reading and sorting my mail, getting a new family physician, appointment assistance, and much more.”</a:t>
            </a:r>
          </a:p>
        </p:txBody>
      </p:sp>
      <p:sp>
        <p:nvSpPr>
          <p:cNvPr id="10" name="Rectangular Callout 9">
            <a:extLst>
              <a:ext uri="{FF2B5EF4-FFF2-40B4-BE49-F238E27FC236}">
                <a16:creationId xmlns:a16="http://schemas.microsoft.com/office/drawing/2014/main" id="{DBFC6F04-E35B-379D-12E3-8E7D242722D5}"/>
              </a:ext>
            </a:extLst>
          </p:cNvPr>
          <p:cNvSpPr/>
          <p:nvPr/>
        </p:nvSpPr>
        <p:spPr>
          <a:xfrm>
            <a:off x="6825889" y="3586979"/>
            <a:ext cx="2478882" cy="1494457"/>
          </a:xfrm>
          <a:prstGeom prst="wedgeRectCallout">
            <a:avLst/>
          </a:prstGeom>
          <a:solidFill>
            <a:srgbClr val="64BAB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“Having a person [Community Connector] available in the building daily is great for us, it’s nice to have someone who can </a:t>
            </a:r>
            <a:r>
              <a:rPr kumimoji="0" lang="en-US"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help with things I find difficult </a:t>
            </a: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to do.”</a:t>
            </a:r>
          </a:p>
        </p:txBody>
      </p:sp>
      <p:sp>
        <p:nvSpPr>
          <p:cNvPr id="11" name="Rectangular Callout 10">
            <a:extLst>
              <a:ext uri="{FF2B5EF4-FFF2-40B4-BE49-F238E27FC236}">
                <a16:creationId xmlns:a16="http://schemas.microsoft.com/office/drawing/2014/main" id="{40C07B0F-BCE2-F32F-5867-011912EB842A}"/>
              </a:ext>
            </a:extLst>
          </p:cNvPr>
          <p:cNvSpPr/>
          <p:nvPr/>
        </p:nvSpPr>
        <p:spPr>
          <a:xfrm>
            <a:off x="4380233" y="3586979"/>
            <a:ext cx="2066535" cy="1494456"/>
          </a:xfrm>
          <a:prstGeom prst="wedgeRectCallout">
            <a:avLst/>
          </a:prstGeom>
          <a:solidFill>
            <a:srgbClr val="64BAB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“This program encourages me to </a:t>
            </a:r>
            <a:r>
              <a:rPr kumimoji="0" lang="en-US"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get up and get active</a:t>
            </a: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 It has been a wonderful way to </a:t>
            </a:r>
            <a:r>
              <a:rPr kumimoji="0" lang="en-US"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be social </a:t>
            </a:r>
            <a:r>
              <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and get to know the people in the building.”</a:t>
            </a:r>
          </a:p>
        </p:txBody>
      </p:sp>
      <p:sp>
        <p:nvSpPr>
          <p:cNvPr id="18" name="TextBox 17">
            <a:extLst>
              <a:ext uri="{FF2B5EF4-FFF2-40B4-BE49-F238E27FC236}">
                <a16:creationId xmlns:a16="http://schemas.microsoft.com/office/drawing/2014/main" id="{A384BF89-0C27-D507-AA33-CC9FECC030D6}"/>
              </a:ext>
            </a:extLst>
          </p:cNvPr>
          <p:cNvSpPr txBox="1"/>
          <p:nvPr/>
        </p:nvSpPr>
        <p:spPr>
          <a:xfrm>
            <a:off x="528636" y="6112530"/>
            <a:ext cx="79295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30000" noProof="0" dirty="0">
                <a:ln>
                  <a:noFill/>
                </a:ln>
                <a:solidFill>
                  <a:srgbClr val="FFFFFF"/>
                </a:solidFill>
                <a:effectLst/>
                <a:uLnTx/>
                <a:uFillTx/>
                <a:latin typeface="Avenir Book" panose="02000503020000020003" pitchFamily="2" charset="0"/>
                <a:ea typeface="+mn-ea"/>
                <a:cs typeface="+mn-cs"/>
              </a:rPr>
              <a:t>1</a:t>
            </a:r>
            <a:r>
              <a:rPr kumimoji="0" lang="en-US" sz="1000" b="0" i="1"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See Appendix for detailed member experience survey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30000" noProof="0" dirty="0">
                <a:ln>
                  <a:noFill/>
                </a:ln>
                <a:solidFill>
                  <a:srgbClr val="FFFFFF"/>
                </a:solidFill>
                <a:effectLst/>
                <a:uLnTx/>
                <a:uFillTx/>
                <a:latin typeface="Avenir Book" panose="02000503020000020003" pitchFamily="2" charset="0"/>
                <a:ea typeface="+mn-ea"/>
                <a:cs typeface="+mn-cs"/>
              </a:rPr>
              <a:t>2</a:t>
            </a:r>
            <a:r>
              <a:rPr kumimoji="0" lang="en-US" sz="1000" b="0" i="1"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Approximate Hub member demographics from four existing Hubs in Halton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30000" noProof="0" dirty="0">
                <a:ln>
                  <a:noFill/>
                </a:ln>
                <a:solidFill>
                  <a:srgbClr val="FFFFFF"/>
                </a:solidFill>
                <a:effectLst/>
                <a:uLnTx/>
                <a:uFillTx/>
                <a:latin typeface="Avenir Book" panose="02000503020000020003" pitchFamily="2" charset="0"/>
                <a:ea typeface="+mn-ea"/>
                <a:cs typeface="+mn-cs"/>
              </a:rPr>
              <a:t>3</a:t>
            </a:r>
            <a:r>
              <a:rPr kumimoji="0" lang="en-US" sz="800" b="0" i="0" u="none" strike="noStrike" kern="1200" cap="none" spc="0" normalizeH="0" baseline="0" noProof="0" dirty="0">
                <a:ln>
                  <a:noFill/>
                </a:ln>
                <a:solidFill>
                  <a:srgbClr val="FF0000"/>
                </a:solidFill>
                <a:effectLst/>
                <a:uLnTx/>
                <a:uFillTx/>
                <a:latin typeface="Calibri" panose="020F0502020204030204"/>
                <a:ea typeface="Calibri"/>
                <a:cs typeface="Calibri"/>
              </a:rPr>
              <a:t> </a:t>
            </a:r>
            <a:r>
              <a:rPr kumimoji="0" lang="en-US" sz="1000" b="0" i="1"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26/235current hub members have a non-English first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highlight>
                  <a:srgbClr val="FFFF00"/>
                </a:highlight>
                <a:uLnTx/>
                <a:uFillTx/>
                <a:latin typeface="Avenir Book" panose="02000503020000020003" pitchFamily="2" charset="0"/>
                <a:ea typeface="+mn-ea"/>
                <a:cs typeface="+mn-cs"/>
              </a:rPr>
              <a:t> </a:t>
            </a:r>
            <a:endParaRPr kumimoji="0" lang="en-US" sz="1000" b="0" i="1" u="none" strike="noStrike" kern="1200" cap="none" spc="0" normalizeH="0" baseline="30000" noProof="0" dirty="0">
              <a:ln>
                <a:noFill/>
              </a:ln>
              <a:solidFill>
                <a:srgbClr val="FFFFFF"/>
              </a:solidFill>
              <a:effectLst/>
              <a:highlight>
                <a:srgbClr val="FFFF00"/>
              </a:highlight>
              <a:uLnTx/>
              <a:uFillTx/>
              <a:latin typeface="Avenir Book" panose="02000503020000020003" pitchFamily="2" charset="0"/>
              <a:ea typeface="+mn-ea"/>
              <a:cs typeface="+mn-cs"/>
            </a:endParaRPr>
          </a:p>
        </p:txBody>
      </p:sp>
      <p:sp>
        <p:nvSpPr>
          <p:cNvPr id="21" name="TextBox 20">
            <a:extLst>
              <a:ext uri="{FF2B5EF4-FFF2-40B4-BE49-F238E27FC236}">
                <a16:creationId xmlns:a16="http://schemas.microsoft.com/office/drawing/2014/main" id="{8628EEFE-9C1B-A84A-8F24-2DF34F043817}"/>
              </a:ext>
            </a:extLst>
          </p:cNvPr>
          <p:cNvSpPr txBox="1"/>
          <p:nvPr/>
        </p:nvSpPr>
        <p:spPr>
          <a:xfrm>
            <a:off x="930690" y="5642226"/>
            <a:ext cx="111713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83C6"/>
                </a:solidFill>
                <a:effectLst/>
                <a:uLnTx/>
                <a:uFillTx/>
                <a:latin typeface="Avenir Book" panose="02000503020000020003" pitchFamily="2" charset="0"/>
                <a:ea typeface="+mn-ea"/>
                <a:cs typeface="+mn-cs"/>
              </a:rPr>
              <a:t>Hear</a:t>
            </a:r>
            <a:r>
              <a:rPr kumimoji="0" lang="en-CA" sz="1600" b="1" i="0" u="none" strike="noStrike" kern="1200" cap="none" spc="0" normalizeH="0" baseline="0" noProof="0" dirty="0">
                <a:ln>
                  <a:noFill/>
                </a:ln>
                <a:solidFill>
                  <a:srgbClr val="2683C6"/>
                </a:solidFill>
                <a:effectLst/>
                <a:uLnTx/>
                <a:uFillTx/>
                <a:latin typeface="Avenir Book" panose="02000503020000020003" pitchFamily="2" charset="0"/>
                <a:ea typeface="+mn-ea"/>
                <a:cs typeface="+mn-cs"/>
              </a:rPr>
              <a:t> more from members and providers in our video at:  </a:t>
            </a:r>
            <a:r>
              <a:rPr kumimoji="0" lang="en-CA" sz="1600" b="1" i="0" u="none" strike="noStrike" kern="1200" cap="none" spc="0" normalizeH="0" baseline="0" noProof="0" dirty="0">
                <a:ln>
                  <a:noFill/>
                </a:ln>
                <a:solidFill>
                  <a:srgbClr val="2683C6"/>
                </a:solidFill>
                <a:effectLst/>
                <a:uLnTx/>
                <a:uFillTx/>
                <a:latin typeface="Avenir Book" panose="02000503020000020003" pitchFamily="2" charset="0"/>
                <a:ea typeface="+mn-ea"/>
                <a:cs typeface="+mn-cs"/>
                <a:hlinkClick r:id="rId3">
                  <a:extLst>
                    <a:ext uri="{A12FA001-AC4F-418D-AE19-62706E023703}">
                      <ahyp:hlinkClr xmlns:ahyp="http://schemas.microsoft.com/office/drawing/2018/hyperlinkcolor" val="tx"/>
                    </a:ext>
                  </a:extLst>
                </a:hlinkClick>
              </a:rPr>
              <a:t>https://www.burlingtonoht.ca/community-wellness-hub/</a:t>
            </a:r>
            <a:endParaRPr kumimoji="0" lang="en-CA" sz="1600" b="1" i="0" u="sng" strike="noStrike" kern="1200" cap="none" spc="0" normalizeH="0" baseline="0" noProof="0" dirty="0">
              <a:ln>
                <a:noFill/>
              </a:ln>
              <a:solidFill>
                <a:srgbClr val="2683C6"/>
              </a:solidFill>
              <a:effectLst/>
              <a:uLnTx/>
              <a:uFillTx/>
              <a:latin typeface="Avenir Book" panose="02000503020000020003" pitchFamily="2" charset="0"/>
              <a:ea typeface="+mn-ea"/>
              <a:cs typeface="+mn-cs"/>
            </a:endParaRPr>
          </a:p>
        </p:txBody>
      </p:sp>
      <p:sp>
        <p:nvSpPr>
          <p:cNvPr id="4" name="TextBox 3">
            <a:extLst>
              <a:ext uri="{FF2B5EF4-FFF2-40B4-BE49-F238E27FC236}">
                <a16:creationId xmlns:a16="http://schemas.microsoft.com/office/drawing/2014/main" id="{4EA5AB84-710B-84D8-813A-1E6FDB80BA1B}"/>
              </a:ext>
            </a:extLst>
          </p:cNvPr>
          <p:cNvSpPr txBox="1"/>
          <p:nvPr/>
        </p:nvSpPr>
        <p:spPr>
          <a:xfrm>
            <a:off x="351262" y="1552226"/>
            <a:ext cx="349153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Light" panose="020F0302020204030204" pitchFamily="34" charset="0"/>
              </a:rPr>
              <a:t>HUB MEMBER DEMOGRAPHICS</a:t>
            </a:r>
            <a:r>
              <a:rPr kumimoji="0" lang="en-US" sz="1500" b="0" i="0" u="none" strike="noStrike" kern="1200" cap="none" spc="0" normalizeH="0" baseline="30000" noProof="0" dirty="0">
                <a:ln>
                  <a:noFill/>
                </a:ln>
                <a:solidFill>
                  <a:srgbClr val="000000"/>
                </a:solidFill>
                <a:effectLst/>
                <a:uLnTx/>
                <a:uFillTx/>
                <a:latin typeface="Avenir Book" panose="02000503020000020003" pitchFamily="2" charset="0"/>
                <a:ea typeface="+mn-ea"/>
                <a:cs typeface="Calibri Light" panose="020F0302020204030204" pitchFamily="34" charset="0"/>
              </a:rPr>
              <a:t>2</a:t>
            </a:r>
            <a:endParaRPr kumimoji="0" lang="en-US" sz="1500" b="0"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Light" panose="020F0302020204030204" pitchFamily="34" charset="0"/>
            </a:endParaRPr>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2D977354-317A-6222-86C4-DA3DD1CA2C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1991" y="3778955"/>
            <a:ext cx="427370" cy="427370"/>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E3E142DA-6999-D6A3-D122-27CC4AB6A5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6683" y="1944929"/>
            <a:ext cx="469151" cy="469151"/>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1BCDA0BF-C5E3-ACB2-3C58-1CD85C0C5E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682" y="2903596"/>
            <a:ext cx="385843" cy="385843"/>
          </a:xfrm>
          <a:prstGeom prst="rect">
            <a:avLst/>
          </a:prstGeom>
        </p:spPr>
      </p:pic>
      <p:sp>
        <p:nvSpPr>
          <p:cNvPr id="27" name="TextBox 26">
            <a:extLst>
              <a:ext uri="{FF2B5EF4-FFF2-40B4-BE49-F238E27FC236}">
                <a16:creationId xmlns:a16="http://schemas.microsoft.com/office/drawing/2014/main" id="{B353E472-EC78-A66D-CB4C-9F1BB27B7085}"/>
              </a:ext>
            </a:extLst>
          </p:cNvPr>
          <p:cNvSpPr txBox="1"/>
          <p:nvPr/>
        </p:nvSpPr>
        <p:spPr>
          <a:xfrm>
            <a:off x="835933" y="1843843"/>
            <a:ext cx="1443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74</a:t>
            </a:r>
          </a:p>
        </p:txBody>
      </p:sp>
      <p:sp>
        <p:nvSpPr>
          <p:cNvPr id="28" name="TextBox 27">
            <a:extLst>
              <a:ext uri="{FF2B5EF4-FFF2-40B4-BE49-F238E27FC236}">
                <a16:creationId xmlns:a16="http://schemas.microsoft.com/office/drawing/2014/main" id="{935689D2-C33F-CECB-054E-880B66F5C554}"/>
              </a:ext>
            </a:extLst>
          </p:cNvPr>
          <p:cNvSpPr txBox="1"/>
          <p:nvPr/>
        </p:nvSpPr>
        <p:spPr>
          <a:xfrm>
            <a:off x="1052764" y="2285591"/>
            <a:ext cx="21471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91CB"/>
                </a:solidFill>
                <a:effectLst/>
                <a:uLnTx/>
                <a:uFillTx/>
                <a:latin typeface="Avenir Book" panose="02000503020000020003" pitchFamily="2" charset="0"/>
                <a:ea typeface="+mn-ea"/>
                <a:cs typeface="+mn-cs"/>
              </a:rPr>
              <a:t>Average Member Age</a:t>
            </a:r>
            <a:endParaRPr kumimoji="0" lang="en-CA" sz="1400" b="0" i="1" u="sng" strike="noStrike" kern="1200" cap="none" spc="0" normalizeH="0" baseline="0" noProof="0" dirty="0">
              <a:ln>
                <a:noFill/>
              </a:ln>
              <a:solidFill>
                <a:srgbClr val="0091CB"/>
              </a:solidFill>
              <a:effectLst/>
              <a:uLnTx/>
              <a:uFillTx/>
              <a:latin typeface="Avenir Book" panose="02000503020000020003" pitchFamily="2" charset="0"/>
              <a:ea typeface="+mn-ea"/>
              <a:cs typeface="+mn-cs"/>
            </a:endParaRPr>
          </a:p>
        </p:txBody>
      </p:sp>
      <p:sp>
        <p:nvSpPr>
          <p:cNvPr id="29" name="TextBox 28">
            <a:extLst>
              <a:ext uri="{FF2B5EF4-FFF2-40B4-BE49-F238E27FC236}">
                <a16:creationId xmlns:a16="http://schemas.microsoft.com/office/drawing/2014/main" id="{D6035C57-278B-1AF9-D328-6ADA886BDCA9}"/>
              </a:ext>
            </a:extLst>
          </p:cNvPr>
          <p:cNvSpPr txBox="1"/>
          <p:nvPr/>
        </p:nvSpPr>
        <p:spPr>
          <a:xfrm>
            <a:off x="1011981" y="3271115"/>
            <a:ext cx="248144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91CB"/>
                </a:solidFill>
                <a:effectLst/>
                <a:uLnTx/>
                <a:uFillTx/>
                <a:latin typeface="Avenir Book" panose="02000503020000020003" pitchFamily="2" charset="0"/>
                <a:ea typeface="+mn-ea"/>
                <a:cs typeface="+mn-cs"/>
              </a:rPr>
              <a:t>Average Member Income</a:t>
            </a:r>
            <a:endParaRPr kumimoji="0" lang="en-CA" sz="1400" b="0" i="1" u="sng" strike="noStrike" kern="1200" cap="none" spc="0" normalizeH="0" baseline="0" noProof="0" dirty="0">
              <a:ln>
                <a:noFill/>
              </a:ln>
              <a:solidFill>
                <a:srgbClr val="0091CB"/>
              </a:solidFill>
              <a:effectLst/>
              <a:uLnTx/>
              <a:uFillTx/>
              <a:latin typeface="Avenir Book" panose="02000503020000020003" pitchFamily="2" charset="0"/>
              <a:ea typeface="+mn-ea"/>
              <a:cs typeface="+mn-cs"/>
            </a:endParaRPr>
          </a:p>
        </p:txBody>
      </p:sp>
      <p:sp>
        <p:nvSpPr>
          <p:cNvPr id="30" name="TextBox 29">
            <a:extLst>
              <a:ext uri="{FF2B5EF4-FFF2-40B4-BE49-F238E27FC236}">
                <a16:creationId xmlns:a16="http://schemas.microsoft.com/office/drawing/2014/main" id="{00514111-D326-643D-9706-E50D5CDB35EC}"/>
              </a:ext>
            </a:extLst>
          </p:cNvPr>
          <p:cNvSpPr txBox="1"/>
          <p:nvPr/>
        </p:nvSpPr>
        <p:spPr>
          <a:xfrm>
            <a:off x="1208076" y="4124230"/>
            <a:ext cx="27788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91CB"/>
                </a:solidFill>
                <a:effectLst/>
                <a:uLnTx/>
                <a:uFillTx/>
                <a:latin typeface="Avenir Book" panose="02000503020000020003" pitchFamily="2" charset="0"/>
                <a:ea typeface="+mn-ea"/>
                <a:cs typeface="+mn-cs"/>
              </a:rPr>
              <a:t>Languages Spoken</a:t>
            </a:r>
            <a:endParaRPr kumimoji="0" lang="en-CA" sz="1400" b="0" i="1" u="sng" strike="noStrike" kern="1200" cap="none" spc="0" normalizeH="0" baseline="0" noProof="0" dirty="0">
              <a:ln>
                <a:noFill/>
              </a:ln>
              <a:solidFill>
                <a:srgbClr val="0091CB"/>
              </a:solidFill>
              <a:effectLst/>
              <a:uLnTx/>
              <a:uFillTx/>
              <a:latin typeface="Avenir Book" panose="02000503020000020003" pitchFamily="2" charset="0"/>
              <a:ea typeface="+mn-ea"/>
              <a:cs typeface="+mn-cs"/>
            </a:endParaRPr>
          </a:p>
        </p:txBody>
      </p:sp>
      <p:sp>
        <p:nvSpPr>
          <p:cNvPr id="31" name="TextBox 30">
            <a:extLst>
              <a:ext uri="{FF2B5EF4-FFF2-40B4-BE49-F238E27FC236}">
                <a16:creationId xmlns:a16="http://schemas.microsoft.com/office/drawing/2014/main" id="{FBDF2A65-88F7-2D37-1EAC-42FD102DD54A}"/>
              </a:ext>
            </a:extLst>
          </p:cNvPr>
          <p:cNvSpPr txBox="1"/>
          <p:nvPr/>
        </p:nvSpPr>
        <p:spPr>
          <a:xfrm>
            <a:off x="801190" y="2756608"/>
            <a:ext cx="2383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$20,000</a:t>
            </a:r>
            <a:endParaRPr kumimoji="0" lang="en-CA" sz="3200" b="1" i="0" u="sng"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32" name="TextBox 31">
            <a:extLst>
              <a:ext uri="{FF2B5EF4-FFF2-40B4-BE49-F238E27FC236}">
                <a16:creationId xmlns:a16="http://schemas.microsoft.com/office/drawing/2014/main" id="{F07806D5-A3DC-CC19-92D6-47E01AEF26DB}"/>
              </a:ext>
            </a:extLst>
          </p:cNvPr>
          <p:cNvSpPr txBox="1"/>
          <p:nvPr/>
        </p:nvSpPr>
        <p:spPr>
          <a:xfrm>
            <a:off x="809698" y="3669373"/>
            <a:ext cx="1443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7</a:t>
            </a:r>
          </a:p>
        </p:txBody>
      </p:sp>
      <p:sp>
        <p:nvSpPr>
          <p:cNvPr id="34" name="Rectangular Callout 33">
            <a:extLst>
              <a:ext uri="{FF2B5EF4-FFF2-40B4-BE49-F238E27FC236}">
                <a16:creationId xmlns:a16="http://schemas.microsoft.com/office/drawing/2014/main" id="{0B7F6C74-E120-0E01-D1ED-F30B2134D02A}"/>
              </a:ext>
            </a:extLst>
          </p:cNvPr>
          <p:cNvSpPr/>
          <p:nvPr/>
        </p:nvSpPr>
        <p:spPr>
          <a:xfrm>
            <a:off x="9683892" y="3586978"/>
            <a:ext cx="2066535" cy="1494455"/>
          </a:xfrm>
          <a:prstGeom prst="wedgeRectCallout">
            <a:avLst/>
          </a:prstGeom>
          <a:solidFill>
            <a:srgbClr val="64BAB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“I enjoy the fact that I can access most, if not all of the services onsite and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within the comfort of the community</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 I reside in”</a:t>
            </a:r>
            <a:endPar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endParaRPr>
          </a:p>
        </p:txBody>
      </p:sp>
      <p:pic>
        <p:nvPicPr>
          <p:cNvPr id="45" name="Picture 44" descr="A black background with a black square&#10;&#10;Description automatically generated with medium confidence">
            <a:extLst>
              <a:ext uri="{FF2B5EF4-FFF2-40B4-BE49-F238E27FC236}">
                <a16:creationId xmlns:a16="http://schemas.microsoft.com/office/drawing/2014/main" id="{9D24EEE8-9586-7C98-DCD5-4669BD7152A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9118" y="4661115"/>
            <a:ext cx="419036" cy="419036"/>
          </a:xfrm>
          <a:prstGeom prst="rect">
            <a:avLst/>
          </a:prstGeom>
        </p:spPr>
      </p:pic>
      <p:sp>
        <p:nvSpPr>
          <p:cNvPr id="46" name="TextBox 45">
            <a:extLst>
              <a:ext uri="{FF2B5EF4-FFF2-40B4-BE49-F238E27FC236}">
                <a16:creationId xmlns:a16="http://schemas.microsoft.com/office/drawing/2014/main" id="{C4A5F09D-2520-83E9-316D-6AD232237AEE}"/>
              </a:ext>
            </a:extLst>
          </p:cNvPr>
          <p:cNvSpPr txBox="1"/>
          <p:nvPr/>
        </p:nvSpPr>
        <p:spPr>
          <a:xfrm>
            <a:off x="1202621" y="5024471"/>
            <a:ext cx="26401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91CB"/>
                </a:solidFill>
                <a:effectLst/>
                <a:uLnTx/>
                <a:uFillTx/>
                <a:latin typeface="Avenir Book" panose="02000503020000020003" pitchFamily="2" charset="0"/>
                <a:ea typeface="+mn-ea"/>
                <a:cs typeface="+mn-cs"/>
              </a:rPr>
              <a:t>Hub Members with a non-English first language</a:t>
            </a:r>
            <a:r>
              <a:rPr kumimoji="0" lang="en-CA" sz="1400" b="0" i="1" u="none" strike="noStrike" kern="1200" cap="none" spc="0" normalizeH="0" baseline="30000" noProof="0" dirty="0">
                <a:ln>
                  <a:noFill/>
                </a:ln>
                <a:solidFill>
                  <a:srgbClr val="0091CB"/>
                </a:solidFill>
                <a:effectLst/>
                <a:uLnTx/>
                <a:uFillTx/>
                <a:latin typeface="Avenir Book" panose="02000503020000020003" pitchFamily="2" charset="0"/>
                <a:ea typeface="+mn-ea"/>
                <a:cs typeface="+mn-cs"/>
              </a:rPr>
              <a:t>3</a:t>
            </a:r>
            <a:endParaRPr kumimoji="0" lang="en-CA" sz="1400" b="0" i="1" u="sng" strike="noStrike" kern="1200" cap="none" spc="0" normalizeH="0" baseline="30000" noProof="0" dirty="0">
              <a:ln>
                <a:noFill/>
              </a:ln>
              <a:solidFill>
                <a:srgbClr val="0091CB"/>
              </a:solidFill>
              <a:effectLst/>
              <a:uLnTx/>
              <a:uFillTx/>
              <a:latin typeface="Avenir Book" panose="02000503020000020003" pitchFamily="2" charset="0"/>
              <a:ea typeface="+mn-ea"/>
              <a:cs typeface="+mn-cs"/>
            </a:endParaRPr>
          </a:p>
        </p:txBody>
      </p:sp>
      <p:sp>
        <p:nvSpPr>
          <p:cNvPr id="47" name="TextBox 46">
            <a:extLst>
              <a:ext uri="{FF2B5EF4-FFF2-40B4-BE49-F238E27FC236}">
                <a16:creationId xmlns:a16="http://schemas.microsoft.com/office/drawing/2014/main" id="{3FF4D347-9DAF-0BBD-5D79-52A3978D4574}"/>
              </a:ext>
            </a:extLst>
          </p:cNvPr>
          <p:cNvSpPr txBox="1"/>
          <p:nvPr/>
        </p:nvSpPr>
        <p:spPr>
          <a:xfrm>
            <a:off x="930316" y="4578245"/>
            <a:ext cx="1443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11%</a:t>
            </a:r>
            <a:endParaRPr kumimoji="0" lang="en-CA" sz="3200" b="1" i="0" u="sng" strike="noStrike" kern="1200" cap="none" spc="0" normalizeH="0" baseline="30000" noProof="0" dirty="0">
              <a:ln>
                <a:noFill/>
              </a:ln>
              <a:solidFill>
                <a:srgbClr val="000000"/>
              </a:solidFill>
              <a:effectLst/>
              <a:uLnTx/>
              <a:uFillTx/>
              <a:latin typeface="Avenir Book" panose="02000503020000020003" pitchFamily="2" charset="0"/>
              <a:ea typeface="+mn-ea"/>
              <a:cs typeface="+mn-cs"/>
            </a:endParaRPr>
          </a:p>
        </p:txBody>
      </p:sp>
      <p:pic>
        <p:nvPicPr>
          <p:cNvPr id="3" name="Picture 2">
            <a:extLst>
              <a:ext uri="{FF2B5EF4-FFF2-40B4-BE49-F238E27FC236}">
                <a16:creationId xmlns:a16="http://schemas.microsoft.com/office/drawing/2014/main" id="{82331CAA-C429-1B35-8425-0D1085CAC74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290187" y="5967052"/>
            <a:ext cx="1688870" cy="623134"/>
          </a:xfrm>
          <a:prstGeom prst="rect">
            <a:avLst/>
          </a:prstGeom>
        </p:spPr>
      </p:pic>
      <p:pic>
        <p:nvPicPr>
          <p:cNvPr id="16" name="Graphic 15" descr="Circle with left arrow with solid fill">
            <a:extLst>
              <a:ext uri="{FF2B5EF4-FFF2-40B4-BE49-F238E27FC236}">
                <a16:creationId xmlns:a16="http://schemas.microsoft.com/office/drawing/2014/main" id="{66B0F8DA-CC1D-260F-0BB9-5B21BF37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6967" y="5185026"/>
            <a:ext cx="914400" cy="914400"/>
          </a:xfrm>
          <a:prstGeom prst="rect">
            <a:avLst/>
          </a:prstGeom>
        </p:spPr>
      </p:pic>
    </p:spTree>
    <p:extLst>
      <p:ext uri="{BB962C8B-B14F-4D97-AF65-F5344CB8AC3E}">
        <p14:creationId xmlns:p14="http://schemas.microsoft.com/office/powerpoint/2010/main" val="2828170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C7B9E5-BCA1-5BD4-72A3-7E940E1335A3}"/>
              </a:ext>
            </a:extLst>
          </p:cNvPr>
          <p:cNvPicPr>
            <a:picLocks noChangeAspect="1"/>
          </p:cNvPicPr>
          <p:nvPr/>
        </p:nvPicPr>
        <p:blipFill>
          <a:blip r:embed="rId3"/>
          <a:stretch>
            <a:fillRect/>
          </a:stretch>
        </p:blipFill>
        <p:spPr>
          <a:xfrm>
            <a:off x="68826" y="342900"/>
            <a:ext cx="12054348" cy="6172199"/>
          </a:xfrm>
          <a:prstGeom prst="rect">
            <a:avLst/>
          </a:prstGeom>
        </p:spPr>
      </p:pic>
      <p:sp>
        <p:nvSpPr>
          <p:cNvPr id="2" name="TextBox 1">
            <a:extLst>
              <a:ext uri="{FF2B5EF4-FFF2-40B4-BE49-F238E27FC236}">
                <a16:creationId xmlns:a16="http://schemas.microsoft.com/office/drawing/2014/main" id="{8A73281E-12C8-6C06-9A44-30849BBE176A}"/>
              </a:ext>
            </a:extLst>
          </p:cNvPr>
          <p:cNvSpPr txBox="1"/>
          <p:nvPr/>
        </p:nvSpPr>
        <p:spPr>
          <a:xfrm>
            <a:off x="10434304" y="141514"/>
            <a:ext cx="1513114" cy="646331"/>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Translated to 5 languages</a:t>
            </a:r>
          </a:p>
        </p:txBody>
      </p:sp>
      <p:pic>
        <p:nvPicPr>
          <p:cNvPr id="3" name="Picture 2">
            <a:extLst>
              <a:ext uri="{FF2B5EF4-FFF2-40B4-BE49-F238E27FC236}">
                <a16:creationId xmlns:a16="http://schemas.microsoft.com/office/drawing/2014/main" id="{22E48C1A-289E-4D23-BEC4-DB1DE2BB9D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34304" y="6203532"/>
            <a:ext cx="1688870" cy="623134"/>
          </a:xfrm>
          <a:prstGeom prst="rect">
            <a:avLst/>
          </a:prstGeom>
        </p:spPr>
      </p:pic>
    </p:spTree>
    <p:extLst>
      <p:ext uri="{BB962C8B-B14F-4D97-AF65-F5344CB8AC3E}">
        <p14:creationId xmlns:p14="http://schemas.microsoft.com/office/powerpoint/2010/main" val="1521568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B3590-8D7D-3A12-AEAC-847360415363}"/>
            </a:ext>
          </a:extLst>
        </p:cNvPr>
        <p:cNvGrpSpPr/>
        <p:nvPr/>
      </p:nvGrpSpPr>
      <p:grpSpPr>
        <a:xfrm>
          <a:off x="0" y="0"/>
          <a:ext cx="0" cy="0"/>
          <a:chOff x="0" y="0"/>
          <a:chExt cx="0" cy="0"/>
        </a:xfrm>
      </p:grpSpPr>
      <p:sp>
        <p:nvSpPr>
          <p:cNvPr id="5" name="Title 24">
            <a:extLst>
              <a:ext uri="{FF2B5EF4-FFF2-40B4-BE49-F238E27FC236}">
                <a16:creationId xmlns:a16="http://schemas.microsoft.com/office/drawing/2014/main" id="{93ADB28B-4F1E-7271-C1BA-40FE8807AD17}"/>
              </a:ext>
            </a:extLst>
          </p:cNvPr>
          <p:cNvSpPr txBox="1">
            <a:spLocks/>
          </p:cNvSpPr>
          <p:nvPr/>
        </p:nvSpPr>
        <p:spPr>
          <a:xfrm>
            <a:off x="914400" y="340479"/>
            <a:ext cx="9720072" cy="432426"/>
          </a:xfrm>
          <a:prstGeom prst="rect">
            <a:avLst/>
          </a:prstGeom>
        </p:spPr>
        <p:txBody>
          <a:bodyPr vert="horz" wrap="square" lIns="91440" tIns="45720" rIns="91440" bIns="45720" rtlCol="0" anchor="t" anchorCtr="0">
            <a:spAutoFit/>
          </a:bodyPr>
          <a:lstStyle>
            <a:lvl1pPr algn="l" defTabSz="914400" rtl="0" eaLnBrk="1" latinLnBrk="0" hangingPunct="1">
              <a:lnSpc>
                <a:spcPct val="80000"/>
              </a:lnSpc>
              <a:spcBef>
                <a:spcPct val="0"/>
              </a:spcBef>
              <a:buNone/>
              <a:defRPr sz="2600" b="1" kern="1200" cap="none" spc="100"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600" b="1"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Outcomes &amp; Impact | </a:t>
            </a:r>
            <a:r>
              <a:rPr kumimoji="0" lang="en-US" sz="2600" b="0" i="0" u="none" strike="noStrike" kern="1200" cap="none" spc="100" normalizeH="0" baseline="0" noProof="0" dirty="0">
                <a:ln>
                  <a:noFill/>
                </a:ln>
                <a:solidFill>
                  <a:srgbClr val="000000">
                    <a:lumMod val="50000"/>
                    <a:lumOff val="50000"/>
                  </a:srgbClr>
                </a:solidFill>
                <a:effectLst/>
                <a:uLnTx/>
                <a:uFillTx/>
                <a:latin typeface="Avenir Book" panose="02000503020000020003" pitchFamily="2" charset="0"/>
                <a:ea typeface="+mj-ea"/>
                <a:cs typeface="+mj-cs"/>
              </a:rPr>
              <a:t>Provider Experience</a:t>
            </a:r>
          </a:p>
        </p:txBody>
      </p:sp>
      <p:cxnSp>
        <p:nvCxnSpPr>
          <p:cNvPr id="2" name="Straight Connector 1">
            <a:extLst>
              <a:ext uri="{FF2B5EF4-FFF2-40B4-BE49-F238E27FC236}">
                <a16:creationId xmlns:a16="http://schemas.microsoft.com/office/drawing/2014/main" id="{E98B4FCB-D44E-6577-C6FD-262ABD33BC96}"/>
              </a:ext>
            </a:extLst>
          </p:cNvPr>
          <p:cNvCxnSpPr/>
          <p:nvPr/>
        </p:nvCxnSpPr>
        <p:spPr>
          <a:xfrm>
            <a:off x="1081200" y="914400"/>
            <a:ext cx="900000" cy="0"/>
          </a:xfrm>
          <a:prstGeom prst="line">
            <a:avLst/>
          </a:prstGeom>
          <a:ln w="25400">
            <a:solidFill>
              <a:srgbClr val="0091C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206D550-7FC9-60C7-D363-98B61F1DE400}"/>
              </a:ext>
            </a:extLst>
          </p:cNvPr>
          <p:cNvSpPr txBox="1"/>
          <p:nvPr/>
        </p:nvSpPr>
        <p:spPr>
          <a:xfrm>
            <a:off x="1081200" y="1067414"/>
            <a:ext cx="10455215" cy="307777"/>
          </a:xfrm>
          <a:prstGeom prst="rect">
            <a:avLst/>
          </a:prstGeom>
          <a:noFill/>
        </p:spPr>
        <p:txBody>
          <a:bodyPr wrap="square">
            <a:spAutoFit/>
          </a:bodyPr>
          <a:lstStyle>
            <a:defPPr>
              <a:defRPr lang="en-US"/>
            </a:defPPr>
            <a:lvl1pPr algn="ctr">
              <a:defRPr sz="2400" b="1">
                <a:solidFill>
                  <a:srgbClr val="64BABF"/>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Reduced travel, more patients served, improved communication, greater retention, collaboration efficiencies, economies of scale </a:t>
            </a:r>
          </a:p>
        </p:txBody>
      </p:sp>
      <p:sp>
        <p:nvSpPr>
          <p:cNvPr id="13" name="Rectangular Callout 12">
            <a:extLst>
              <a:ext uri="{FF2B5EF4-FFF2-40B4-BE49-F238E27FC236}">
                <a16:creationId xmlns:a16="http://schemas.microsoft.com/office/drawing/2014/main" id="{42759BB8-B394-32CE-4664-74481AF53B73}"/>
              </a:ext>
            </a:extLst>
          </p:cNvPr>
          <p:cNvSpPr/>
          <p:nvPr/>
        </p:nvSpPr>
        <p:spPr>
          <a:xfrm>
            <a:off x="9395031" y="1706569"/>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a:t>
            </a:r>
            <a:r>
              <a:rPr kumimoji="0" lang="en-CA" sz="1300" b="1"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Resource sharing </a:t>
            </a:r>
            <a:r>
              <a:rPr kumimoji="0" lang="en-CA"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has been a huge success…we use each other and our unique strengths and knowledge to support residents in the best way possible.”</a:t>
            </a:r>
          </a:p>
        </p:txBody>
      </p:sp>
      <p:sp>
        <p:nvSpPr>
          <p:cNvPr id="14" name="Rectangular Callout 13">
            <a:extLst>
              <a:ext uri="{FF2B5EF4-FFF2-40B4-BE49-F238E27FC236}">
                <a16:creationId xmlns:a16="http://schemas.microsoft.com/office/drawing/2014/main" id="{7D057A10-8914-65FA-52CE-138FCCA652DC}"/>
              </a:ext>
            </a:extLst>
          </p:cNvPr>
          <p:cNvSpPr/>
          <p:nvPr/>
        </p:nvSpPr>
        <p:spPr>
          <a:xfrm>
            <a:off x="6487524" y="1706569"/>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00" b="0" i="1"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“We are more aware of who is doing what, so we </a:t>
            </a:r>
            <a:r>
              <a:rPr kumimoji="0" lang="en-CA" sz="1300" b="1"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do not to duplicate service or create redundancy</a:t>
            </a:r>
            <a:r>
              <a:rPr kumimoji="0" lang="en-CA"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 which was definitely happening before.”</a:t>
            </a:r>
            <a:endParaRPr kumimoji="0" lang="en-CA" sz="1300" b="0" i="1"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15" name="Rectangular Callout 14">
            <a:extLst>
              <a:ext uri="{FF2B5EF4-FFF2-40B4-BE49-F238E27FC236}">
                <a16:creationId xmlns:a16="http://schemas.microsoft.com/office/drawing/2014/main" id="{63E5EA31-5570-1130-F6EC-16A3339DB96E}"/>
              </a:ext>
            </a:extLst>
          </p:cNvPr>
          <p:cNvSpPr/>
          <p:nvPr/>
        </p:nvSpPr>
        <p:spPr>
          <a:xfrm>
            <a:off x="9395031" y="3495389"/>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“…being seen daily lets the members know I [the Community Connector] am here to help them. It also helps me </a:t>
            </a:r>
            <a:r>
              <a:rPr kumimoji="0" lang="en-US" sz="1300" b="1"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build relationships </a:t>
            </a:r>
            <a:r>
              <a:rPr kumimoji="0" lang="en-US"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with other tenants and providers.”</a:t>
            </a:r>
          </a:p>
        </p:txBody>
      </p:sp>
      <p:sp>
        <p:nvSpPr>
          <p:cNvPr id="16" name="Rectangular Callout 15">
            <a:extLst>
              <a:ext uri="{FF2B5EF4-FFF2-40B4-BE49-F238E27FC236}">
                <a16:creationId xmlns:a16="http://schemas.microsoft.com/office/drawing/2014/main" id="{F9116064-C7CA-18EE-0E1F-5D754FDF4693}"/>
              </a:ext>
            </a:extLst>
          </p:cNvPr>
          <p:cNvSpPr/>
          <p:nvPr/>
        </p:nvSpPr>
        <p:spPr>
          <a:xfrm>
            <a:off x="6487524" y="3495389"/>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”Partnering with other agencies in providing care has </a:t>
            </a:r>
            <a:r>
              <a:rPr kumimoji="0" lang="en-CA" sz="1300" b="1"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increased communication and awareness </a:t>
            </a:r>
            <a:r>
              <a:rPr kumimoji="0" lang="en-CA" sz="1300" b="0" i="0" u="none" strike="noStrike" kern="1200" cap="none" spc="0" normalizeH="0" baseline="0" noProof="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of services and programs.”</a:t>
            </a:r>
          </a:p>
        </p:txBody>
      </p:sp>
      <p:sp>
        <p:nvSpPr>
          <p:cNvPr id="18" name="TextBox 17">
            <a:extLst>
              <a:ext uri="{FF2B5EF4-FFF2-40B4-BE49-F238E27FC236}">
                <a16:creationId xmlns:a16="http://schemas.microsoft.com/office/drawing/2014/main" id="{9293A85F-33F1-8AF1-E5B4-0D0E365E042D}"/>
              </a:ext>
            </a:extLst>
          </p:cNvPr>
          <p:cNvSpPr txBox="1"/>
          <p:nvPr/>
        </p:nvSpPr>
        <p:spPr>
          <a:xfrm>
            <a:off x="528636" y="6112530"/>
            <a:ext cx="7929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30000" noProof="0" dirty="0">
                <a:ln>
                  <a:noFill/>
                </a:ln>
                <a:solidFill>
                  <a:srgbClr val="FFFFFF"/>
                </a:solidFill>
                <a:effectLst/>
                <a:uLnTx/>
                <a:uFillTx/>
                <a:latin typeface="Avenir Book" panose="02000503020000020003" pitchFamily="2" charset="0"/>
                <a:ea typeface="+mn-ea"/>
                <a:cs typeface="+mn-cs"/>
              </a:rPr>
              <a:t>1</a:t>
            </a:r>
            <a:r>
              <a:rPr kumimoji="0" lang="en-US" sz="1000" b="0" i="1"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See Appendix for detailed member experience survey results.</a:t>
            </a:r>
          </a:p>
        </p:txBody>
      </p:sp>
      <p:sp>
        <p:nvSpPr>
          <p:cNvPr id="21" name="TextBox 20">
            <a:extLst>
              <a:ext uri="{FF2B5EF4-FFF2-40B4-BE49-F238E27FC236}">
                <a16:creationId xmlns:a16="http://schemas.microsoft.com/office/drawing/2014/main" id="{4B95731A-661C-E8D2-67A2-3F42FEE60057}"/>
              </a:ext>
            </a:extLst>
          </p:cNvPr>
          <p:cNvSpPr txBox="1"/>
          <p:nvPr/>
        </p:nvSpPr>
        <p:spPr>
          <a:xfrm>
            <a:off x="702525" y="5593292"/>
            <a:ext cx="111713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83C6"/>
                </a:solidFill>
                <a:effectLst/>
                <a:uLnTx/>
                <a:uFillTx/>
                <a:latin typeface="Avenir Book" panose="02000503020000020003" pitchFamily="2" charset="0"/>
                <a:ea typeface="+mn-ea"/>
                <a:cs typeface="+mn-cs"/>
              </a:rPr>
              <a:t>Hear</a:t>
            </a:r>
            <a:r>
              <a:rPr kumimoji="0" lang="en-CA" sz="1600" b="1" i="0" u="none" strike="noStrike" kern="1200" cap="none" spc="0" normalizeH="0" baseline="0" noProof="0" dirty="0">
                <a:ln>
                  <a:noFill/>
                </a:ln>
                <a:solidFill>
                  <a:srgbClr val="2683C6"/>
                </a:solidFill>
                <a:effectLst/>
                <a:uLnTx/>
                <a:uFillTx/>
                <a:latin typeface="Avenir Book" panose="02000503020000020003" pitchFamily="2" charset="0"/>
                <a:ea typeface="+mn-ea"/>
                <a:cs typeface="+mn-cs"/>
              </a:rPr>
              <a:t> more from members and providers in our video at:  </a:t>
            </a:r>
            <a:r>
              <a:rPr kumimoji="0" lang="en-CA" sz="1600" b="1" i="0" u="none" strike="noStrike" kern="1200" cap="none" spc="0" normalizeH="0" baseline="0" noProof="0" dirty="0">
                <a:ln>
                  <a:noFill/>
                </a:ln>
                <a:solidFill>
                  <a:srgbClr val="2683C6"/>
                </a:solidFill>
                <a:effectLst/>
                <a:uLnTx/>
                <a:uFillTx/>
                <a:latin typeface="Avenir Book" panose="02000503020000020003" pitchFamily="2" charset="0"/>
                <a:ea typeface="+mn-ea"/>
                <a:cs typeface="+mn-cs"/>
                <a:hlinkClick r:id="rId3">
                  <a:extLst>
                    <a:ext uri="{A12FA001-AC4F-418D-AE19-62706E023703}">
                      <ahyp:hlinkClr xmlns:ahyp="http://schemas.microsoft.com/office/drawing/2018/hyperlinkcolor" val="tx"/>
                    </a:ext>
                  </a:extLst>
                </a:hlinkClick>
              </a:rPr>
              <a:t>https://www.burlingtonoht.ca/community-wellness-hub/</a:t>
            </a:r>
            <a:endParaRPr kumimoji="0" lang="en-CA" sz="1600" b="1" i="0" u="sng" strike="noStrike" kern="1200" cap="none" spc="0" normalizeH="0" baseline="0" noProof="0" dirty="0">
              <a:ln>
                <a:noFill/>
              </a:ln>
              <a:solidFill>
                <a:srgbClr val="2683C6"/>
              </a:solidFill>
              <a:effectLst/>
              <a:uLnTx/>
              <a:uFillTx/>
              <a:latin typeface="Avenir Book" panose="02000503020000020003" pitchFamily="2" charset="0"/>
              <a:ea typeface="+mn-ea"/>
              <a:cs typeface="+mn-cs"/>
            </a:endParaRPr>
          </a:p>
        </p:txBody>
      </p:sp>
      <p:sp>
        <p:nvSpPr>
          <p:cNvPr id="19" name="Rectangular Callout 18">
            <a:extLst>
              <a:ext uri="{FF2B5EF4-FFF2-40B4-BE49-F238E27FC236}">
                <a16:creationId xmlns:a16="http://schemas.microsoft.com/office/drawing/2014/main" id="{95706F87-96D2-1A75-3753-B5A7AF876997}"/>
              </a:ext>
            </a:extLst>
          </p:cNvPr>
          <p:cNvSpPr/>
          <p:nvPr/>
        </p:nvSpPr>
        <p:spPr>
          <a:xfrm>
            <a:off x="672510" y="1706567"/>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00" b="0" i="1"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“The Hub has allowed me to not only continue my patient care but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build stronger bonds with my clients</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a:t>
            </a:r>
            <a:endParaRPr kumimoji="0" lang="en-CA" sz="1300" b="0" i="1"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20" name="Rectangular Callout 19">
            <a:extLst>
              <a:ext uri="{FF2B5EF4-FFF2-40B4-BE49-F238E27FC236}">
                <a16:creationId xmlns:a16="http://schemas.microsoft.com/office/drawing/2014/main" id="{AE38037F-B7A3-36DA-CA5F-9AE5713E28BC}"/>
              </a:ext>
            </a:extLst>
          </p:cNvPr>
          <p:cNvSpPr/>
          <p:nvPr/>
        </p:nvSpPr>
        <p:spPr>
          <a:xfrm>
            <a:off x="3580017" y="1706567"/>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“I develop connections, and I see changes in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patient’s health and mental well-being</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 in real time.”</a:t>
            </a:r>
          </a:p>
        </p:txBody>
      </p:sp>
      <p:sp>
        <p:nvSpPr>
          <p:cNvPr id="22" name="Rectangular Callout 21">
            <a:extLst>
              <a:ext uri="{FF2B5EF4-FFF2-40B4-BE49-F238E27FC236}">
                <a16:creationId xmlns:a16="http://schemas.microsoft.com/office/drawing/2014/main" id="{261B396E-90C1-1282-6919-B389188EB1EC}"/>
              </a:ext>
            </a:extLst>
          </p:cNvPr>
          <p:cNvSpPr/>
          <p:nvPr/>
        </p:nvSpPr>
        <p:spPr>
          <a:xfrm>
            <a:off x="672510" y="3495389"/>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“I get to work with many community partners who are experts into their fields, this has provided me with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valuable insights</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 and I see the difference we are making.”</a:t>
            </a:r>
            <a:endPar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endParaRPr>
          </a:p>
        </p:txBody>
      </p:sp>
      <p:sp>
        <p:nvSpPr>
          <p:cNvPr id="23" name="Rectangular Callout 22">
            <a:extLst>
              <a:ext uri="{FF2B5EF4-FFF2-40B4-BE49-F238E27FC236}">
                <a16:creationId xmlns:a16="http://schemas.microsoft.com/office/drawing/2014/main" id="{1036EE49-ED8F-625F-013E-2C80609663DF}"/>
              </a:ext>
            </a:extLst>
          </p:cNvPr>
          <p:cNvSpPr/>
          <p:nvPr/>
        </p:nvSpPr>
        <p:spPr>
          <a:xfrm>
            <a:off x="3580017" y="3496549"/>
            <a:ext cx="2478882" cy="1494457"/>
          </a:xfrm>
          <a:prstGeom prst="wedgeRectCallout">
            <a:avLst/>
          </a:prstGeom>
          <a:solidFill>
            <a:srgbClr val="0091C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“The Hub transformed our approach to providing care, we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work as a team</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 not individual organizations. The hub helps us do our job more </a:t>
            </a:r>
            <a:r>
              <a:rPr kumimoji="0" lang="en-CA" sz="1300" b="1"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efficiently</a:t>
            </a:r>
            <a:r>
              <a:rPr kumimoji="0" lang="en-CA"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rPr>
              <a:t>.”</a:t>
            </a:r>
            <a:endParaRPr kumimoji="0" lang="en-US" sz="1300" b="0" i="0" u="none" strike="noStrike" kern="1200" cap="none" spc="0" normalizeH="0" baseline="0" noProof="0" dirty="0">
              <a:ln>
                <a:noFill/>
              </a:ln>
              <a:solidFill>
                <a:sysClr val="windowText" lastClr="000000">
                  <a:hueOff val="0"/>
                  <a:satOff val="0"/>
                  <a:lumOff val="0"/>
                  <a:alphaOff val="0"/>
                </a:sysClr>
              </a:solidFill>
              <a:effectLst/>
              <a:uLnTx/>
              <a:uFillTx/>
              <a:latin typeface="Avenir Book" panose="02000503020000020003" pitchFamily="2" charset="0"/>
              <a:ea typeface="+mn-ea"/>
              <a:cs typeface="+mn-cs"/>
            </a:endParaRPr>
          </a:p>
        </p:txBody>
      </p:sp>
      <p:pic>
        <p:nvPicPr>
          <p:cNvPr id="4" name="Picture 3">
            <a:extLst>
              <a:ext uri="{FF2B5EF4-FFF2-40B4-BE49-F238E27FC236}">
                <a16:creationId xmlns:a16="http://schemas.microsoft.com/office/drawing/2014/main" id="{AFF50F31-043F-801F-6ADE-683E9EC1A5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90187" y="5967052"/>
            <a:ext cx="1688870" cy="623134"/>
          </a:xfrm>
          <a:prstGeom prst="rect">
            <a:avLst/>
          </a:prstGeom>
        </p:spPr>
      </p:pic>
      <p:pic>
        <p:nvPicPr>
          <p:cNvPr id="9" name="Graphic 8" descr="Circle with left arrow with solid fill">
            <a:extLst>
              <a:ext uri="{FF2B5EF4-FFF2-40B4-BE49-F238E27FC236}">
                <a16:creationId xmlns:a16="http://schemas.microsoft.com/office/drawing/2014/main" id="{14EB09BB-31C7-2693-B23D-9A4495AD5F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6164" y="5198130"/>
            <a:ext cx="914400" cy="914400"/>
          </a:xfrm>
          <a:prstGeom prst="rect">
            <a:avLst/>
          </a:prstGeom>
        </p:spPr>
      </p:pic>
    </p:spTree>
    <p:extLst>
      <p:ext uri="{BB962C8B-B14F-4D97-AF65-F5344CB8AC3E}">
        <p14:creationId xmlns:p14="http://schemas.microsoft.com/office/powerpoint/2010/main" val="525073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83A7A1-97C9-87F4-CA9E-E82669227854}"/>
              </a:ext>
            </a:extLst>
          </p:cNvPr>
          <p:cNvSpPr>
            <a:spLocks noGrp="1"/>
          </p:cNvSpPr>
          <p:nvPr>
            <p:ph type="title"/>
          </p:nvPr>
        </p:nvSpPr>
        <p:spPr/>
        <p:txBody>
          <a:bodyPr/>
          <a:lstStyle/>
          <a:p>
            <a:r>
              <a:rPr lang="en-CA" dirty="0"/>
              <a:t>8</a:t>
            </a:r>
          </a:p>
        </p:txBody>
      </p:sp>
      <p:sp>
        <p:nvSpPr>
          <p:cNvPr id="8" name="Content Placeholder 7">
            <a:extLst>
              <a:ext uri="{FF2B5EF4-FFF2-40B4-BE49-F238E27FC236}">
                <a16:creationId xmlns:a16="http://schemas.microsoft.com/office/drawing/2014/main" id="{AE95EF8C-E7FF-6F96-4B94-9E69CAA2963A}"/>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D1C46C36-8C4A-F571-4D68-F5EF36CE9FEA}"/>
              </a:ext>
            </a:extLst>
          </p:cNvPr>
          <p:cNvPicPr>
            <a:picLocks noChangeAspect="1"/>
          </p:cNvPicPr>
          <p:nvPr/>
        </p:nvPicPr>
        <p:blipFill>
          <a:blip r:embed="rId3"/>
          <a:stretch>
            <a:fillRect/>
          </a:stretch>
        </p:blipFill>
        <p:spPr>
          <a:xfrm>
            <a:off x="-29582" y="216310"/>
            <a:ext cx="11886802" cy="6234282"/>
          </a:xfrm>
          <a:prstGeom prst="rect">
            <a:avLst/>
          </a:prstGeom>
        </p:spPr>
      </p:pic>
      <p:sp>
        <p:nvSpPr>
          <p:cNvPr id="5" name="TextBox 4">
            <a:extLst>
              <a:ext uri="{FF2B5EF4-FFF2-40B4-BE49-F238E27FC236}">
                <a16:creationId xmlns:a16="http://schemas.microsoft.com/office/drawing/2014/main" id="{235B484A-1333-4675-F1F7-C55BC88B0F40}"/>
              </a:ext>
            </a:extLst>
          </p:cNvPr>
          <p:cNvSpPr txBox="1"/>
          <p:nvPr/>
        </p:nvSpPr>
        <p:spPr>
          <a:xfrm>
            <a:off x="5411972" y="397023"/>
            <a:ext cx="68402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ptos" panose="02110004020202020204"/>
                <a:ea typeface="+mn-ea"/>
                <a:cs typeface="+mn-cs"/>
              </a:rPr>
              <a:t>Annual</a:t>
            </a:r>
          </a:p>
        </p:txBody>
      </p:sp>
      <p:pic>
        <p:nvPicPr>
          <p:cNvPr id="3" name="Picture 2">
            <a:extLst>
              <a:ext uri="{FF2B5EF4-FFF2-40B4-BE49-F238E27FC236}">
                <a16:creationId xmlns:a16="http://schemas.microsoft.com/office/drawing/2014/main" id="{4A05863F-2967-3806-9246-238649112F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85611" y="6163936"/>
            <a:ext cx="1688870" cy="623134"/>
          </a:xfrm>
          <a:prstGeom prst="rect">
            <a:avLst/>
          </a:prstGeom>
        </p:spPr>
      </p:pic>
    </p:spTree>
    <p:extLst>
      <p:ext uri="{BB962C8B-B14F-4D97-AF65-F5344CB8AC3E}">
        <p14:creationId xmlns:p14="http://schemas.microsoft.com/office/powerpoint/2010/main" val="1550823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hat bubble outline">
            <a:extLst>
              <a:ext uri="{FF2B5EF4-FFF2-40B4-BE49-F238E27FC236}">
                <a16:creationId xmlns:a16="http://schemas.microsoft.com/office/drawing/2014/main" id="{AFA57CA1-F62C-CB04-4D97-8A659D52F2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3400" y="2209800"/>
            <a:ext cx="3505200" cy="3505200"/>
          </a:xfrm>
          <a:prstGeom prst="rect">
            <a:avLst/>
          </a:prstGeom>
        </p:spPr>
      </p:pic>
      <p:sp>
        <p:nvSpPr>
          <p:cNvPr id="6" name="Title 1">
            <a:extLst>
              <a:ext uri="{FF2B5EF4-FFF2-40B4-BE49-F238E27FC236}">
                <a16:creationId xmlns:a16="http://schemas.microsoft.com/office/drawing/2014/main" id="{F260B695-0A24-FC04-5540-D866A802B82A}"/>
              </a:ext>
            </a:extLst>
          </p:cNvPr>
          <p:cNvSpPr>
            <a:spLocks noGrp="1"/>
          </p:cNvSpPr>
          <p:nvPr>
            <p:ph type="title"/>
          </p:nvPr>
        </p:nvSpPr>
        <p:spPr>
          <a:xfrm>
            <a:off x="1447800" y="913976"/>
            <a:ext cx="9720072" cy="420371"/>
          </a:xfrm>
        </p:spPr>
        <p:txBody>
          <a:bodyPr>
            <a:normAutofit/>
          </a:bodyPr>
          <a:lstStyle/>
          <a:p>
            <a:pPr algn="ctr"/>
            <a:r>
              <a:rPr lang="en-US" b="1" kern="1200" cap="none" spc="100" baseline="0" dirty="0">
                <a:latin typeface="+mj-lt"/>
                <a:ea typeface="+mj-ea"/>
                <a:cs typeface="+mj-cs"/>
              </a:rPr>
              <a:t>What does it take to implement evaluation findings?</a:t>
            </a:r>
          </a:p>
        </p:txBody>
      </p:sp>
      <p:sp>
        <p:nvSpPr>
          <p:cNvPr id="11" name="Text Placeholder 3">
            <a:extLst>
              <a:ext uri="{FF2B5EF4-FFF2-40B4-BE49-F238E27FC236}">
                <a16:creationId xmlns:a16="http://schemas.microsoft.com/office/drawing/2014/main" id="{DEB1649F-9F50-C247-9179-8DA23F3360E2}"/>
              </a:ext>
            </a:extLst>
          </p:cNvPr>
          <p:cNvSpPr>
            <a:spLocks noGrp="1"/>
          </p:cNvSpPr>
          <p:nvPr>
            <p:ph type="body" sz="quarter" idx="32"/>
          </p:nvPr>
        </p:nvSpPr>
        <p:spPr>
          <a:xfrm>
            <a:off x="854964" y="2869873"/>
            <a:ext cx="3090672" cy="559127"/>
          </a:xfrm>
        </p:spPr>
        <p:txBody>
          <a:bodyPr/>
          <a:lstStyle/>
          <a:p>
            <a:pPr algn="ctr"/>
            <a:r>
              <a:rPr lang="en-CA" sz="2000" dirty="0"/>
              <a:t>A collaborative approach</a:t>
            </a:r>
          </a:p>
          <a:p>
            <a:pPr algn="ctr"/>
            <a:endParaRPr lang="en-US" sz="2000" dirty="0"/>
          </a:p>
        </p:txBody>
      </p:sp>
      <p:sp>
        <p:nvSpPr>
          <p:cNvPr id="13" name="Text Placeholder 4">
            <a:extLst>
              <a:ext uri="{FF2B5EF4-FFF2-40B4-BE49-F238E27FC236}">
                <a16:creationId xmlns:a16="http://schemas.microsoft.com/office/drawing/2014/main" id="{5982046C-222A-0E6C-EFAB-203E6BC9431B}"/>
              </a:ext>
            </a:extLst>
          </p:cNvPr>
          <p:cNvSpPr>
            <a:spLocks noGrp="1"/>
          </p:cNvSpPr>
          <p:nvPr>
            <p:ph type="body" sz="quarter" idx="33"/>
          </p:nvPr>
        </p:nvSpPr>
        <p:spPr>
          <a:xfrm>
            <a:off x="1290828" y="3948378"/>
            <a:ext cx="3090672" cy="559127"/>
          </a:xfrm>
        </p:spPr>
        <p:txBody>
          <a:bodyPr/>
          <a:lstStyle/>
          <a:p>
            <a:pPr algn="ctr"/>
            <a:r>
              <a:rPr lang="en-CA" sz="2000" dirty="0"/>
              <a:t>Change management</a:t>
            </a:r>
          </a:p>
          <a:p>
            <a:pPr algn="ctr"/>
            <a:endParaRPr lang="en-US" sz="2000" dirty="0"/>
          </a:p>
        </p:txBody>
      </p:sp>
      <p:sp>
        <p:nvSpPr>
          <p:cNvPr id="15" name="Text Placeholder 6">
            <a:extLst>
              <a:ext uri="{FF2B5EF4-FFF2-40B4-BE49-F238E27FC236}">
                <a16:creationId xmlns:a16="http://schemas.microsoft.com/office/drawing/2014/main" id="{41B39138-3FA6-D4CB-A074-2A35E3943459}"/>
              </a:ext>
            </a:extLst>
          </p:cNvPr>
          <p:cNvSpPr>
            <a:spLocks noGrp="1"/>
          </p:cNvSpPr>
          <p:nvPr>
            <p:ph type="body" sz="quarter" idx="35"/>
          </p:nvPr>
        </p:nvSpPr>
        <p:spPr>
          <a:xfrm>
            <a:off x="7467600" y="2114396"/>
            <a:ext cx="3090672" cy="559127"/>
          </a:xfrm>
        </p:spPr>
        <p:txBody>
          <a:bodyPr/>
          <a:lstStyle/>
          <a:p>
            <a:pPr algn="ctr"/>
            <a:r>
              <a:rPr lang="en-CA" sz="2000" dirty="0"/>
              <a:t>Be open to innovation</a:t>
            </a:r>
          </a:p>
          <a:p>
            <a:pPr algn="ctr"/>
            <a:endParaRPr lang="en-US" sz="2000" dirty="0"/>
          </a:p>
        </p:txBody>
      </p:sp>
      <p:sp>
        <p:nvSpPr>
          <p:cNvPr id="17" name="Text Placeholder 7">
            <a:extLst>
              <a:ext uri="{FF2B5EF4-FFF2-40B4-BE49-F238E27FC236}">
                <a16:creationId xmlns:a16="http://schemas.microsoft.com/office/drawing/2014/main" id="{78D75CE6-3A6B-E7D0-D5C3-2A8C2CCACE4E}"/>
              </a:ext>
            </a:extLst>
          </p:cNvPr>
          <p:cNvSpPr>
            <a:spLocks noGrp="1"/>
          </p:cNvSpPr>
          <p:nvPr>
            <p:ph type="body" sz="quarter" idx="36"/>
          </p:nvPr>
        </p:nvSpPr>
        <p:spPr>
          <a:xfrm>
            <a:off x="8153400" y="3348819"/>
            <a:ext cx="3090672" cy="559127"/>
          </a:xfrm>
        </p:spPr>
        <p:txBody>
          <a:bodyPr/>
          <a:lstStyle/>
          <a:p>
            <a:pPr algn="ctr"/>
            <a:r>
              <a:rPr lang="en-CA" sz="2000" dirty="0"/>
              <a:t>Funding opportunities</a:t>
            </a:r>
          </a:p>
          <a:p>
            <a:pPr algn="ctr"/>
            <a:endParaRPr lang="en-US" sz="2000" dirty="0"/>
          </a:p>
        </p:txBody>
      </p:sp>
      <p:sp>
        <p:nvSpPr>
          <p:cNvPr id="19" name="Text Placeholder 8">
            <a:extLst>
              <a:ext uri="{FF2B5EF4-FFF2-40B4-BE49-F238E27FC236}">
                <a16:creationId xmlns:a16="http://schemas.microsoft.com/office/drawing/2014/main" id="{4AF2C318-4E6F-C4E3-5F7C-430A6B29CA2A}"/>
              </a:ext>
            </a:extLst>
          </p:cNvPr>
          <p:cNvSpPr>
            <a:spLocks noGrp="1"/>
          </p:cNvSpPr>
          <p:nvPr>
            <p:ph type="body" sz="quarter" idx="37"/>
          </p:nvPr>
        </p:nvSpPr>
        <p:spPr>
          <a:xfrm>
            <a:off x="7672578" y="4583243"/>
            <a:ext cx="3090672" cy="559127"/>
          </a:xfrm>
        </p:spPr>
        <p:txBody>
          <a:bodyPr/>
          <a:lstStyle/>
          <a:p>
            <a:pPr algn="ctr"/>
            <a:r>
              <a:rPr lang="en-CA" sz="2000" dirty="0"/>
              <a:t>Be open to fail forward</a:t>
            </a:r>
          </a:p>
          <a:p>
            <a:pPr algn="ctr"/>
            <a:endParaRPr lang="en-US" sz="2000" dirty="0"/>
          </a:p>
        </p:txBody>
      </p:sp>
      <p:sp>
        <p:nvSpPr>
          <p:cNvPr id="3" name="Text Placeholder 4">
            <a:extLst>
              <a:ext uri="{FF2B5EF4-FFF2-40B4-BE49-F238E27FC236}">
                <a16:creationId xmlns:a16="http://schemas.microsoft.com/office/drawing/2014/main" id="{A169CDC7-E22F-9308-492C-6683755E7410}"/>
              </a:ext>
            </a:extLst>
          </p:cNvPr>
          <p:cNvSpPr txBox="1">
            <a:spLocks/>
          </p:cNvSpPr>
          <p:nvPr/>
        </p:nvSpPr>
        <p:spPr>
          <a:xfrm rot="10800000" flipV="1">
            <a:off x="2400300" y="5064128"/>
            <a:ext cx="2971800" cy="446851"/>
          </a:xfrm>
          <a:prstGeom prst="rect">
            <a:avLst/>
          </a:prstGeom>
        </p:spPr>
        <p:txBody>
          <a:bodyPr/>
          <a:lstStyle>
            <a:lvl1pPr marL="0" indent="0" algn="r" defTabSz="914400" rtl="0" eaLnBrk="1" latinLnBrk="0" hangingPunct="1">
              <a:lnSpc>
                <a:spcPct val="90000"/>
              </a:lnSpc>
              <a:spcBef>
                <a:spcPts val="1200"/>
              </a:spcBef>
              <a:spcAft>
                <a:spcPts val="200"/>
              </a:spcAft>
              <a:buClr>
                <a:schemeClr val="accent2"/>
              </a:buClr>
              <a:buSzPct val="100000"/>
              <a:buFontTx/>
              <a:buNone/>
              <a:defRPr sz="1600" b="1" kern="1200">
                <a:solidFill>
                  <a:schemeClr val="accent2"/>
                </a:solidFill>
                <a:latin typeface="+mj-lt"/>
                <a:ea typeface="+mn-ea"/>
                <a:cs typeface="+mn-cs"/>
              </a:defRPr>
            </a:lvl1pPr>
            <a:lvl2pPr marL="0" indent="0" algn="r"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r"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r"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r"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US" sz="2000" b="1" i="0" u="none" strike="noStrike" kern="1200" cap="none" spc="0" normalizeH="0" baseline="0" noProof="0" dirty="0">
                <a:ln>
                  <a:noFill/>
                </a:ln>
                <a:solidFill>
                  <a:srgbClr val="58B6C0"/>
                </a:solidFill>
                <a:effectLst/>
                <a:uLnTx/>
                <a:uFillTx/>
                <a:latin typeface="Calibri" panose="020F0502020204030204"/>
                <a:ea typeface="+mn-ea"/>
                <a:cs typeface="+mn-cs"/>
              </a:rPr>
              <a:t>Create sense of urgency</a:t>
            </a:r>
          </a:p>
        </p:txBody>
      </p:sp>
      <p:sp>
        <p:nvSpPr>
          <p:cNvPr id="7" name="Text Placeholder 3">
            <a:extLst>
              <a:ext uri="{FF2B5EF4-FFF2-40B4-BE49-F238E27FC236}">
                <a16:creationId xmlns:a16="http://schemas.microsoft.com/office/drawing/2014/main" id="{33AFDC3D-2417-6073-32AF-FF4BBCFE5636}"/>
              </a:ext>
            </a:extLst>
          </p:cNvPr>
          <p:cNvSpPr txBox="1">
            <a:spLocks/>
          </p:cNvSpPr>
          <p:nvPr/>
        </p:nvSpPr>
        <p:spPr>
          <a:xfrm>
            <a:off x="2277618" y="1897498"/>
            <a:ext cx="3810000" cy="559127"/>
          </a:xfrm>
          <a:prstGeom prst="rect">
            <a:avLst/>
          </a:prstGeom>
        </p:spPr>
        <p:txBody>
          <a:bodyPr/>
          <a:lstStyle>
            <a:lvl1pPr marL="0" indent="0" algn="r" defTabSz="914400" rtl="0" eaLnBrk="1" latinLnBrk="0" hangingPunct="1">
              <a:lnSpc>
                <a:spcPct val="90000"/>
              </a:lnSpc>
              <a:spcBef>
                <a:spcPts val="1200"/>
              </a:spcBef>
              <a:spcAft>
                <a:spcPts val="200"/>
              </a:spcAft>
              <a:buClr>
                <a:schemeClr val="accent2"/>
              </a:buClr>
              <a:buSzPct val="100000"/>
              <a:buFontTx/>
              <a:buNone/>
              <a:defRPr sz="1600" b="1" kern="1200">
                <a:solidFill>
                  <a:schemeClr val="accent1"/>
                </a:solidFill>
                <a:latin typeface="+mj-lt"/>
                <a:ea typeface="+mn-ea"/>
                <a:cs typeface="+mn-cs"/>
              </a:defRPr>
            </a:lvl1pPr>
            <a:lvl2pPr marL="0" indent="0" algn="r" defTabSz="914400" rtl="0" eaLnBrk="1" latinLnBrk="0" hangingPunct="1">
              <a:lnSpc>
                <a:spcPct val="90000"/>
              </a:lnSpc>
              <a:spcBef>
                <a:spcPts val="200"/>
              </a:spcBef>
              <a:spcAft>
                <a:spcPts val="400"/>
              </a:spcAft>
              <a:buClr>
                <a:schemeClr val="accent2"/>
              </a:buClr>
              <a:buFontTx/>
              <a:buNone/>
              <a:defRPr sz="1400" kern="1200">
                <a:solidFill>
                  <a:schemeClr val="tx1"/>
                </a:solidFill>
                <a:latin typeface="+mn-lt"/>
                <a:ea typeface="+mn-ea"/>
                <a:cs typeface="+mn-cs"/>
              </a:defRPr>
            </a:lvl2pPr>
            <a:lvl3pPr marL="215900" indent="-215900" algn="r" defTabSz="914400" rtl="0" eaLnBrk="1" latinLnBrk="0" hangingPunct="1">
              <a:lnSpc>
                <a:spcPct val="90000"/>
              </a:lnSpc>
              <a:spcBef>
                <a:spcPts val="200"/>
              </a:spcBef>
              <a:spcAft>
                <a:spcPts val="400"/>
              </a:spcAft>
              <a:buClr>
                <a:schemeClr val="accent2"/>
              </a:buClr>
              <a:buFont typeface="Wingdings 3" pitchFamily="18" charset="2"/>
              <a:buChar char=""/>
              <a:tabLst/>
              <a:defRPr sz="1400" kern="1200">
                <a:solidFill>
                  <a:schemeClr val="tx1"/>
                </a:solidFill>
                <a:latin typeface="+mn-lt"/>
                <a:ea typeface="+mn-ea"/>
                <a:cs typeface="+mn-cs"/>
              </a:defRPr>
            </a:lvl3pPr>
            <a:lvl4pPr marL="0" indent="0" algn="r" defTabSz="914400" rtl="0" eaLnBrk="1" latinLnBrk="0" hangingPunct="1">
              <a:lnSpc>
                <a:spcPct val="90000"/>
              </a:lnSpc>
              <a:spcBef>
                <a:spcPts val="200"/>
              </a:spcBef>
              <a:spcAft>
                <a:spcPts val="400"/>
              </a:spcAft>
              <a:buClr>
                <a:schemeClr val="accent2"/>
              </a:buClr>
              <a:buFontTx/>
              <a:buNone/>
              <a:defRPr sz="1200" kern="1200">
                <a:solidFill>
                  <a:schemeClr val="tx1"/>
                </a:solidFill>
                <a:latin typeface="+mn-lt"/>
                <a:ea typeface="+mn-ea"/>
                <a:cs typeface="+mn-cs"/>
              </a:defRPr>
            </a:lvl4pPr>
            <a:lvl5pPr marL="777240" indent="-137160" algn="r"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8B6C0"/>
              </a:buClr>
              <a:buSzPct val="100000"/>
              <a:buFontTx/>
              <a:buNone/>
              <a:tabLst/>
              <a:defRPr/>
            </a:pPr>
            <a:r>
              <a:rPr kumimoji="0" lang="en-CA" sz="2000" b="1" i="0" u="none" strike="noStrike" kern="1200" cap="none" spc="0" normalizeH="0" baseline="0" noProof="0" dirty="0">
                <a:ln>
                  <a:noFill/>
                </a:ln>
                <a:solidFill>
                  <a:srgbClr val="2683C6"/>
                </a:solidFill>
                <a:effectLst/>
                <a:uLnTx/>
                <a:uFillTx/>
                <a:latin typeface="Calibri" panose="020F0502020204030204"/>
                <a:ea typeface="+mn-ea"/>
                <a:cs typeface="+mn-cs"/>
              </a:rPr>
              <a:t>Engagement from start to finish</a:t>
            </a:r>
            <a:endParaRPr kumimoji="0" lang="en-US" sz="2000" b="1" i="0" u="none" strike="noStrike" kern="1200" cap="none" spc="0" normalizeH="0" baseline="0" noProof="0" dirty="0">
              <a:ln>
                <a:noFill/>
              </a:ln>
              <a:solidFill>
                <a:srgbClr val="2683C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80753C-7D00-37BF-D658-A5DF1F3859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85611" y="6163936"/>
            <a:ext cx="1688870" cy="623134"/>
          </a:xfrm>
          <a:prstGeom prst="rect">
            <a:avLst/>
          </a:prstGeom>
        </p:spPr>
      </p:pic>
    </p:spTree>
    <p:extLst>
      <p:ext uri="{BB962C8B-B14F-4D97-AF65-F5344CB8AC3E}">
        <p14:creationId xmlns:p14="http://schemas.microsoft.com/office/powerpoint/2010/main" val="18429465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01F2BE3E-C698-A40B-4327-CDA6A5880A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89899" y="257810"/>
            <a:ext cx="1104900" cy="790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773EAC-181F-C4C8-276A-F6EED62798CD}"/>
              </a:ext>
            </a:extLst>
          </p:cNvPr>
          <p:cNvSpPr txBox="1"/>
          <p:nvPr/>
        </p:nvSpPr>
        <p:spPr>
          <a:xfrm>
            <a:off x="9218797" y="6243100"/>
            <a:ext cx="60977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sng" strike="noStrike" kern="1200" cap="none" spc="0" normalizeH="0" baseline="0" noProof="0" dirty="0">
                <a:ln>
                  <a:noFill/>
                </a:ln>
                <a:solidFill>
                  <a:srgbClr val="0070C0"/>
                </a:solidFill>
                <a:effectLst/>
                <a:uLnTx/>
                <a:uFillTx/>
                <a:latin typeface="Aptos" panose="02110004020202020204"/>
                <a:ea typeface="+mn-ea"/>
                <a:cs typeface="+mn-cs"/>
              </a:rPr>
              <a:t>moneill@burlingtonoht.ca</a:t>
            </a:r>
          </a:p>
        </p:txBody>
      </p:sp>
      <p:sp>
        <p:nvSpPr>
          <p:cNvPr id="8" name="TextBox 7">
            <a:extLst>
              <a:ext uri="{FF2B5EF4-FFF2-40B4-BE49-F238E27FC236}">
                <a16:creationId xmlns:a16="http://schemas.microsoft.com/office/drawing/2014/main" id="{BA6448E8-56AF-D860-39C1-F86885E2DDEE}"/>
              </a:ext>
            </a:extLst>
          </p:cNvPr>
          <p:cNvSpPr txBox="1"/>
          <p:nvPr/>
        </p:nvSpPr>
        <p:spPr>
          <a:xfrm>
            <a:off x="7702613" y="5196875"/>
            <a:ext cx="26187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Please Connect</a:t>
            </a:r>
          </a:p>
        </p:txBody>
      </p:sp>
      <p:sp>
        <p:nvSpPr>
          <p:cNvPr id="10" name="TextBox 9">
            <a:extLst>
              <a:ext uri="{FF2B5EF4-FFF2-40B4-BE49-F238E27FC236}">
                <a16:creationId xmlns:a16="http://schemas.microsoft.com/office/drawing/2014/main" id="{FA1DD8F0-AFE2-4497-B9C7-86489A555362}"/>
              </a:ext>
            </a:extLst>
          </p:cNvPr>
          <p:cNvSpPr txBox="1"/>
          <p:nvPr/>
        </p:nvSpPr>
        <p:spPr>
          <a:xfrm>
            <a:off x="3431659" y="6285725"/>
            <a:ext cx="73736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ptos" panose="02110004020202020204"/>
                <a:ea typeface="+mn-ea"/>
                <a:cs typeface="+mn-cs"/>
                <a:hlinkClick r:id="rId3">
                  <a:extLst>
                    <a:ext uri="{A12FA001-AC4F-418D-AE19-62706E023703}">
                      <ahyp:hlinkClr xmlns:ahyp="http://schemas.microsoft.com/office/drawing/2018/hyperlinkcolor" val="tx"/>
                    </a:ext>
                  </a:extLst>
                </a:hlinkClick>
              </a:rPr>
              <a:t>rabdelhalim@burlingtonoht.ca</a:t>
            </a:r>
            <a:endParaRPr kumimoji="0" lang="en-US" sz="1800" b="0" i="0" u="none" strike="noStrike" kern="1200" cap="none" spc="0" normalizeH="0" baseline="0" noProof="0" dirty="0">
              <a:ln>
                <a:noFill/>
              </a:ln>
              <a:solidFill>
                <a:srgbClr val="0070C0"/>
              </a:solidFill>
              <a:effectLst/>
              <a:uLnTx/>
              <a:uFillTx/>
              <a:latin typeface="Aptos" panose="02110004020202020204"/>
              <a:ea typeface="+mn-ea"/>
              <a:cs typeface="+mn-cs"/>
            </a:endParaRPr>
          </a:p>
        </p:txBody>
      </p:sp>
      <p:pic>
        <p:nvPicPr>
          <p:cNvPr id="1028" name="Picture 4">
            <a:extLst>
              <a:ext uri="{FF2B5EF4-FFF2-40B4-BE49-F238E27FC236}">
                <a16:creationId xmlns:a16="http://schemas.microsoft.com/office/drawing/2014/main" id="{EA340FDF-674A-4C11-2C66-6B8A84EB80C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343306" y="102168"/>
            <a:ext cx="3749267" cy="3793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7C21E4-C087-45E2-DE5E-EB13265F881A}"/>
              </a:ext>
            </a:extLst>
          </p:cNvPr>
          <p:cNvSpPr txBox="1"/>
          <p:nvPr/>
        </p:nvSpPr>
        <p:spPr>
          <a:xfrm>
            <a:off x="6142884" y="5768364"/>
            <a:ext cx="26187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Reham Abdelhalim</a:t>
            </a:r>
          </a:p>
        </p:txBody>
      </p:sp>
      <p:sp>
        <p:nvSpPr>
          <p:cNvPr id="12" name="TextBox 11">
            <a:extLst>
              <a:ext uri="{FF2B5EF4-FFF2-40B4-BE49-F238E27FC236}">
                <a16:creationId xmlns:a16="http://schemas.microsoft.com/office/drawing/2014/main" id="{4DF50C3D-C17F-F93F-AF5A-855BEA4730BB}"/>
              </a:ext>
            </a:extLst>
          </p:cNvPr>
          <p:cNvSpPr txBox="1"/>
          <p:nvPr/>
        </p:nvSpPr>
        <p:spPr>
          <a:xfrm>
            <a:off x="9766152" y="5678530"/>
            <a:ext cx="26187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Meghan O’Neill</a:t>
            </a:r>
          </a:p>
        </p:txBody>
      </p:sp>
      <p:pic>
        <p:nvPicPr>
          <p:cNvPr id="13" name="Picture 12">
            <a:extLst>
              <a:ext uri="{FF2B5EF4-FFF2-40B4-BE49-F238E27FC236}">
                <a16:creationId xmlns:a16="http://schemas.microsoft.com/office/drawing/2014/main" id="{80C1424A-01FB-7ED5-7730-05724FCE6AA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69362" y="124396"/>
            <a:ext cx="3279015" cy="2881423"/>
          </a:xfrm>
          <a:prstGeom prst="rect">
            <a:avLst/>
          </a:prstGeom>
        </p:spPr>
      </p:pic>
      <p:pic>
        <p:nvPicPr>
          <p:cNvPr id="15" name="Picture 14" descr="A screenshot of a website">
            <a:extLst>
              <a:ext uri="{FF2B5EF4-FFF2-40B4-BE49-F238E27FC236}">
                <a16:creationId xmlns:a16="http://schemas.microsoft.com/office/drawing/2014/main" id="{343A417B-B11D-956C-8C53-CB07B7DBCC23}"/>
              </a:ext>
            </a:extLst>
          </p:cNvPr>
          <p:cNvPicPr>
            <a:picLocks noChangeAspect="1"/>
          </p:cNvPicPr>
          <p:nvPr/>
        </p:nvPicPr>
        <p:blipFill>
          <a:blip r:embed="rId6" cstate="print">
            <a:extLst>
              <a:ext uri="{28A0092B-C50C-407E-A947-70E740481C1C}">
                <a14:useLocalDpi xmlns:a14="http://schemas.microsoft.com/office/drawing/2010/main"/>
              </a:ext>
            </a:extLst>
          </a:blip>
          <a:srcRect r="-1036"/>
          <a:stretch/>
        </p:blipFill>
        <p:spPr>
          <a:xfrm>
            <a:off x="4669362" y="2994095"/>
            <a:ext cx="3365949" cy="2626241"/>
          </a:xfrm>
          <a:prstGeom prst="rect">
            <a:avLst/>
          </a:prstGeom>
        </p:spPr>
      </p:pic>
      <p:sp>
        <p:nvSpPr>
          <p:cNvPr id="16" name="Slide Number Placeholder 15">
            <a:extLst>
              <a:ext uri="{FF2B5EF4-FFF2-40B4-BE49-F238E27FC236}">
                <a16:creationId xmlns:a16="http://schemas.microsoft.com/office/drawing/2014/main" id="{EB1AB989-3207-560D-8AF6-47FED7296F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000A-FA00-4276-8243-2C63478DF5BF}"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CA"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pic>
        <p:nvPicPr>
          <p:cNvPr id="18" name="Picture 17" descr="A qr code with black squares">
            <a:extLst>
              <a:ext uri="{FF2B5EF4-FFF2-40B4-BE49-F238E27FC236}">
                <a16:creationId xmlns:a16="http://schemas.microsoft.com/office/drawing/2014/main" id="{43D765BC-416A-0BA9-FF84-FCC6E119012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2896" y="4116294"/>
            <a:ext cx="2538763" cy="2538763"/>
          </a:xfrm>
          <a:prstGeom prst="rect">
            <a:avLst/>
          </a:prstGeom>
        </p:spPr>
      </p:pic>
      <p:sp>
        <p:nvSpPr>
          <p:cNvPr id="2" name="TextBox 1">
            <a:extLst>
              <a:ext uri="{FF2B5EF4-FFF2-40B4-BE49-F238E27FC236}">
                <a16:creationId xmlns:a16="http://schemas.microsoft.com/office/drawing/2014/main" id="{918F2EEE-B0F1-0333-D167-9DB26A7855F3}"/>
              </a:ext>
            </a:extLst>
          </p:cNvPr>
          <p:cNvSpPr txBox="1"/>
          <p:nvPr/>
        </p:nvSpPr>
        <p:spPr>
          <a:xfrm>
            <a:off x="8980713" y="2408081"/>
            <a:ext cx="2253343" cy="923330"/>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rPr>
              <a:t>50 presentations over the last three years</a:t>
            </a:r>
          </a:p>
        </p:txBody>
      </p:sp>
      <p:pic>
        <p:nvPicPr>
          <p:cNvPr id="4" name="Picture 3">
            <a:extLst>
              <a:ext uri="{FF2B5EF4-FFF2-40B4-BE49-F238E27FC236}">
                <a16:creationId xmlns:a16="http://schemas.microsoft.com/office/drawing/2014/main" id="{3D524119-7133-ADEC-2C19-2C4E0B6155B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61599" y="371990"/>
            <a:ext cx="1688870" cy="623134"/>
          </a:xfrm>
          <a:prstGeom prst="rect">
            <a:avLst/>
          </a:prstGeom>
        </p:spPr>
      </p:pic>
    </p:spTree>
    <p:extLst>
      <p:ext uri="{BB962C8B-B14F-4D97-AF65-F5344CB8AC3E}">
        <p14:creationId xmlns:p14="http://schemas.microsoft.com/office/powerpoint/2010/main" val="149277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33558" y="3730039"/>
            <a:ext cx="7744471" cy="4985262"/>
          </a:xfrm>
        </p:spPr>
        <p:txBody>
          <a:bodyPr>
            <a:normAutofit/>
          </a:bodyPr>
          <a:lstStyle/>
          <a:p>
            <a:endParaRPr lang="en-US" dirty="0"/>
          </a:p>
          <a:p>
            <a:endParaRPr lang="en-US" dirty="0"/>
          </a:p>
          <a:p>
            <a:endParaRPr lang="en-US" dirty="0"/>
          </a:p>
          <a:p>
            <a:endParaRPr lang="en-US" dirty="0"/>
          </a:p>
          <a:p>
            <a:endParaRPr lang="en-US" sz="2000" dirty="0"/>
          </a:p>
          <a:p>
            <a:endParaRPr lang="en-US" sz="2000" dirty="0"/>
          </a:p>
          <a:p>
            <a:endParaRPr lang="en-CA" sz="2000" dirty="0"/>
          </a:p>
        </p:txBody>
      </p:sp>
      <p:sp>
        <p:nvSpPr>
          <p:cNvPr id="4" name="Text Placeholder 3"/>
          <p:cNvSpPr>
            <a:spLocks noGrp="1"/>
          </p:cNvSpPr>
          <p:nvPr>
            <p:ph type="body" sz="quarter" idx="15"/>
          </p:nvPr>
        </p:nvSpPr>
        <p:spPr/>
        <p:txBody>
          <a:bodyPr>
            <a:noAutofit/>
          </a:bodyPr>
          <a:lstStyle/>
          <a:p>
            <a:r>
              <a:rPr lang="en-US" sz="2400" dirty="0">
                <a:solidFill>
                  <a:schemeClr val="tx1"/>
                </a:solidFill>
              </a:rPr>
              <a:t>Learning Gear 5: Evaluation, Feedback &amp; Adaptation</a:t>
            </a:r>
            <a:endParaRPr lang="en-CA" sz="2400" dirty="0">
              <a:solidFill>
                <a:schemeClr val="tx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20771" r="27884"/>
          <a:stretch/>
        </p:blipFill>
        <p:spPr>
          <a:xfrm>
            <a:off x="1910485" y="1933526"/>
            <a:ext cx="3696788" cy="4050000"/>
          </a:xfrm>
          <a:prstGeom prst="rect">
            <a:avLst/>
          </a:prstGeom>
        </p:spPr>
      </p:pic>
      <p:sp>
        <p:nvSpPr>
          <p:cNvPr id="7" name="Text Placeholder 1"/>
          <p:cNvSpPr txBox="1">
            <a:spLocks/>
          </p:cNvSpPr>
          <p:nvPr/>
        </p:nvSpPr>
        <p:spPr>
          <a:xfrm>
            <a:off x="5421306" y="1238352"/>
            <a:ext cx="6770694" cy="4983374"/>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rgbClr val="25A3DE"/>
              </a:buClr>
              <a:buFont typeface="Wingdings" charset="2"/>
              <a:buChar char="§"/>
              <a:defRPr sz="1600" kern="1200">
                <a:solidFill>
                  <a:schemeClr val="tx1">
                    <a:lumMod val="65000"/>
                    <a:lumOff val="35000"/>
                  </a:schemeClr>
                </a:solidFill>
                <a:latin typeface="+mn-lt"/>
                <a:ea typeface="+mn-ea"/>
                <a:cs typeface="+mn-cs"/>
              </a:defRPr>
            </a:lvl1pPr>
            <a:lvl2pPr marL="742950" indent="-285750" algn="l" defTabSz="914400" rtl="0" eaLnBrk="1" latinLnBrk="0" hangingPunct="1">
              <a:lnSpc>
                <a:spcPct val="90000"/>
              </a:lnSpc>
              <a:spcBef>
                <a:spcPts val="500"/>
              </a:spcBef>
              <a:buFont typeface="Wingdings" charset="2"/>
              <a:buChar char="§"/>
              <a:defRPr sz="16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Courier New"/>
              <a:buChar char="o"/>
              <a:defRPr sz="16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en-US" sz="2000" dirty="0"/>
          </a:p>
          <a:p>
            <a:pPr marL="0" indent="0">
              <a:spcBef>
                <a:spcPts val="600"/>
              </a:spcBef>
              <a:buNone/>
            </a:pPr>
            <a:r>
              <a:rPr lang="en-US" sz="2000" b="1" dirty="0">
                <a:solidFill>
                  <a:srgbClr val="24488A"/>
                </a:solidFill>
              </a:rPr>
              <a:t>Description</a:t>
            </a:r>
            <a:r>
              <a:rPr lang="en-US" sz="2000" b="1" dirty="0">
                <a:solidFill>
                  <a:schemeClr val="tx1">
                    <a:lumMod val="50000"/>
                    <a:lumOff val="50000"/>
                  </a:schemeClr>
                </a:solidFill>
              </a:rPr>
              <a:t>: </a:t>
            </a:r>
            <a:r>
              <a:rPr lang="en-CA" sz="2000" dirty="0">
                <a:solidFill>
                  <a:schemeClr val="tx1">
                    <a:lumMod val="50000"/>
                    <a:lumOff val="50000"/>
                  </a:schemeClr>
                </a:solidFill>
              </a:rPr>
              <a:t>Using multiple evaluation methods to measure how well a multicomponent intervention is working on a population and under what conditions. Constant feedback via intervention data is used to adapt the intervention to match patient needs.</a:t>
            </a:r>
          </a:p>
          <a:p>
            <a:pPr marL="0" indent="0">
              <a:buFont typeface="Wingdings" charset="2"/>
              <a:buNone/>
            </a:pPr>
            <a:endParaRPr lang="en-US" sz="2000" b="1" dirty="0">
              <a:solidFill>
                <a:schemeClr val="tx1">
                  <a:lumMod val="50000"/>
                  <a:lumOff val="50000"/>
                </a:schemeClr>
              </a:solidFill>
            </a:endParaRPr>
          </a:p>
          <a:p>
            <a:pPr marL="0" indent="0">
              <a:buFont typeface="Wingdings" charset="2"/>
              <a:buNone/>
            </a:pPr>
            <a:r>
              <a:rPr lang="en-US" sz="2000" b="1" dirty="0">
                <a:solidFill>
                  <a:srgbClr val="24488A"/>
                </a:solidFill>
              </a:rPr>
              <a:t>Sample Questions: </a:t>
            </a:r>
            <a:r>
              <a:rPr lang="en-CA" sz="2000" b="1" dirty="0">
                <a:solidFill>
                  <a:schemeClr val="tx1">
                    <a:lumMod val="50000"/>
                    <a:lumOff val="50000"/>
                  </a:schemeClr>
                </a:solidFill>
              </a:rPr>
              <a:t> </a:t>
            </a:r>
            <a:r>
              <a:rPr lang="en-CA" sz="2000" dirty="0">
                <a:solidFill>
                  <a:schemeClr val="tx1">
                    <a:lumMod val="50000"/>
                    <a:lumOff val="50000"/>
                  </a:schemeClr>
                </a:solidFill>
              </a:rPr>
              <a:t>What evaluation logic model should be used? Are change processes being cemented?  What degree of “reach” across equity-deserving groups?   Are hypothesized outputs/early outcomes being achieved?  Are there unintended consequences? What adaptations are needed to cement &amp; scale?</a:t>
            </a:r>
          </a:p>
          <a:p>
            <a:pPr marL="0" indent="0">
              <a:spcBef>
                <a:spcPts val="600"/>
              </a:spcBef>
              <a:buFont typeface="Wingdings" charset="2"/>
              <a:buNone/>
            </a:pPr>
            <a:endParaRPr lang="en-CA" sz="2000" b="1" dirty="0"/>
          </a:p>
          <a:p>
            <a:pPr marL="0" indent="0">
              <a:spcBef>
                <a:spcPts val="600"/>
              </a:spcBef>
              <a:buFont typeface="Wingdings" charset="2"/>
              <a:buNone/>
            </a:pPr>
            <a:r>
              <a:rPr lang="en-CA" sz="2000" b="1" dirty="0">
                <a:solidFill>
                  <a:srgbClr val="24488A"/>
                </a:solidFill>
              </a:rPr>
              <a:t>Health System Affinities:  </a:t>
            </a:r>
            <a:r>
              <a:rPr lang="en-CA" sz="2000" dirty="0">
                <a:solidFill>
                  <a:schemeClr val="tx1">
                    <a:lumMod val="50000"/>
                    <a:lumOff val="50000"/>
                  </a:schemeClr>
                </a:solidFill>
              </a:rPr>
              <a:t>Quality Improvement teams, performance management, business Intelligence/decision support/evaluation teams, clinical informatics etc. </a:t>
            </a:r>
            <a:endParaRPr lang="en-US" sz="2000" dirty="0"/>
          </a:p>
          <a:p>
            <a:pPr marL="0" indent="0">
              <a:buFont typeface="Wingdings" charset="2"/>
              <a:buNone/>
            </a:pPr>
            <a:endParaRPr lang="en-CA" sz="2000" b="1"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23245" t="3532" r="22209" b="5022"/>
          <a:stretch/>
        </p:blipFill>
        <p:spPr>
          <a:xfrm>
            <a:off x="231494" y="1220755"/>
            <a:ext cx="1965238" cy="1853294"/>
          </a:xfrm>
          <a:prstGeom prst="rect">
            <a:avLst/>
          </a:prstGeom>
        </p:spPr>
      </p:pic>
      <p:sp>
        <p:nvSpPr>
          <p:cNvPr id="2" name="Slide Number Placeholder 1">
            <a:extLst>
              <a:ext uri="{FF2B5EF4-FFF2-40B4-BE49-F238E27FC236}">
                <a16:creationId xmlns:a16="http://schemas.microsoft.com/office/drawing/2014/main" id="{6FE7E8A3-0BA2-09D5-3627-164724D1FFC6}"/>
              </a:ext>
            </a:extLst>
          </p:cNvPr>
          <p:cNvSpPr>
            <a:spLocks noGrp="1"/>
          </p:cNvSpPr>
          <p:nvPr>
            <p:ph type="sldNum" sz="quarter" idx="10"/>
          </p:nvPr>
        </p:nvSpPr>
        <p:spPr/>
        <p:txBody>
          <a:bodyPr/>
          <a:lstStyle/>
          <a:p>
            <a:fld id="{844B61B3-FFF7-9A4C-9A3E-1231FB06FC44}" type="slidenum">
              <a:rPr lang="en-US" smtClean="0"/>
              <a:pPr/>
              <a:t>7</a:t>
            </a:fld>
            <a:endParaRPr lang="en-US" dirty="0"/>
          </a:p>
        </p:txBody>
      </p:sp>
    </p:spTree>
    <p:extLst>
      <p:ext uri="{BB962C8B-B14F-4D97-AF65-F5344CB8AC3E}">
        <p14:creationId xmlns:p14="http://schemas.microsoft.com/office/powerpoint/2010/main" val="2928289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13"/>
          <p:cNvGrpSpPr/>
          <p:nvPr/>
        </p:nvGrpSpPr>
        <p:grpSpPr>
          <a:xfrm>
            <a:off x="275388" y="296467"/>
            <a:ext cx="11626529" cy="6246649"/>
            <a:chOff x="0" y="0"/>
            <a:chExt cx="4593196" cy="2467812"/>
          </a:xfrm>
        </p:grpSpPr>
        <p:sp>
          <p:nvSpPr>
            <p:cNvPr id="81" name="Google Shape;81;p13"/>
            <p:cNvSpPr/>
            <p:nvPr/>
          </p:nvSpPr>
          <p:spPr>
            <a:xfrm>
              <a:off x="0" y="0"/>
              <a:ext cx="4593196" cy="2467812"/>
            </a:xfrm>
            <a:custGeom>
              <a:avLst/>
              <a:gdLst/>
              <a:ahLst/>
              <a:cxnLst/>
              <a:rect l="l" t="t" r="r" b="b"/>
              <a:pathLst>
                <a:path w="4593196" h="2467812" extrusionOk="0">
                  <a:moveTo>
                    <a:pt x="0" y="0"/>
                  </a:moveTo>
                  <a:lnTo>
                    <a:pt x="4593196" y="0"/>
                  </a:lnTo>
                  <a:lnTo>
                    <a:pt x="4593196" y="2467812"/>
                  </a:lnTo>
                  <a:lnTo>
                    <a:pt x="0" y="2467812"/>
                  </a:lnTo>
                  <a:close/>
                </a:path>
              </a:pathLst>
            </a:custGeom>
            <a:solidFill>
              <a:srgbClr val="F4F4F4"/>
            </a:solidFill>
            <a:ln>
              <a:noFill/>
            </a:ln>
          </p:spPr>
          <p:txBody>
            <a:bodyPr/>
            <a:lstStyle/>
            <a:p>
              <a:pPr defTabSz="609630"/>
              <a:endParaRPr lang="en-CA" sz="933"/>
            </a:p>
          </p:txBody>
        </p:sp>
        <p:sp>
          <p:nvSpPr>
            <p:cNvPr id="82" name="Google Shape;82;p13"/>
            <p:cNvSpPr txBox="1"/>
            <p:nvPr/>
          </p:nvSpPr>
          <p:spPr>
            <a:xfrm>
              <a:off x="0" y="0"/>
              <a:ext cx="812800" cy="8128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sp>
        <p:nvSpPr>
          <p:cNvPr id="83" name="Google Shape;83;p13"/>
          <p:cNvSpPr/>
          <p:nvPr/>
        </p:nvSpPr>
        <p:spPr>
          <a:xfrm>
            <a:off x="398281" y="4663495"/>
            <a:ext cx="5773005" cy="1860463"/>
          </a:xfrm>
          <a:prstGeom prst="roundRect">
            <a:avLst>
              <a:gd name="adj" fmla="val 50000"/>
            </a:avLst>
          </a:prstGeom>
          <a:solidFill>
            <a:srgbClr val="045E5C"/>
          </a:solidFill>
          <a:ln>
            <a:noFill/>
          </a:ln>
        </p:spPr>
        <p:txBody>
          <a:bodyPr spcFirstLastPara="1" wrap="square" lIns="60950" tIns="30467" rIns="60950" bIns="30467" anchor="ctr" anchorCtr="0">
            <a:noAutofit/>
          </a:bodyPr>
          <a:lstStyle/>
          <a:p>
            <a:pPr algn="ctr" defTabSz="609630"/>
            <a:endParaRPr sz="1200">
              <a:solidFill>
                <a:srgbClr val="FFFFFF"/>
              </a:solidFill>
              <a:latin typeface="Calibri"/>
              <a:ea typeface="Calibri"/>
              <a:cs typeface="Calibri"/>
              <a:sym typeface="Calibri"/>
            </a:endParaRPr>
          </a:p>
        </p:txBody>
      </p:sp>
      <p:grpSp>
        <p:nvGrpSpPr>
          <p:cNvPr id="84" name="Google Shape;84;p13"/>
          <p:cNvGrpSpPr/>
          <p:nvPr/>
        </p:nvGrpSpPr>
        <p:grpSpPr>
          <a:xfrm>
            <a:off x="935768" y="900186"/>
            <a:ext cx="1724715" cy="529393"/>
            <a:chOff x="778" y="0"/>
            <a:chExt cx="3449430" cy="1058785"/>
          </a:xfrm>
        </p:grpSpPr>
        <p:grpSp>
          <p:nvGrpSpPr>
            <p:cNvPr id="85" name="Google Shape;85;p13"/>
            <p:cNvGrpSpPr/>
            <p:nvPr/>
          </p:nvGrpSpPr>
          <p:grpSpPr>
            <a:xfrm>
              <a:off x="778" y="0"/>
              <a:ext cx="347217" cy="348773"/>
              <a:chOff x="1813" y="0"/>
              <a:chExt cx="809173" cy="812800"/>
            </a:xfrm>
          </p:grpSpPr>
          <p:sp>
            <p:nvSpPr>
              <p:cNvPr id="86" name="Google Shape;86;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87" name="Google Shape;87;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88" name="Google Shape;88;p13"/>
            <p:cNvGrpSpPr/>
            <p:nvPr/>
          </p:nvGrpSpPr>
          <p:grpSpPr>
            <a:xfrm>
              <a:off x="784886" y="0"/>
              <a:ext cx="347217" cy="348773"/>
              <a:chOff x="1813" y="0"/>
              <a:chExt cx="809173" cy="812800"/>
            </a:xfrm>
          </p:grpSpPr>
          <p:sp>
            <p:nvSpPr>
              <p:cNvPr id="89" name="Google Shape;89;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90" name="Google Shape;90;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91" name="Google Shape;91;p13"/>
            <p:cNvGrpSpPr/>
            <p:nvPr/>
          </p:nvGrpSpPr>
          <p:grpSpPr>
            <a:xfrm>
              <a:off x="1568993" y="0"/>
              <a:ext cx="347217" cy="348773"/>
              <a:chOff x="1813" y="0"/>
              <a:chExt cx="809173" cy="812800"/>
            </a:xfrm>
          </p:grpSpPr>
          <p:sp>
            <p:nvSpPr>
              <p:cNvPr id="92" name="Google Shape;92;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93" name="Google Shape;93;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94" name="Google Shape;94;p13"/>
            <p:cNvGrpSpPr/>
            <p:nvPr/>
          </p:nvGrpSpPr>
          <p:grpSpPr>
            <a:xfrm>
              <a:off x="778" y="710012"/>
              <a:ext cx="347217" cy="348773"/>
              <a:chOff x="1813" y="0"/>
              <a:chExt cx="809173" cy="812800"/>
            </a:xfrm>
          </p:grpSpPr>
          <p:sp>
            <p:nvSpPr>
              <p:cNvPr id="95" name="Google Shape;9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30467" rIns="60950" bIns="30467" anchor="t" anchorCtr="0">
                <a:noAutofit/>
              </a:bodyPr>
              <a:lstStyle/>
              <a:p>
                <a:pPr defTabSz="609630"/>
                <a:endParaRPr sz="1200">
                  <a:latin typeface="Calibri"/>
                  <a:ea typeface="Calibri"/>
                  <a:cs typeface="Calibri"/>
                  <a:sym typeface="Calibri"/>
                </a:endParaRPr>
              </a:p>
            </p:txBody>
          </p:sp>
          <p:sp>
            <p:nvSpPr>
              <p:cNvPr id="96" name="Google Shape;96;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97" name="Google Shape;97;p13"/>
            <p:cNvGrpSpPr/>
            <p:nvPr/>
          </p:nvGrpSpPr>
          <p:grpSpPr>
            <a:xfrm>
              <a:off x="784886" y="710012"/>
              <a:ext cx="347217" cy="348773"/>
              <a:chOff x="1813" y="0"/>
              <a:chExt cx="809173" cy="812800"/>
            </a:xfrm>
          </p:grpSpPr>
          <p:sp>
            <p:nvSpPr>
              <p:cNvPr id="98" name="Google Shape;98;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99" name="Google Shape;99;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00" name="Google Shape;100;p13"/>
            <p:cNvGrpSpPr/>
            <p:nvPr/>
          </p:nvGrpSpPr>
          <p:grpSpPr>
            <a:xfrm>
              <a:off x="1568993" y="710012"/>
              <a:ext cx="347217" cy="348773"/>
              <a:chOff x="1813" y="0"/>
              <a:chExt cx="809173" cy="812800"/>
            </a:xfrm>
          </p:grpSpPr>
          <p:sp>
            <p:nvSpPr>
              <p:cNvPr id="101" name="Google Shape;101;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102" name="Google Shape;102;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03" name="Google Shape;103;p13"/>
            <p:cNvGrpSpPr/>
            <p:nvPr/>
          </p:nvGrpSpPr>
          <p:grpSpPr>
            <a:xfrm>
              <a:off x="2318883" y="0"/>
              <a:ext cx="347217" cy="348773"/>
              <a:chOff x="1813" y="0"/>
              <a:chExt cx="809173" cy="812800"/>
            </a:xfrm>
          </p:grpSpPr>
          <p:sp>
            <p:nvSpPr>
              <p:cNvPr id="104" name="Google Shape;104;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105" name="Google Shape;105;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06" name="Google Shape;106;p13"/>
            <p:cNvGrpSpPr/>
            <p:nvPr/>
          </p:nvGrpSpPr>
          <p:grpSpPr>
            <a:xfrm>
              <a:off x="3102991" y="0"/>
              <a:ext cx="347217" cy="348773"/>
              <a:chOff x="1813" y="0"/>
              <a:chExt cx="809173" cy="812800"/>
            </a:xfrm>
          </p:grpSpPr>
          <p:sp>
            <p:nvSpPr>
              <p:cNvPr id="107" name="Google Shape;10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108" name="Google Shape;108;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09" name="Google Shape;109;p13"/>
            <p:cNvGrpSpPr/>
            <p:nvPr/>
          </p:nvGrpSpPr>
          <p:grpSpPr>
            <a:xfrm>
              <a:off x="2318883" y="710012"/>
              <a:ext cx="347217" cy="348773"/>
              <a:chOff x="1813" y="0"/>
              <a:chExt cx="809173" cy="812800"/>
            </a:xfrm>
          </p:grpSpPr>
          <p:sp>
            <p:nvSpPr>
              <p:cNvPr id="110" name="Google Shape;11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111" name="Google Shape;111;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12" name="Google Shape;112;p13"/>
            <p:cNvGrpSpPr/>
            <p:nvPr/>
          </p:nvGrpSpPr>
          <p:grpSpPr>
            <a:xfrm>
              <a:off x="3102991" y="710012"/>
              <a:ext cx="347217" cy="348773"/>
              <a:chOff x="1813" y="0"/>
              <a:chExt cx="809173" cy="812800"/>
            </a:xfrm>
          </p:grpSpPr>
          <p:sp>
            <p:nvSpPr>
              <p:cNvPr id="113" name="Google Shape;11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114" name="Google Shape;114;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grpSp>
        <p:nvGrpSpPr>
          <p:cNvPr id="115" name="Google Shape;115;p13"/>
          <p:cNvGrpSpPr/>
          <p:nvPr/>
        </p:nvGrpSpPr>
        <p:grpSpPr>
          <a:xfrm>
            <a:off x="6434222" y="4921767"/>
            <a:ext cx="959124" cy="884399"/>
            <a:chOff x="778" y="0"/>
            <a:chExt cx="1918247" cy="1768797"/>
          </a:xfrm>
        </p:grpSpPr>
        <p:grpSp>
          <p:nvGrpSpPr>
            <p:cNvPr id="116" name="Google Shape;116;p13"/>
            <p:cNvGrpSpPr/>
            <p:nvPr/>
          </p:nvGrpSpPr>
          <p:grpSpPr>
            <a:xfrm>
              <a:off x="3593" y="0"/>
              <a:ext cx="347217" cy="348773"/>
              <a:chOff x="1813" y="0"/>
              <a:chExt cx="809173" cy="812800"/>
            </a:xfrm>
          </p:grpSpPr>
          <p:sp>
            <p:nvSpPr>
              <p:cNvPr id="117" name="Google Shape;11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18" name="Google Shape;118;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19" name="Google Shape;119;p13"/>
            <p:cNvGrpSpPr/>
            <p:nvPr/>
          </p:nvGrpSpPr>
          <p:grpSpPr>
            <a:xfrm>
              <a:off x="787701" y="0"/>
              <a:ext cx="347217" cy="348773"/>
              <a:chOff x="1813" y="0"/>
              <a:chExt cx="809173" cy="812800"/>
            </a:xfrm>
          </p:grpSpPr>
          <p:sp>
            <p:nvSpPr>
              <p:cNvPr id="120" name="Google Shape;12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21" name="Google Shape;121;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22" name="Google Shape;122;p13"/>
            <p:cNvGrpSpPr/>
            <p:nvPr/>
          </p:nvGrpSpPr>
          <p:grpSpPr>
            <a:xfrm>
              <a:off x="1571808" y="0"/>
              <a:ext cx="347217" cy="348773"/>
              <a:chOff x="1813" y="0"/>
              <a:chExt cx="809173" cy="812800"/>
            </a:xfrm>
          </p:grpSpPr>
          <p:sp>
            <p:nvSpPr>
              <p:cNvPr id="123" name="Google Shape;12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24" name="Google Shape;124;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25" name="Google Shape;125;p13"/>
            <p:cNvGrpSpPr/>
            <p:nvPr/>
          </p:nvGrpSpPr>
          <p:grpSpPr>
            <a:xfrm>
              <a:off x="3593" y="710012"/>
              <a:ext cx="347217" cy="348773"/>
              <a:chOff x="1813" y="0"/>
              <a:chExt cx="809173" cy="812800"/>
            </a:xfrm>
          </p:grpSpPr>
          <p:sp>
            <p:nvSpPr>
              <p:cNvPr id="126" name="Google Shape;126;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27" name="Google Shape;127;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28" name="Google Shape;128;p13"/>
            <p:cNvGrpSpPr/>
            <p:nvPr/>
          </p:nvGrpSpPr>
          <p:grpSpPr>
            <a:xfrm>
              <a:off x="787701" y="710012"/>
              <a:ext cx="347217" cy="348773"/>
              <a:chOff x="1813" y="0"/>
              <a:chExt cx="809173" cy="812800"/>
            </a:xfrm>
          </p:grpSpPr>
          <p:sp>
            <p:nvSpPr>
              <p:cNvPr id="129" name="Google Shape;129;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30" name="Google Shape;130;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31" name="Google Shape;131;p13"/>
            <p:cNvGrpSpPr/>
            <p:nvPr/>
          </p:nvGrpSpPr>
          <p:grpSpPr>
            <a:xfrm>
              <a:off x="1571808" y="710012"/>
              <a:ext cx="347217" cy="348773"/>
              <a:chOff x="1813" y="0"/>
              <a:chExt cx="809173" cy="812800"/>
            </a:xfrm>
          </p:grpSpPr>
          <p:sp>
            <p:nvSpPr>
              <p:cNvPr id="132" name="Google Shape;132;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33" name="Google Shape;133;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34" name="Google Shape;134;p13"/>
            <p:cNvGrpSpPr/>
            <p:nvPr/>
          </p:nvGrpSpPr>
          <p:grpSpPr>
            <a:xfrm>
              <a:off x="778" y="1420024"/>
              <a:ext cx="347217" cy="348773"/>
              <a:chOff x="1813" y="0"/>
              <a:chExt cx="809173" cy="812800"/>
            </a:xfrm>
          </p:grpSpPr>
          <p:sp>
            <p:nvSpPr>
              <p:cNvPr id="135" name="Google Shape;13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36" name="Google Shape;136;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37" name="Google Shape;137;p13"/>
            <p:cNvGrpSpPr/>
            <p:nvPr/>
          </p:nvGrpSpPr>
          <p:grpSpPr>
            <a:xfrm>
              <a:off x="784886" y="1420024"/>
              <a:ext cx="347217" cy="348773"/>
              <a:chOff x="1813" y="0"/>
              <a:chExt cx="809173" cy="812800"/>
            </a:xfrm>
          </p:grpSpPr>
          <p:sp>
            <p:nvSpPr>
              <p:cNvPr id="138" name="Google Shape;138;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39" name="Google Shape;139;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nvGrpSpPr>
            <p:cNvPr id="140" name="Google Shape;140;p13"/>
            <p:cNvGrpSpPr/>
            <p:nvPr/>
          </p:nvGrpSpPr>
          <p:grpSpPr>
            <a:xfrm>
              <a:off x="1568993" y="1420024"/>
              <a:ext cx="347217" cy="348773"/>
              <a:chOff x="1813" y="0"/>
              <a:chExt cx="809173" cy="812800"/>
            </a:xfrm>
          </p:grpSpPr>
          <p:sp>
            <p:nvSpPr>
              <p:cNvPr id="141" name="Google Shape;141;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5E5C"/>
              </a:solidFill>
              <a:ln>
                <a:noFill/>
              </a:ln>
            </p:spPr>
            <p:txBody>
              <a:bodyPr spcFirstLastPara="1" wrap="square" lIns="60950" tIns="60950" rIns="60950" bIns="60950" anchor="ctr" anchorCtr="0">
                <a:noAutofit/>
              </a:bodyPr>
              <a:lstStyle/>
              <a:p>
                <a:pPr defTabSz="609630"/>
                <a:endParaRPr sz="933"/>
              </a:p>
            </p:txBody>
          </p:sp>
          <p:sp>
            <p:nvSpPr>
              <p:cNvPr id="142" name="Google Shape;142;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grpSp>
      <p:sp>
        <p:nvSpPr>
          <p:cNvPr id="143" name="Google Shape;143;p13"/>
          <p:cNvSpPr/>
          <p:nvPr/>
        </p:nvSpPr>
        <p:spPr>
          <a:xfrm>
            <a:off x="6598156" y="679930"/>
            <a:ext cx="4112465" cy="411244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cstate="print">
              <a:alphaModFix/>
              <a:extLst>
                <a:ext uri="{28A0092B-C50C-407E-A947-70E740481C1C}">
                  <a14:useLocalDpi xmlns:a14="http://schemas.microsoft.com/office/drawing/2010/main"/>
                </a:ext>
              </a:extLst>
            </a:blip>
            <a:stretch>
              <a:fillRect/>
            </a:stretch>
          </a:blipFill>
          <a:ln>
            <a:noFill/>
          </a:ln>
        </p:spPr>
        <p:txBody>
          <a:bodyPr spcFirstLastPara="1" wrap="square" lIns="60950" tIns="60950" rIns="60950" bIns="60950" anchor="ctr" anchorCtr="0">
            <a:noAutofit/>
          </a:bodyPr>
          <a:lstStyle/>
          <a:p>
            <a:pPr defTabSz="609630"/>
            <a:endParaRPr sz="933"/>
          </a:p>
        </p:txBody>
      </p:sp>
      <p:grpSp>
        <p:nvGrpSpPr>
          <p:cNvPr id="144" name="Google Shape;144;p13"/>
          <p:cNvGrpSpPr/>
          <p:nvPr/>
        </p:nvGrpSpPr>
        <p:grpSpPr>
          <a:xfrm>
            <a:off x="9519356" y="3773625"/>
            <a:ext cx="1576494" cy="1583561"/>
            <a:chOff x="1813" y="0"/>
            <a:chExt cx="809173" cy="812800"/>
          </a:xfrm>
        </p:grpSpPr>
        <p:sp>
          <p:nvSpPr>
            <p:cNvPr id="145" name="Google Shape;145;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B600"/>
            </a:solidFill>
            <a:ln>
              <a:noFill/>
            </a:ln>
          </p:spPr>
          <p:txBody>
            <a:bodyPr spcFirstLastPara="1" wrap="square" lIns="60950" tIns="60950" rIns="60950" bIns="60950" anchor="ctr" anchorCtr="0">
              <a:noAutofit/>
            </a:bodyPr>
            <a:lstStyle/>
            <a:p>
              <a:pPr defTabSz="609630"/>
              <a:endParaRPr sz="933"/>
            </a:p>
          </p:txBody>
        </p:sp>
        <p:sp>
          <p:nvSpPr>
            <p:cNvPr id="146" name="Google Shape;146;p13"/>
            <p:cNvSpPr txBox="1"/>
            <p:nvPr/>
          </p:nvSpPr>
          <p:spPr>
            <a:xfrm>
              <a:off x="76200" y="76200"/>
              <a:ext cx="660400" cy="660400"/>
            </a:xfrm>
            <a:prstGeom prst="rect">
              <a:avLst/>
            </a:prstGeom>
            <a:noFill/>
            <a:ln>
              <a:noFill/>
            </a:ln>
          </p:spPr>
          <p:txBody>
            <a:bodyPr spcFirstLastPara="1" wrap="square" lIns="33867" tIns="33867" rIns="33867" bIns="33867" anchor="ctr" anchorCtr="0">
              <a:noAutofit/>
            </a:bodyPr>
            <a:lstStyle/>
            <a:p>
              <a:pPr algn="ctr" defTabSz="609630">
                <a:lnSpc>
                  <a:spcPct val="97111"/>
                </a:lnSpc>
              </a:pPr>
              <a:endParaRPr sz="1200">
                <a:latin typeface="Calibri"/>
                <a:ea typeface="Calibri"/>
                <a:cs typeface="Calibri"/>
                <a:sym typeface="Calibri"/>
              </a:endParaRPr>
            </a:p>
          </p:txBody>
        </p:sp>
      </p:grpSp>
      <p:sp>
        <p:nvSpPr>
          <p:cNvPr id="147" name="Google Shape;147;p13"/>
          <p:cNvSpPr txBox="1"/>
          <p:nvPr/>
        </p:nvSpPr>
        <p:spPr>
          <a:xfrm>
            <a:off x="1032753" y="4877824"/>
            <a:ext cx="4856321" cy="1772793"/>
          </a:xfrm>
          <a:prstGeom prst="rect">
            <a:avLst/>
          </a:prstGeom>
          <a:noFill/>
          <a:ln>
            <a:noFill/>
          </a:ln>
        </p:spPr>
        <p:txBody>
          <a:bodyPr spcFirstLastPara="1" wrap="square" lIns="0" tIns="0" rIns="0" bIns="0" anchor="t" anchorCtr="0">
            <a:spAutoFit/>
          </a:bodyPr>
          <a:lstStyle/>
          <a:p>
            <a:pPr defTabSz="609630">
              <a:lnSpc>
                <a:spcPct val="120005"/>
              </a:lnSpc>
            </a:pPr>
            <a:r>
              <a:rPr lang="en-US" sz="2400" b="1" dirty="0">
                <a:solidFill>
                  <a:srgbClr val="FFFFFF"/>
                </a:solidFill>
                <a:latin typeface="Lora" pitchFamily="2" charset="0"/>
                <a:ea typeface="Open Sans"/>
                <a:cs typeface="Open Sans"/>
                <a:sym typeface="Open Sans"/>
              </a:rPr>
              <a:t>Brianne Wood, PhD       </a:t>
            </a:r>
            <a:r>
              <a:rPr lang="en-US" sz="2400" b="1" u="sng" dirty="0">
                <a:solidFill>
                  <a:srgbClr val="FFFFFF"/>
                </a:solidFill>
                <a:latin typeface="Lora" pitchFamily="2" charset="0"/>
                <a:ea typeface="Open Sans"/>
                <a:cs typeface="Open Sans"/>
                <a:sym typeface="Open Sans"/>
                <a:hlinkClick r:id="rId4"/>
              </a:rPr>
              <a:t>bwood@nosm.ca</a:t>
            </a:r>
            <a:endParaRPr lang="en-US" sz="2400" b="1" u="sng" dirty="0">
              <a:solidFill>
                <a:srgbClr val="FFFFFF"/>
              </a:solidFill>
              <a:latin typeface="Lora" pitchFamily="2" charset="0"/>
              <a:ea typeface="Open Sans"/>
              <a:cs typeface="Open Sans"/>
              <a:sym typeface="Open Sans"/>
            </a:endParaRPr>
          </a:p>
          <a:p>
            <a:pPr defTabSz="609630">
              <a:lnSpc>
                <a:spcPct val="120005"/>
              </a:lnSpc>
            </a:pPr>
            <a:r>
              <a:rPr lang="en-US" sz="2400" b="1" u="sng" dirty="0">
                <a:solidFill>
                  <a:srgbClr val="FFFFFF"/>
                </a:solidFill>
                <a:latin typeface="Lora" pitchFamily="2" charset="0"/>
                <a:ea typeface="Open Sans"/>
                <a:cs typeface="Open Sans"/>
                <a:sym typeface="Open Sans"/>
              </a:rPr>
              <a:t>@Brianne Wood</a:t>
            </a:r>
          </a:p>
          <a:p>
            <a:pPr defTabSz="609630">
              <a:lnSpc>
                <a:spcPct val="120005"/>
              </a:lnSpc>
            </a:pPr>
            <a:endParaRPr lang="en-US" sz="2400" b="1" u="sng" dirty="0">
              <a:solidFill>
                <a:srgbClr val="FFFFFF"/>
              </a:solidFill>
              <a:latin typeface="Open Sans"/>
              <a:ea typeface="Open Sans"/>
              <a:cs typeface="Open Sans"/>
              <a:sym typeface="Open Sans"/>
            </a:endParaRPr>
          </a:p>
        </p:txBody>
      </p:sp>
      <p:sp>
        <p:nvSpPr>
          <p:cNvPr id="148" name="Google Shape;148;p13"/>
          <p:cNvSpPr txBox="1"/>
          <p:nvPr/>
        </p:nvSpPr>
        <p:spPr>
          <a:xfrm>
            <a:off x="891451" y="1986278"/>
            <a:ext cx="5197200" cy="2462213"/>
          </a:xfrm>
          <a:prstGeom prst="rect">
            <a:avLst/>
          </a:prstGeom>
          <a:noFill/>
          <a:ln>
            <a:noFill/>
          </a:ln>
        </p:spPr>
        <p:txBody>
          <a:bodyPr spcFirstLastPara="1" wrap="square" lIns="0" tIns="0" rIns="0" bIns="0" anchor="t" anchorCtr="0">
            <a:spAutoFit/>
          </a:bodyPr>
          <a:lstStyle/>
          <a:p>
            <a:pPr defTabSz="609630"/>
            <a:r>
              <a:rPr lang="en-CA" sz="3200" b="1" dirty="0">
                <a:solidFill>
                  <a:srgbClr val="055E5C"/>
                </a:solidFill>
                <a:latin typeface="Lora Medium" panose="020F0502020204030204" pitchFamily="2" charset="0"/>
                <a:ea typeface="Paytone One"/>
                <a:cs typeface="Paytone One"/>
                <a:sym typeface="Paytone One"/>
              </a:rPr>
              <a:t>Evaluation in equity-centered learning health systems – experiences from Northern Ontario Health Teams</a:t>
            </a:r>
            <a:endParaRPr sz="3200" dirty="0">
              <a:latin typeface="Lora Medium" panose="020F0502020204030204" pitchFamily="2" charset="0"/>
            </a:endParaRPr>
          </a:p>
        </p:txBody>
      </p:sp>
      <p:pic>
        <p:nvPicPr>
          <p:cNvPr id="73" name="Picture 7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281" y="5815124"/>
            <a:ext cx="375181" cy="375181"/>
          </a:xfrm>
          <a:prstGeom prst="rect">
            <a:avLst/>
          </a:prstGeom>
        </p:spPr>
      </p:pic>
      <p:pic>
        <p:nvPicPr>
          <p:cNvPr id="1026" name="Picture 2" descr="Gmail - Free logo icons"/>
          <p:cNvPicPr>
            <a:picLocks noChangeAspect="1" noChangeArrowheads="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98281" y="5331470"/>
            <a:ext cx="420735" cy="420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337477"/>
            <a:ext cx="7192370" cy="1434400"/>
          </a:xfrm>
        </p:spPr>
        <p:txBody>
          <a:bodyPr>
            <a:normAutofit/>
          </a:bodyPr>
          <a:lstStyle/>
          <a:p>
            <a:r>
              <a:rPr lang="en-CA" sz="4000" dirty="0"/>
              <a:t>Land acknowledgment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8044946" y="865420"/>
            <a:ext cx="3860450" cy="5127161"/>
          </a:xfrm>
        </p:spPr>
      </p:pic>
      <p:sp>
        <p:nvSpPr>
          <p:cNvPr id="5" name="TextBox 4"/>
          <p:cNvSpPr txBox="1"/>
          <p:nvPr/>
        </p:nvSpPr>
        <p:spPr>
          <a:xfrm>
            <a:off x="286604" y="1531831"/>
            <a:ext cx="6660108" cy="5016758"/>
          </a:xfrm>
          <a:prstGeom prst="rect">
            <a:avLst/>
          </a:prstGeom>
          <a:noFill/>
        </p:spPr>
        <p:txBody>
          <a:bodyPr wrap="square" rtlCol="0">
            <a:spAutoFit/>
          </a:bodyPr>
          <a:lstStyle/>
          <a:p>
            <a:pPr defTabSz="609630"/>
            <a:r>
              <a:rPr lang="en-CA" sz="2000" dirty="0"/>
              <a:t>Northern Ontario includes six treaty areas:</a:t>
            </a:r>
          </a:p>
          <a:p>
            <a:pPr defTabSz="609630" fontAlgn="base"/>
            <a:r>
              <a:rPr lang="en-CA" sz="2000" dirty="0"/>
              <a:t>Robinson-Huron, 1850, north of Lake Huron including Manitoulin Island;</a:t>
            </a:r>
          </a:p>
          <a:p>
            <a:pPr defTabSz="609630" fontAlgn="base"/>
            <a:r>
              <a:rPr lang="en-CA" sz="2000" dirty="0"/>
              <a:t>Robinson-Superior, 1850, north of Lake Superior;</a:t>
            </a:r>
          </a:p>
          <a:p>
            <a:pPr defTabSz="609630" fontAlgn="base"/>
            <a:r>
              <a:rPr lang="en-CA" sz="2000" dirty="0"/>
              <a:t>Manitoulin Island Treaty, 1862, Manitoulin Island excepting </a:t>
            </a:r>
            <a:r>
              <a:rPr lang="en-CA" sz="2000" dirty="0" err="1"/>
              <a:t>Wikwemikong</a:t>
            </a:r>
            <a:r>
              <a:rPr lang="en-CA" sz="2000" dirty="0"/>
              <a:t> </a:t>
            </a:r>
            <a:r>
              <a:rPr lang="en-CA" sz="2000" dirty="0" err="1"/>
              <a:t>Unceeded</a:t>
            </a:r>
            <a:r>
              <a:rPr lang="en-CA" sz="2000" dirty="0"/>
              <a:t> Indian Reserve #2;</a:t>
            </a:r>
          </a:p>
          <a:p>
            <a:pPr defTabSz="609630" fontAlgn="base"/>
            <a:r>
              <a:rPr lang="en-CA" sz="2000" dirty="0"/>
              <a:t>Treaty 3, 1873, southern part of Northwestern Ontario;</a:t>
            </a:r>
          </a:p>
          <a:p>
            <a:pPr defTabSz="609630" fontAlgn="base"/>
            <a:r>
              <a:rPr lang="en-CA" sz="2000" dirty="0"/>
              <a:t>Treaty 5, 1875, portion of area extends into western Ontario from Manitoba; and,</a:t>
            </a:r>
          </a:p>
          <a:p>
            <a:pPr defTabSz="609630" fontAlgn="base"/>
            <a:r>
              <a:rPr lang="en-CA" sz="2000" dirty="0"/>
              <a:t>Treaty 9, northern two-thirds of Northern Ontario.</a:t>
            </a:r>
          </a:p>
          <a:p>
            <a:pPr defTabSz="609630"/>
            <a:endParaRPr lang="en-CA" sz="2000" dirty="0"/>
          </a:p>
          <a:p>
            <a:pPr defTabSz="609630"/>
            <a:r>
              <a:rPr lang="en-CA" sz="2000" dirty="0"/>
              <a:t>Reconciliation is a practice. We recognize the importance and contributions from Elders, Knowledge Keepers, and Indigenous knowledge systems. We acknowledge that these are likely different from traditional research approaches and practices.</a:t>
            </a:r>
          </a:p>
        </p:txBody>
      </p:sp>
    </p:spTree>
    <p:extLst>
      <p:ext uri="{BB962C8B-B14F-4D97-AF65-F5344CB8AC3E}">
        <p14:creationId xmlns:p14="http://schemas.microsoft.com/office/powerpoint/2010/main" val="3016636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89"/>
        <p:cNvGrpSpPr/>
        <p:nvPr/>
      </p:nvGrpSpPr>
      <p:grpSpPr>
        <a:xfrm>
          <a:off x="0" y="0"/>
          <a:ext cx="0" cy="0"/>
          <a:chOff x="0" y="0"/>
          <a:chExt cx="0" cy="0"/>
        </a:xfrm>
      </p:grpSpPr>
      <p:pic>
        <p:nvPicPr>
          <p:cNvPr id="90" name="Google Shape;90;p1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816993" y="-3421808"/>
            <a:ext cx="7378415" cy="7378415"/>
          </a:xfrm>
          <a:prstGeom prst="rect">
            <a:avLst/>
          </a:prstGeom>
          <a:noFill/>
          <a:ln>
            <a:noFill/>
          </a:ln>
        </p:spPr>
      </p:pic>
      <p:pic>
        <p:nvPicPr>
          <p:cNvPr id="91" name="Google Shape;91;p1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61991" y="3877176"/>
            <a:ext cx="7378415" cy="7378415"/>
          </a:xfrm>
          <a:prstGeom prst="rect">
            <a:avLst/>
          </a:prstGeom>
          <a:noFill/>
          <a:ln>
            <a:noFill/>
          </a:ln>
        </p:spPr>
      </p:pic>
      <p:grpSp>
        <p:nvGrpSpPr>
          <p:cNvPr id="92" name="Google Shape;92;p12"/>
          <p:cNvGrpSpPr/>
          <p:nvPr/>
        </p:nvGrpSpPr>
        <p:grpSpPr>
          <a:xfrm>
            <a:off x="1518534" y="2536811"/>
            <a:ext cx="2817367" cy="3539184"/>
            <a:chOff x="0" y="-38100"/>
            <a:chExt cx="1416272" cy="1779125"/>
          </a:xfrm>
        </p:grpSpPr>
        <p:sp>
          <p:nvSpPr>
            <p:cNvPr id="93" name="Google Shape;93;p12"/>
            <p:cNvSpPr/>
            <p:nvPr/>
          </p:nvSpPr>
          <p:spPr>
            <a:xfrm>
              <a:off x="0" y="0"/>
              <a:ext cx="1416272" cy="1741025"/>
            </a:xfrm>
            <a:custGeom>
              <a:avLst/>
              <a:gdLst/>
              <a:ahLst/>
              <a:cxnLst/>
              <a:rect l="l" t="t" r="r" b="b"/>
              <a:pathLst>
                <a:path w="1416272" h="1741025" extrusionOk="0">
                  <a:moveTo>
                    <a:pt x="0" y="0"/>
                  </a:moveTo>
                  <a:lnTo>
                    <a:pt x="1416272" y="0"/>
                  </a:lnTo>
                  <a:lnTo>
                    <a:pt x="1416272" y="1741025"/>
                  </a:lnTo>
                  <a:lnTo>
                    <a:pt x="0" y="1741025"/>
                  </a:lnTo>
                  <a:close/>
                </a:path>
              </a:pathLst>
            </a:custGeom>
            <a:solidFill>
              <a:srgbClr val="E1E2E2"/>
            </a:solidFill>
            <a:ln>
              <a:noFill/>
            </a:ln>
          </p:spPr>
          <p:txBody>
            <a:bodyPr/>
            <a:lstStyle/>
            <a:p>
              <a:pPr defTabSz="609630"/>
              <a:endParaRPr lang="en-CA" sz="933"/>
            </a:p>
          </p:txBody>
        </p:sp>
        <p:sp>
          <p:nvSpPr>
            <p:cNvPr id="94" name="Google Shape;94;p12"/>
            <p:cNvSpPr txBox="1"/>
            <p:nvPr/>
          </p:nvSpPr>
          <p:spPr>
            <a:xfrm>
              <a:off x="0" y="-38100"/>
              <a:ext cx="1416272" cy="1779125"/>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95" name="Google Shape;95;p12"/>
          <p:cNvGrpSpPr/>
          <p:nvPr/>
        </p:nvGrpSpPr>
        <p:grpSpPr>
          <a:xfrm>
            <a:off x="1416934" y="2435211"/>
            <a:ext cx="2817367" cy="3539184"/>
            <a:chOff x="0" y="-38100"/>
            <a:chExt cx="1416272" cy="1779125"/>
          </a:xfrm>
        </p:grpSpPr>
        <p:sp>
          <p:nvSpPr>
            <p:cNvPr id="96" name="Google Shape;96;p12"/>
            <p:cNvSpPr/>
            <p:nvPr/>
          </p:nvSpPr>
          <p:spPr>
            <a:xfrm>
              <a:off x="0" y="0"/>
              <a:ext cx="1416272" cy="1741025"/>
            </a:xfrm>
            <a:custGeom>
              <a:avLst/>
              <a:gdLst/>
              <a:ahLst/>
              <a:cxnLst/>
              <a:rect l="l" t="t" r="r" b="b"/>
              <a:pathLst>
                <a:path w="1416272" h="1741025" extrusionOk="0">
                  <a:moveTo>
                    <a:pt x="0" y="0"/>
                  </a:moveTo>
                  <a:lnTo>
                    <a:pt x="1416272" y="0"/>
                  </a:lnTo>
                  <a:lnTo>
                    <a:pt x="1416272" y="1741025"/>
                  </a:lnTo>
                  <a:lnTo>
                    <a:pt x="0" y="1741025"/>
                  </a:lnTo>
                  <a:close/>
                </a:path>
              </a:pathLst>
            </a:custGeom>
            <a:solidFill>
              <a:srgbClr val="82E6DE"/>
            </a:solidFill>
            <a:ln>
              <a:noFill/>
            </a:ln>
          </p:spPr>
          <p:txBody>
            <a:bodyPr/>
            <a:lstStyle/>
            <a:p>
              <a:pPr defTabSz="609630"/>
              <a:endParaRPr lang="en-CA" sz="933"/>
            </a:p>
          </p:txBody>
        </p:sp>
        <p:sp>
          <p:nvSpPr>
            <p:cNvPr id="97" name="Google Shape;97;p12"/>
            <p:cNvSpPr txBox="1"/>
            <p:nvPr/>
          </p:nvSpPr>
          <p:spPr>
            <a:xfrm>
              <a:off x="0" y="-38100"/>
              <a:ext cx="1416272" cy="1779125"/>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98" name="Google Shape;98;p12"/>
          <p:cNvGrpSpPr/>
          <p:nvPr/>
        </p:nvGrpSpPr>
        <p:grpSpPr>
          <a:xfrm>
            <a:off x="4830434" y="2536811"/>
            <a:ext cx="2817367" cy="3539184"/>
            <a:chOff x="0" y="-38100"/>
            <a:chExt cx="1416272" cy="1779125"/>
          </a:xfrm>
        </p:grpSpPr>
        <p:sp>
          <p:nvSpPr>
            <p:cNvPr id="99" name="Google Shape;99;p12"/>
            <p:cNvSpPr/>
            <p:nvPr/>
          </p:nvSpPr>
          <p:spPr>
            <a:xfrm>
              <a:off x="0" y="0"/>
              <a:ext cx="1416272" cy="1741025"/>
            </a:xfrm>
            <a:custGeom>
              <a:avLst/>
              <a:gdLst/>
              <a:ahLst/>
              <a:cxnLst/>
              <a:rect l="l" t="t" r="r" b="b"/>
              <a:pathLst>
                <a:path w="1416272" h="1741025" extrusionOk="0">
                  <a:moveTo>
                    <a:pt x="0" y="0"/>
                  </a:moveTo>
                  <a:lnTo>
                    <a:pt x="1416272" y="0"/>
                  </a:lnTo>
                  <a:lnTo>
                    <a:pt x="1416272" y="1741025"/>
                  </a:lnTo>
                  <a:lnTo>
                    <a:pt x="0" y="1741025"/>
                  </a:lnTo>
                  <a:close/>
                </a:path>
              </a:pathLst>
            </a:custGeom>
            <a:solidFill>
              <a:srgbClr val="E1E2E2"/>
            </a:solidFill>
            <a:ln>
              <a:noFill/>
            </a:ln>
          </p:spPr>
          <p:txBody>
            <a:bodyPr/>
            <a:lstStyle/>
            <a:p>
              <a:pPr defTabSz="609630"/>
              <a:endParaRPr lang="en-CA" sz="933"/>
            </a:p>
          </p:txBody>
        </p:sp>
        <p:sp>
          <p:nvSpPr>
            <p:cNvPr id="100" name="Google Shape;100;p12"/>
            <p:cNvSpPr txBox="1"/>
            <p:nvPr/>
          </p:nvSpPr>
          <p:spPr>
            <a:xfrm>
              <a:off x="0" y="-38100"/>
              <a:ext cx="1416272" cy="1779125"/>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101" name="Google Shape;101;p12"/>
          <p:cNvGrpSpPr/>
          <p:nvPr/>
        </p:nvGrpSpPr>
        <p:grpSpPr>
          <a:xfrm>
            <a:off x="4728834" y="2435211"/>
            <a:ext cx="2817367" cy="3539184"/>
            <a:chOff x="0" y="-38100"/>
            <a:chExt cx="1416272" cy="1779125"/>
          </a:xfrm>
        </p:grpSpPr>
        <p:sp>
          <p:nvSpPr>
            <p:cNvPr id="102" name="Google Shape;102;p12"/>
            <p:cNvSpPr/>
            <p:nvPr/>
          </p:nvSpPr>
          <p:spPr>
            <a:xfrm>
              <a:off x="0" y="0"/>
              <a:ext cx="1416272" cy="1741025"/>
            </a:xfrm>
            <a:custGeom>
              <a:avLst/>
              <a:gdLst/>
              <a:ahLst/>
              <a:cxnLst/>
              <a:rect l="l" t="t" r="r" b="b"/>
              <a:pathLst>
                <a:path w="1416272" h="1741025" extrusionOk="0">
                  <a:moveTo>
                    <a:pt x="0" y="0"/>
                  </a:moveTo>
                  <a:lnTo>
                    <a:pt x="1416272" y="0"/>
                  </a:lnTo>
                  <a:lnTo>
                    <a:pt x="1416272" y="1741025"/>
                  </a:lnTo>
                  <a:lnTo>
                    <a:pt x="0" y="1741025"/>
                  </a:lnTo>
                  <a:close/>
                </a:path>
              </a:pathLst>
            </a:custGeom>
            <a:solidFill>
              <a:srgbClr val="82E6DE"/>
            </a:solidFill>
            <a:ln>
              <a:noFill/>
            </a:ln>
          </p:spPr>
          <p:txBody>
            <a:bodyPr/>
            <a:lstStyle/>
            <a:p>
              <a:pPr defTabSz="609630"/>
              <a:endParaRPr lang="en-CA" sz="933"/>
            </a:p>
          </p:txBody>
        </p:sp>
        <p:sp>
          <p:nvSpPr>
            <p:cNvPr id="103" name="Google Shape;103;p12"/>
            <p:cNvSpPr txBox="1"/>
            <p:nvPr/>
          </p:nvSpPr>
          <p:spPr>
            <a:xfrm>
              <a:off x="0" y="-38100"/>
              <a:ext cx="1416272" cy="1779125"/>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104" name="Google Shape;104;p12"/>
          <p:cNvGrpSpPr/>
          <p:nvPr/>
        </p:nvGrpSpPr>
        <p:grpSpPr>
          <a:xfrm>
            <a:off x="8143101" y="2536811"/>
            <a:ext cx="2817367" cy="3539184"/>
            <a:chOff x="0" y="-38100"/>
            <a:chExt cx="1416272" cy="1779125"/>
          </a:xfrm>
        </p:grpSpPr>
        <p:sp>
          <p:nvSpPr>
            <p:cNvPr id="105" name="Google Shape;105;p12"/>
            <p:cNvSpPr/>
            <p:nvPr/>
          </p:nvSpPr>
          <p:spPr>
            <a:xfrm>
              <a:off x="0" y="0"/>
              <a:ext cx="1416272" cy="1741025"/>
            </a:xfrm>
            <a:custGeom>
              <a:avLst/>
              <a:gdLst/>
              <a:ahLst/>
              <a:cxnLst/>
              <a:rect l="l" t="t" r="r" b="b"/>
              <a:pathLst>
                <a:path w="1416272" h="1741025" extrusionOk="0">
                  <a:moveTo>
                    <a:pt x="0" y="0"/>
                  </a:moveTo>
                  <a:lnTo>
                    <a:pt x="1416272" y="0"/>
                  </a:lnTo>
                  <a:lnTo>
                    <a:pt x="1416272" y="1741025"/>
                  </a:lnTo>
                  <a:lnTo>
                    <a:pt x="0" y="1741025"/>
                  </a:lnTo>
                  <a:close/>
                </a:path>
              </a:pathLst>
            </a:custGeom>
            <a:solidFill>
              <a:srgbClr val="E1E2E2"/>
            </a:solidFill>
            <a:ln>
              <a:noFill/>
            </a:ln>
          </p:spPr>
          <p:txBody>
            <a:bodyPr/>
            <a:lstStyle/>
            <a:p>
              <a:pPr defTabSz="609630"/>
              <a:endParaRPr lang="en-CA" sz="933"/>
            </a:p>
          </p:txBody>
        </p:sp>
        <p:sp>
          <p:nvSpPr>
            <p:cNvPr id="106" name="Google Shape;106;p12"/>
            <p:cNvSpPr txBox="1"/>
            <p:nvPr/>
          </p:nvSpPr>
          <p:spPr>
            <a:xfrm>
              <a:off x="0" y="-38100"/>
              <a:ext cx="1416272" cy="1779125"/>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107" name="Google Shape;107;p12"/>
          <p:cNvGrpSpPr/>
          <p:nvPr/>
        </p:nvGrpSpPr>
        <p:grpSpPr>
          <a:xfrm>
            <a:off x="8041501" y="2435211"/>
            <a:ext cx="2817367" cy="3539184"/>
            <a:chOff x="0" y="-38100"/>
            <a:chExt cx="1416272" cy="1779125"/>
          </a:xfrm>
        </p:grpSpPr>
        <p:sp>
          <p:nvSpPr>
            <p:cNvPr id="108" name="Google Shape;108;p12"/>
            <p:cNvSpPr/>
            <p:nvPr/>
          </p:nvSpPr>
          <p:spPr>
            <a:xfrm>
              <a:off x="0" y="0"/>
              <a:ext cx="1416272" cy="1741025"/>
            </a:xfrm>
            <a:custGeom>
              <a:avLst/>
              <a:gdLst/>
              <a:ahLst/>
              <a:cxnLst/>
              <a:rect l="l" t="t" r="r" b="b"/>
              <a:pathLst>
                <a:path w="1416272" h="1741025" extrusionOk="0">
                  <a:moveTo>
                    <a:pt x="0" y="0"/>
                  </a:moveTo>
                  <a:lnTo>
                    <a:pt x="1416272" y="0"/>
                  </a:lnTo>
                  <a:lnTo>
                    <a:pt x="1416272" y="1741025"/>
                  </a:lnTo>
                  <a:lnTo>
                    <a:pt x="0" y="1741025"/>
                  </a:lnTo>
                  <a:close/>
                </a:path>
              </a:pathLst>
            </a:custGeom>
            <a:solidFill>
              <a:srgbClr val="82E6DE"/>
            </a:solidFill>
            <a:ln>
              <a:noFill/>
            </a:ln>
          </p:spPr>
          <p:txBody>
            <a:bodyPr/>
            <a:lstStyle/>
            <a:p>
              <a:pPr defTabSz="609630"/>
              <a:endParaRPr lang="en-CA" sz="933"/>
            </a:p>
          </p:txBody>
        </p:sp>
        <p:sp>
          <p:nvSpPr>
            <p:cNvPr id="109" name="Google Shape;109;p12"/>
            <p:cNvSpPr txBox="1"/>
            <p:nvPr/>
          </p:nvSpPr>
          <p:spPr>
            <a:xfrm>
              <a:off x="0" y="-38100"/>
              <a:ext cx="1416272" cy="1779125"/>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sp>
        <p:nvSpPr>
          <p:cNvPr id="110" name="Google Shape;110;p12"/>
          <p:cNvSpPr txBox="1"/>
          <p:nvPr/>
        </p:nvSpPr>
        <p:spPr>
          <a:xfrm>
            <a:off x="3314109" y="692151"/>
            <a:ext cx="5748417" cy="985013"/>
          </a:xfrm>
          <a:prstGeom prst="rect">
            <a:avLst/>
          </a:prstGeom>
          <a:noFill/>
          <a:ln>
            <a:noFill/>
          </a:ln>
        </p:spPr>
        <p:txBody>
          <a:bodyPr spcFirstLastPara="1" wrap="square" lIns="0" tIns="0" rIns="0" bIns="0" anchor="t" anchorCtr="0">
            <a:spAutoFit/>
          </a:bodyPr>
          <a:lstStyle/>
          <a:p>
            <a:pPr algn="ctr" defTabSz="609630">
              <a:lnSpc>
                <a:spcPct val="120000"/>
              </a:lnSpc>
            </a:pPr>
            <a:r>
              <a:rPr lang="en-US" sz="5334" dirty="0">
                <a:solidFill>
                  <a:srgbClr val="423939"/>
                </a:solidFill>
                <a:latin typeface="Lora"/>
                <a:sym typeface="Lora"/>
              </a:rPr>
              <a:t>Today’s talk</a:t>
            </a:r>
            <a:endParaRPr sz="933" dirty="0"/>
          </a:p>
        </p:txBody>
      </p:sp>
      <p:sp>
        <p:nvSpPr>
          <p:cNvPr id="111" name="Google Shape;111;p12"/>
          <p:cNvSpPr txBox="1"/>
          <p:nvPr/>
        </p:nvSpPr>
        <p:spPr>
          <a:xfrm>
            <a:off x="1723577" y="4163478"/>
            <a:ext cx="2204049" cy="1575560"/>
          </a:xfrm>
          <a:prstGeom prst="rect">
            <a:avLst/>
          </a:prstGeom>
          <a:noFill/>
          <a:ln>
            <a:noFill/>
          </a:ln>
        </p:spPr>
        <p:txBody>
          <a:bodyPr spcFirstLastPara="1" wrap="square" lIns="0" tIns="0" rIns="0" bIns="0" anchor="t" anchorCtr="0">
            <a:spAutoFit/>
          </a:bodyPr>
          <a:lstStyle/>
          <a:p>
            <a:pPr algn="ctr" defTabSz="609630">
              <a:lnSpc>
                <a:spcPct val="120000"/>
              </a:lnSpc>
            </a:pPr>
            <a:r>
              <a:rPr lang="en-US" sz="2133" dirty="0">
                <a:latin typeface="Raleway"/>
                <a:ea typeface="Raleway"/>
                <a:cs typeface="Raleway"/>
                <a:sym typeface="Raleway"/>
              </a:rPr>
              <a:t>Learning Health Systems in Northern, rural, isolated settings</a:t>
            </a:r>
            <a:endParaRPr sz="2133" dirty="0"/>
          </a:p>
        </p:txBody>
      </p:sp>
      <p:sp>
        <p:nvSpPr>
          <p:cNvPr id="113" name="Google Shape;113;p12"/>
          <p:cNvSpPr txBox="1"/>
          <p:nvPr/>
        </p:nvSpPr>
        <p:spPr>
          <a:xfrm>
            <a:off x="2569633" y="2648401"/>
            <a:ext cx="511969" cy="1758174"/>
          </a:xfrm>
          <a:prstGeom prst="rect">
            <a:avLst/>
          </a:prstGeom>
          <a:noFill/>
          <a:ln>
            <a:noFill/>
          </a:ln>
        </p:spPr>
        <p:txBody>
          <a:bodyPr spcFirstLastPara="1" wrap="square" lIns="0" tIns="0" rIns="0" bIns="0" anchor="t" anchorCtr="0">
            <a:spAutoFit/>
          </a:bodyPr>
          <a:lstStyle/>
          <a:p>
            <a:pPr algn="ctr" defTabSz="609630">
              <a:lnSpc>
                <a:spcPct val="139996"/>
              </a:lnSpc>
            </a:pPr>
            <a:r>
              <a:rPr lang="en-US" sz="8161" b="1">
                <a:solidFill>
                  <a:srgbClr val="423939"/>
                </a:solidFill>
                <a:latin typeface="Raleway"/>
                <a:ea typeface="Raleway"/>
                <a:cs typeface="Raleway"/>
                <a:sym typeface="Raleway"/>
              </a:rPr>
              <a:t>1</a:t>
            </a:r>
            <a:endParaRPr sz="933"/>
          </a:p>
        </p:txBody>
      </p:sp>
      <p:sp>
        <p:nvSpPr>
          <p:cNvPr id="114" name="Google Shape;114;p12"/>
          <p:cNvSpPr txBox="1"/>
          <p:nvPr/>
        </p:nvSpPr>
        <p:spPr>
          <a:xfrm>
            <a:off x="5086292" y="4160149"/>
            <a:ext cx="2204049" cy="861646"/>
          </a:xfrm>
          <a:prstGeom prst="rect">
            <a:avLst/>
          </a:prstGeom>
          <a:noFill/>
          <a:ln>
            <a:noFill/>
          </a:ln>
        </p:spPr>
        <p:txBody>
          <a:bodyPr spcFirstLastPara="1" wrap="square" lIns="0" tIns="0" rIns="0" bIns="0" anchor="t" anchorCtr="0">
            <a:spAutoFit/>
          </a:bodyPr>
          <a:lstStyle/>
          <a:p>
            <a:pPr algn="ctr" defTabSz="609630">
              <a:lnSpc>
                <a:spcPct val="120000"/>
              </a:lnSpc>
            </a:pPr>
            <a:r>
              <a:rPr lang="en-US" sz="2333" dirty="0">
                <a:latin typeface="Raleway"/>
                <a:ea typeface="Raleway"/>
                <a:cs typeface="Raleway"/>
                <a:sym typeface="Raleway"/>
              </a:rPr>
              <a:t>Two evaluation considerations</a:t>
            </a:r>
            <a:endParaRPr sz="933" dirty="0"/>
          </a:p>
        </p:txBody>
      </p:sp>
      <p:sp>
        <p:nvSpPr>
          <p:cNvPr id="116" name="Google Shape;116;p12"/>
          <p:cNvSpPr txBox="1"/>
          <p:nvPr/>
        </p:nvSpPr>
        <p:spPr>
          <a:xfrm>
            <a:off x="5845259" y="2648401"/>
            <a:ext cx="584517" cy="1758174"/>
          </a:xfrm>
          <a:prstGeom prst="rect">
            <a:avLst/>
          </a:prstGeom>
          <a:noFill/>
          <a:ln>
            <a:noFill/>
          </a:ln>
        </p:spPr>
        <p:txBody>
          <a:bodyPr spcFirstLastPara="1" wrap="square" lIns="0" tIns="0" rIns="0" bIns="0" anchor="t" anchorCtr="0">
            <a:spAutoFit/>
          </a:bodyPr>
          <a:lstStyle/>
          <a:p>
            <a:pPr algn="ctr" defTabSz="609630">
              <a:lnSpc>
                <a:spcPct val="139996"/>
              </a:lnSpc>
            </a:pPr>
            <a:r>
              <a:rPr lang="en-US" sz="8161" b="1" dirty="0">
                <a:solidFill>
                  <a:srgbClr val="423939"/>
                </a:solidFill>
                <a:latin typeface="Raleway"/>
                <a:ea typeface="Raleway"/>
                <a:cs typeface="Raleway"/>
                <a:sym typeface="Raleway"/>
              </a:rPr>
              <a:t>2</a:t>
            </a:r>
            <a:endParaRPr sz="933" dirty="0"/>
          </a:p>
        </p:txBody>
      </p:sp>
      <p:sp>
        <p:nvSpPr>
          <p:cNvPr id="117" name="Google Shape;117;p12"/>
          <p:cNvSpPr txBox="1"/>
          <p:nvPr/>
        </p:nvSpPr>
        <p:spPr>
          <a:xfrm>
            <a:off x="8356587" y="4204803"/>
            <a:ext cx="2204049" cy="861646"/>
          </a:xfrm>
          <a:prstGeom prst="rect">
            <a:avLst/>
          </a:prstGeom>
          <a:noFill/>
          <a:ln>
            <a:noFill/>
          </a:ln>
        </p:spPr>
        <p:txBody>
          <a:bodyPr spcFirstLastPara="1" wrap="square" lIns="0" tIns="0" rIns="0" bIns="0" anchor="t" anchorCtr="0">
            <a:spAutoFit/>
          </a:bodyPr>
          <a:lstStyle/>
          <a:p>
            <a:pPr algn="ctr" defTabSz="609630">
              <a:lnSpc>
                <a:spcPct val="120000"/>
              </a:lnSpc>
            </a:pPr>
            <a:r>
              <a:rPr lang="en-US" sz="2333" dirty="0">
                <a:latin typeface="Raleway"/>
                <a:ea typeface="Raleway"/>
                <a:cs typeface="Raleway"/>
                <a:sym typeface="Raleway"/>
              </a:rPr>
              <a:t>Learnings &amp; take-homes</a:t>
            </a:r>
            <a:endParaRPr sz="933" dirty="0"/>
          </a:p>
        </p:txBody>
      </p:sp>
      <p:sp>
        <p:nvSpPr>
          <p:cNvPr id="119" name="Google Shape;119;p12"/>
          <p:cNvSpPr txBox="1"/>
          <p:nvPr/>
        </p:nvSpPr>
        <p:spPr>
          <a:xfrm>
            <a:off x="9161021" y="2648401"/>
            <a:ext cx="578326" cy="1758174"/>
          </a:xfrm>
          <a:prstGeom prst="rect">
            <a:avLst/>
          </a:prstGeom>
          <a:noFill/>
          <a:ln>
            <a:noFill/>
          </a:ln>
        </p:spPr>
        <p:txBody>
          <a:bodyPr spcFirstLastPara="1" wrap="square" lIns="0" tIns="0" rIns="0" bIns="0" anchor="t" anchorCtr="0">
            <a:spAutoFit/>
          </a:bodyPr>
          <a:lstStyle/>
          <a:p>
            <a:pPr algn="ctr" defTabSz="609630">
              <a:lnSpc>
                <a:spcPct val="139996"/>
              </a:lnSpc>
            </a:pPr>
            <a:r>
              <a:rPr lang="en-US" sz="8161" b="1">
                <a:solidFill>
                  <a:srgbClr val="423939"/>
                </a:solidFill>
                <a:latin typeface="Raleway"/>
                <a:ea typeface="Raleway"/>
                <a:cs typeface="Raleway"/>
                <a:sym typeface="Raleway"/>
              </a:rPr>
              <a:t>3</a:t>
            </a:r>
            <a:endParaRPr sz="933"/>
          </a:p>
        </p:txBody>
      </p:sp>
      <p:pic>
        <p:nvPicPr>
          <p:cNvPr id="120" name="Google Shape;120;p1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41017" y="501291"/>
            <a:ext cx="777517" cy="1200876"/>
          </a:xfrm>
          <a:prstGeom prst="rect">
            <a:avLst/>
          </a:prstGeom>
          <a:noFill/>
          <a:ln>
            <a:noFill/>
          </a:ln>
        </p:spPr>
      </p:pic>
      <p:pic>
        <p:nvPicPr>
          <p:cNvPr id="121" name="Google Shape;121;p1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1354167" y="5568317"/>
            <a:ext cx="626917" cy="63451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16" y="480919"/>
            <a:ext cx="10864000" cy="762000"/>
          </a:xfrm>
        </p:spPr>
        <p:txBody>
          <a:bodyPr>
            <a:normAutofit fontScale="90000"/>
          </a:bodyPr>
          <a:lstStyle/>
          <a:p>
            <a:r>
              <a:rPr lang="en-CA" dirty="0"/>
              <a:t>Motivation?</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05226" y="2175950"/>
            <a:ext cx="4168826" cy="32451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1774" y="1697462"/>
            <a:ext cx="3597734" cy="46495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Oval Callout 5"/>
          <p:cNvSpPr/>
          <p:nvPr/>
        </p:nvSpPr>
        <p:spPr>
          <a:xfrm>
            <a:off x="1648801" y="1492939"/>
            <a:ext cx="4571648" cy="2120963"/>
          </a:xfrm>
          <a:prstGeom prst="wedgeEllipseCallou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CA" dirty="0">
                <a:solidFill>
                  <a:srgbClr val="000000"/>
                </a:solidFill>
                <a:latin typeface="Arial"/>
              </a:rPr>
              <a:t>“[There is no] dedicated healthcare strategy that addresses all the north region’s unique challenges; this is critical for improving access to health care for Northern Ontario patients and for supporting … the delivery of services.”</a:t>
            </a:r>
          </a:p>
        </p:txBody>
      </p:sp>
      <p:sp>
        <p:nvSpPr>
          <p:cNvPr id="7" name="Oval Callout 6"/>
          <p:cNvSpPr/>
          <p:nvPr/>
        </p:nvSpPr>
        <p:spPr>
          <a:xfrm>
            <a:off x="3503875" y="3804906"/>
            <a:ext cx="3705015" cy="1616239"/>
          </a:xfrm>
          <a:prstGeom prst="wedgeEllipseCallou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CA" dirty="0">
                <a:solidFill>
                  <a:srgbClr val="000000"/>
                </a:solidFill>
                <a:latin typeface="Arial"/>
              </a:rPr>
              <a:t>“Programs for patients and health-care staff in Northern Ontario not regularly evaluated”</a:t>
            </a:r>
          </a:p>
        </p:txBody>
      </p:sp>
      <p:sp>
        <p:nvSpPr>
          <p:cNvPr id="8" name="TextBox 7"/>
          <p:cNvSpPr txBox="1"/>
          <p:nvPr/>
        </p:nvSpPr>
        <p:spPr>
          <a:xfrm>
            <a:off x="3829508" y="5719227"/>
            <a:ext cx="2581946" cy="1169551"/>
          </a:xfrm>
          <a:prstGeom prst="rect">
            <a:avLst/>
          </a:prstGeom>
          <a:noFill/>
        </p:spPr>
        <p:txBody>
          <a:bodyPr wrap="square" rtlCol="0">
            <a:spAutoFit/>
          </a:bodyPr>
          <a:lstStyle/>
          <a:p>
            <a:pPr defTabSz="609630"/>
            <a:r>
              <a:rPr lang="en-CA" b="1" dirty="0"/>
              <a:t>Ontario Auditor General’s Report 2023</a:t>
            </a:r>
            <a:r>
              <a:rPr lang="en-CA" dirty="0"/>
              <a:t>:</a:t>
            </a:r>
          </a:p>
          <a:p>
            <a:pPr defTabSz="609630"/>
            <a:r>
              <a:rPr lang="en-CA" dirty="0"/>
              <a:t>https://auditor.on.ca/en/content/annualreports/arbyyear/ar2023.html</a:t>
            </a:r>
          </a:p>
        </p:txBody>
      </p:sp>
      <p:sp>
        <p:nvSpPr>
          <p:cNvPr id="13" name="TextBox 12"/>
          <p:cNvSpPr txBox="1"/>
          <p:nvPr/>
        </p:nvSpPr>
        <p:spPr>
          <a:xfrm>
            <a:off x="8244106" y="5568232"/>
            <a:ext cx="2581946" cy="1384995"/>
          </a:xfrm>
          <a:prstGeom prst="rect">
            <a:avLst/>
          </a:prstGeom>
          <a:noFill/>
        </p:spPr>
        <p:txBody>
          <a:bodyPr wrap="square" rtlCol="0">
            <a:spAutoFit/>
          </a:bodyPr>
          <a:lstStyle/>
          <a:p>
            <a:pPr defTabSz="609630"/>
            <a:r>
              <a:rPr lang="en-CA" b="1" dirty="0"/>
              <a:t>Northern Health Equity Strategy: </a:t>
            </a:r>
            <a:r>
              <a:rPr lang="en-CA" dirty="0"/>
              <a:t>https://www.hqontario.ca/System-Performance/Specialized-Reports/Health-Equity-in-Northern-Ontario</a:t>
            </a:r>
          </a:p>
        </p:txBody>
      </p:sp>
      <p:sp>
        <p:nvSpPr>
          <p:cNvPr id="14" name="Cloud Callout 13"/>
          <p:cNvSpPr/>
          <p:nvPr/>
        </p:nvSpPr>
        <p:spPr>
          <a:xfrm>
            <a:off x="8827912" y="88921"/>
            <a:ext cx="3364089" cy="201348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CA" sz="1600" dirty="0">
                <a:solidFill>
                  <a:srgbClr val="FFFFFF"/>
                </a:solidFill>
                <a:latin typeface="Arial"/>
              </a:rPr>
              <a:t>All of these recommendations still stand true 7 years later…</a:t>
            </a:r>
          </a:p>
        </p:txBody>
      </p:sp>
    </p:spTree>
    <p:extLst>
      <p:ext uri="{BB962C8B-B14F-4D97-AF65-F5344CB8AC3E}">
        <p14:creationId xmlns:p14="http://schemas.microsoft.com/office/powerpoint/2010/main" val="2438402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242"/>
        <p:cNvGrpSpPr/>
        <p:nvPr/>
      </p:nvGrpSpPr>
      <p:grpSpPr>
        <a:xfrm>
          <a:off x="0" y="0"/>
          <a:ext cx="0" cy="0"/>
          <a:chOff x="0" y="0"/>
          <a:chExt cx="0" cy="0"/>
        </a:xfrm>
      </p:grpSpPr>
      <p:pic>
        <p:nvPicPr>
          <p:cNvPr id="243" name="Google Shape;243;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047117" y="-973933"/>
            <a:ext cx="6322751" cy="6322732"/>
          </a:xfrm>
          <a:prstGeom prst="rect">
            <a:avLst/>
          </a:prstGeom>
          <a:noFill/>
          <a:ln>
            <a:noFill/>
          </a:ln>
        </p:spPr>
      </p:pic>
      <p:grpSp>
        <p:nvGrpSpPr>
          <p:cNvPr id="244" name="Google Shape;244;p18"/>
          <p:cNvGrpSpPr/>
          <p:nvPr/>
        </p:nvGrpSpPr>
        <p:grpSpPr>
          <a:xfrm>
            <a:off x="8739324" y="1148656"/>
            <a:ext cx="3549022" cy="5399296"/>
            <a:chOff x="0" y="-38100"/>
            <a:chExt cx="1784070" cy="2714191"/>
          </a:xfrm>
        </p:grpSpPr>
        <p:sp>
          <p:nvSpPr>
            <p:cNvPr id="245" name="Google Shape;245;p18"/>
            <p:cNvSpPr/>
            <p:nvPr/>
          </p:nvSpPr>
          <p:spPr>
            <a:xfrm>
              <a:off x="0" y="0"/>
              <a:ext cx="1784070" cy="2676091"/>
            </a:xfrm>
            <a:custGeom>
              <a:avLst/>
              <a:gdLst/>
              <a:ahLst/>
              <a:cxnLst/>
              <a:rect l="l" t="t" r="r" b="b"/>
              <a:pathLst>
                <a:path w="1784070" h="2676091" extrusionOk="0">
                  <a:moveTo>
                    <a:pt x="0" y="0"/>
                  </a:moveTo>
                  <a:lnTo>
                    <a:pt x="1784070" y="0"/>
                  </a:lnTo>
                  <a:lnTo>
                    <a:pt x="1784070" y="2676091"/>
                  </a:lnTo>
                  <a:lnTo>
                    <a:pt x="0" y="2676091"/>
                  </a:lnTo>
                  <a:close/>
                </a:path>
              </a:pathLst>
            </a:custGeom>
            <a:solidFill>
              <a:srgbClr val="E1E2E2"/>
            </a:solidFill>
            <a:ln>
              <a:noFill/>
            </a:ln>
          </p:spPr>
          <p:txBody>
            <a:bodyPr/>
            <a:lstStyle/>
            <a:p>
              <a:pPr defTabSz="609630"/>
              <a:endParaRPr lang="en-CA" sz="933"/>
            </a:p>
          </p:txBody>
        </p:sp>
        <p:sp>
          <p:nvSpPr>
            <p:cNvPr id="246" name="Google Shape;246;p18"/>
            <p:cNvSpPr txBox="1"/>
            <p:nvPr/>
          </p:nvSpPr>
          <p:spPr>
            <a:xfrm>
              <a:off x="0" y="-38100"/>
              <a:ext cx="1784070" cy="2714191"/>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247" name="Google Shape;247;p18"/>
          <p:cNvGrpSpPr/>
          <p:nvPr/>
        </p:nvGrpSpPr>
        <p:grpSpPr>
          <a:xfrm>
            <a:off x="8637724" y="361256"/>
            <a:ext cx="3549022" cy="6085096"/>
            <a:chOff x="0" y="-38100"/>
            <a:chExt cx="1784070" cy="3058938"/>
          </a:xfrm>
        </p:grpSpPr>
        <p:sp>
          <p:nvSpPr>
            <p:cNvPr id="248" name="Google Shape;248;p18"/>
            <p:cNvSpPr/>
            <p:nvPr/>
          </p:nvSpPr>
          <p:spPr>
            <a:xfrm>
              <a:off x="0" y="0"/>
              <a:ext cx="1784070" cy="3020838"/>
            </a:xfrm>
            <a:custGeom>
              <a:avLst/>
              <a:gdLst/>
              <a:ahLst/>
              <a:cxnLst/>
              <a:rect l="l" t="t" r="r" b="b"/>
              <a:pathLst>
                <a:path w="1784070" h="3020838" extrusionOk="0">
                  <a:moveTo>
                    <a:pt x="0" y="0"/>
                  </a:moveTo>
                  <a:lnTo>
                    <a:pt x="1784070" y="0"/>
                  </a:lnTo>
                  <a:lnTo>
                    <a:pt x="1784070" y="3020838"/>
                  </a:lnTo>
                  <a:lnTo>
                    <a:pt x="0" y="3020838"/>
                  </a:lnTo>
                  <a:close/>
                </a:path>
              </a:pathLst>
            </a:custGeom>
            <a:solidFill>
              <a:srgbClr val="82E6DE"/>
            </a:solidFill>
            <a:ln>
              <a:noFill/>
            </a:ln>
          </p:spPr>
          <p:txBody>
            <a:bodyPr/>
            <a:lstStyle/>
            <a:p>
              <a:pPr defTabSz="609630"/>
              <a:endParaRPr lang="en-CA" sz="933"/>
            </a:p>
          </p:txBody>
        </p:sp>
        <p:sp>
          <p:nvSpPr>
            <p:cNvPr id="249" name="Google Shape;249;p18"/>
            <p:cNvSpPr txBox="1"/>
            <p:nvPr/>
          </p:nvSpPr>
          <p:spPr>
            <a:xfrm>
              <a:off x="0" y="-38100"/>
              <a:ext cx="1784070" cy="3058938"/>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pic>
        <p:nvPicPr>
          <p:cNvPr id="250" name="Google Shape;250;p1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927841" y="3512801"/>
            <a:ext cx="6180566" cy="6180547"/>
          </a:xfrm>
          <a:prstGeom prst="rect">
            <a:avLst/>
          </a:prstGeom>
          <a:noFill/>
          <a:ln>
            <a:noFill/>
          </a:ln>
        </p:spPr>
      </p:pic>
      <p:grpSp>
        <p:nvGrpSpPr>
          <p:cNvPr id="253" name="Google Shape;253;p18"/>
          <p:cNvGrpSpPr/>
          <p:nvPr/>
        </p:nvGrpSpPr>
        <p:grpSpPr>
          <a:xfrm>
            <a:off x="4619739" y="2442166"/>
            <a:ext cx="2060384" cy="728068"/>
            <a:chOff x="0" y="-38100"/>
            <a:chExt cx="1035742" cy="365995"/>
          </a:xfrm>
        </p:grpSpPr>
        <p:sp>
          <p:nvSpPr>
            <p:cNvPr id="254" name="Google Shape;254;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E1E2E2"/>
            </a:solidFill>
            <a:ln>
              <a:noFill/>
            </a:ln>
          </p:spPr>
          <p:txBody>
            <a:bodyPr/>
            <a:lstStyle/>
            <a:p>
              <a:pPr defTabSz="609630"/>
              <a:endParaRPr lang="en-CA" sz="933"/>
            </a:p>
          </p:txBody>
        </p:sp>
        <p:sp>
          <p:nvSpPr>
            <p:cNvPr id="255" name="Google Shape;255;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256" name="Google Shape;256;p18"/>
          <p:cNvGrpSpPr/>
          <p:nvPr/>
        </p:nvGrpSpPr>
        <p:grpSpPr>
          <a:xfrm>
            <a:off x="1394023" y="4413639"/>
            <a:ext cx="2060384" cy="728068"/>
            <a:chOff x="0" y="-38100"/>
            <a:chExt cx="1035742" cy="365995"/>
          </a:xfrm>
        </p:grpSpPr>
        <p:sp>
          <p:nvSpPr>
            <p:cNvPr id="257" name="Google Shape;257;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E1E2E2"/>
            </a:solidFill>
            <a:ln>
              <a:noFill/>
            </a:ln>
          </p:spPr>
          <p:txBody>
            <a:bodyPr/>
            <a:lstStyle/>
            <a:p>
              <a:pPr defTabSz="609630"/>
              <a:endParaRPr lang="en-CA" sz="933"/>
            </a:p>
          </p:txBody>
        </p:sp>
        <p:sp>
          <p:nvSpPr>
            <p:cNvPr id="258" name="Google Shape;258;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259" name="Google Shape;259;p18"/>
          <p:cNvGrpSpPr/>
          <p:nvPr/>
        </p:nvGrpSpPr>
        <p:grpSpPr>
          <a:xfrm>
            <a:off x="4619739" y="4413639"/>
            <a:ext cx="2060384" cy="728068"/>
            <a:chOff x="0" y="-38100"/>
            <a:chExt cx="1035742" cy="365995"/>
          </a:xfrm>
        </p:grpSpPr>
        <p:sp>
          <p:nvSpPr>
            <p:cNvPr id="260" name="Google Shape;260;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E1E2E2"/>
            </a:solidFill>
            <a:ln>
              <a:noFill/>
            </a:ln>
          </p:spPr>
          <p:txBody>
            <a:bodyPr/>
            <a:lstStyle/>
            <a:p>
              <a:pPr defTabSz="609630"/>
              <a:endParaRPr lang="en-CA" sz="933"/>
            </a:p>
          </p:txBody>
        </p:sp>
        <p:sp>
          <p:nvSpPr>
            <p:cNvPr id="261" name="Google Shape;261;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262" name="Google Shape;262;p18"/>
          <p:cNvGrpSpPr/>
          <p:nvPr/>
        </p:nvGrpSpPr>
        <p:grpSpPr>
          <a:xfrm>
            <a:off x="1394023" y="2442166"/>
            <a:ext cx="2060384" cy="728068"/>
            <a:chOff x="0" y="-38100"/>
            <a:chExt cx="1035742" cy="365995"/>
          </a:xfrm>
        </p:grpSpPr>
        <p:sp>
          <p:nvSpPr>
            <p:cNvPr id="263" name="Google Shape;263;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E1E2E2"/>
            </a:solidFill>
            <a:ln>
              <a:noFill/>
            </a:ln>
          </p:spPr>
          <p:txBody>
            <a:bodyPr/>
            <a:lstStyle/>
            <a:p>
              <a:pPr defTabSz="609630"/>
              <a:endParaRPr lang="en-CA" sz="933"/>
            </a:p>
          </p:txBody>
        </p:sp>
        <p:sp>
          <p:nvSpPr>
            <p:cNvPr id="264" name="Google Shape;264;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265" name="Google Shape;265;p18"/>
          <p:cNvGrpSpPr/>
          <p:nvPr/>
        </p:nvGrpSpPr>
        <p:grpSpPr>
          <a:xfrm>
            <a:off x="4518139" y="2340566"/>
            <a:ext cx="2060384" cy="728068"/>
            <a:chOff x="0" y="-38100"/>
            <a:chExt cx="1035742" cy="365995"/>
          </a:xfrm>
        </p:grpSpPr>
        <p:sp>
          <p:nvSpPr>
            <p:cNvPr id="266" name="Google Shape;266;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82E6DE"/>
            </a:solidFill>
            <a:ln>
              <a:noFill/>
            </a:ln>
          </p:spPr>
          <p:txBody>
            <a:bodyPr/>
            <a:lstStyle/>
            <a:p>
              <a:pPr defTabSz="609630"/>
              <a:endParaRPr lang="en-CA" sz="933"/>
            </a:p>
          </p:txBody>
        </p:sp>
        <p:sp>
          <p:nvSpPr>
            <p:cNvPr id="267" name="Google Shape;267;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268" name="Google Shape;268;p18"/>
          <p:cNvGrpSpPr/>
          <p:nvPr/>
        </p:nvGrpSpPr>
        <p:grpSpPr>
          <a:xfrm>
            <a:off x="1292423" y="4312039"/>
            <a:ext cx="2060384" cy="728068"/>
            <a:chOff x="0" y="-38100"/>
            <a:chExt cx="1035742" cy="365995"/>
          </a:xfrm>
        </p:grpSpPr>
        <p:sp>
          <p:nvSpPr>
            <p:cNvPr id="269" name="Google Shape;269;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82E6DE"/>
            </a:solidFill>
            <a:ln>
              <a:noFill/>
            </a:ln>
          </p:spPr>
          <p:txBody>
            <a:bodyPr/>
            <a:lstStyle/>
            <a:p>
              <a:pPr defTabSz="609630"/>
              <a:endParaRPr lang="en-CA" sz="933"/>
            </a:p>
          </p:txBody>
        </p:sp>
        <p:sp>
          <p:nvSpPr>
            <p:cNvPr id="270" name="Google Shape;270;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271" name="Google Shape;271;p18"/>
          <p:cNvGrpSpPr/>
          <p:nvPr/>
        </p:nvGrpSpPr>
        <p:grpSpPr>
          <a:xfrm>
            <a:off x="4518139" y="4312039"/>
            <a:ext cx="2060384" cy="728068"/>
            <a:chOff x="0" y="-38100"/>
            <a:chExt cx="1035742" cy="365995"/>
          </a:xfrm>
        </p:grpSpPr>
        <p:sp>
          <p:nvSpPr>
            <p:cNvPr id="272" name="Google Shape;272;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82E6DE"/>
            </a:solidFill>
            <a:ln>
              <a:noFill/>
            </a:ln>
          </p:spPr>
          <p:txBody>
            <a:bodyPr/>
            <a:lstStyle/>
            <a:p>
              <a:pPr defTabSz="609630"/>
              <a:endParaRPr lang="en-CA" sz="933"/>
            </a:p>
          </p:txBody>
        </p:sp>
        <p:sp>
          <p:nvSpPr>
            <p:cNvPr id="273" name="Google Shape;273;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274" name="Google Shape;274;p18"/>
          <p:cNvGrpSpPr/>
          <p:nvPr/>
        </p:nvGrpSpPr>
        <p:grpSpPr>
          <a:xfrm>
            <a:off x="1292423" y="2340566"/>
            <a:ext cx="2060384" cy="728068"/>
            <a:chOff x="0" y="-38100"/>
            <a:chExt cx="1035742" cy="365995"/>
          </a:xfrm>
        </p:grpSpPr>
        <p:sp>
          <p:nvSpPr>
            <p:cNvPr id="275" name="Google Shape;275;p18"/>
            <p:cNvSpPr/>
            <p:nvPr/>
          </p:nvSpPr>
          <p:spPr>
            <a:xfrm>
              <a:off x="0" y="0"/>
              <a:ext cx="1035742" cy="327895"/>
            </a:xfrm>
            <a:custGeom>
              <a:avLst/>
              <a:gdLst/>
              <a:ahLst/>
              <a:cxnLst/>
              <a:rect l="l" t="t" r="r" b="b"/>
              <a:pathLst>
                <a:path w="1035742" h="327895" extrusionOk="0">
                  <a:moveTo>
                    <a:pt x="0" y="0"/>
                  </a:moveTo>
                  <a:lnTo>
                    <a:pt x="1035742" y="0"/>
                  </a:lnTo>
                  <a:lnTo>
                    <a:pt x="1035742" y="327895"/>
                  </a:lnTo>
                  <a:lnTo>
                    <a:pt x="0" y="327895"/>
                  </a:lnTo>
                  <a:close/>
                </a:path>
              </a:pathLst>
            </a:custGeom>
            <a:solidFill>
              <a:srgbClr val="82E6DE"/>
            </a:solidFill>
            <a:ln>
              <a:noFill/>
            </a:ln>
          </p:spPr>
          <p:txBody>
            <a:bodyPr/>
            <a:lstStyle/>
            <a:p>
              <a:pPr defTabSz="609630"/>
              <a:endParaRPr lang="en-CA" sz="933"/>
            </a:p>
          </p:txBody>
        </p:sp>
        <p:sp>
          <p:nvSpPr>
            <p:cNvPr id="276" name="Google Shape;276;p18"/>
            <p:cNvSpPr txBox="1"/>
            <p:nvPr/>
          </p:nvSpPr>
          <p:spPr>
            <a:xfrm>
              <a:off x="0" y="-38100"/>
              <a:ext cx="1035742" cy="365995"/>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sp>
        <p:nvSpPr>
          <p:cNvPr id="277" name="Google Shape;277;p18"/>
          <p:cNvSpPr txBox="1"/>
          <p:nvPr/>
        </p:nvSpPr>
        <p:spPr>
          <a:xfrm>
            <a:off x="1008253" y="679451"/>
            <a:ext cx="7127619" cy="985013"/>
          </a:xfrm>
          <a:prstGeom prst="rect">
            <a:avLst/>
          </a:prstGeom>
          <a:noFill/>
          <a:ln>
            <a:noFill/>
          </a:ln>
        </p:spPr>
        <p:txBody>
          <a:bodyPr spcFirstLastPara="1" wrap="square" lIns="0" tIns="0" rIns="0" bIns="0" anchor="t" anchorCtr="0">
            <a:spAutoFit/>
          </a:bodyPr>
          <a:lstStyle/>
          <a:p>
            <a:pPr algn="ctr" defTabSz="609630">
              <a:lnSpc>
                <a:spcPct val="120000"/>
              </a:lnSpc>
            </a:pPr>
            <a:r>
              <a:rPr lang="en-US" sz="5334" dirty="0">
                <a:solidFill>
                  <a:srgbClr val="423939"/>
                </a:solidFill>
                <a:latin typeface="Lora"/>
                <a:ea typeface="Lora"/>
                <a:cs typeface="Lora"/>
                <a:sym typeface="Lora"/>
              </a:rPr>
              <a:t>What is our context? </a:t>
            </a:r>
            <a:endParaRPr sz="933" dirty="0"/>
          </a:p>
        </p:txBody>
      </p:sp>
      <p:sp>
        <p:nvSpPr>
          <p:cNvPr id="278" name="Google Shape;278;p18"/>
          <p:cNvSpPr txBox="1"/>
          <p:nvPr/>
        </p:nvSpPr>
        <p:spPr>
          <a:xfrm>
            <a:off x="1172593" y="2561521"/>
            <a:ext cx="2300045" cy="430824"/>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11 OHTs</a:t>
            </a:r>
            <a:endParaRPr sz="933" dirty="0"/>
          </a:p>
        </p:txBody>
      </p:sp>
      <p:sp>
        <p:nvSpPr>
          <p:cNvPr id="279" name="Google Shape;279;p18"/>
          <p:cNvSpPr txBox="1"/>
          <p:nvPr/>
        </p:nvSpPr>
        <p:spPr>
          <a:xfrm>
            <a:off x="4350177" y="2561521"/>
            <a:ext cx="2396308" cy="430824"/>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Primary care</a:t>
            </a:r>
            <a:endParaRPr sz="933" dirty="0"/>
          </a:p>
        </p:txBody>
      </p:sp>
      <p:sp>
        <p:nvSpPr>
          <p:cNvPr id="280" name="Google Shape;280;p18"/>
          <p:cNvSpPr txBox="1"/>
          <p:nvPr/>
        </p:nvSpPr>
        <p:spPr>
          <a:xfrm>
            <a:off x="1172593" y="4532994"/>
            <a:ext cx="2300045" cy="430824"/>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We collaborate</a:t>
            </a:r>
            <a:endParaRPr sz="933" dirty="0"/>
          </a:p>
        </p:txBody>
      </p:sp>
      <p:sp>
        <p:nvSpPr>
          <p:cNvPr id="281" name="Google Shape;281;p18"/>
          <p:cNvSpPr txBox="1"/>
          <p:nvPr/>
        </p:nvSpPr>
        <p:spPr>
          <a:xfrm>
            <a:off x="4350177" y="4532994"/>
            <a:ext cx="2396308" cy="430824"/>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Diverse</a:t>
            </a:r>
            <a:endParaRPr sz="933" dirty="0"/>
          </a:p>
        </p:txBody>
      </p:sp>
      <p:sp>
        <p:nvSpPr>
          <p:cNvPr id="282" name="Google Shape;282;p18"/>
          <p:cNvSpPr txBox="1"/>
          <p:nvPr/>
        </p:nvSpPr>
        <p:spPr>
          <a:xfrm>
            <a:off x="1409866" y="3201670"/>
            <a:ext cx="1825400" cy="984885"/>
          </a:xfrm>
          <a:prstGeom prst="rect">
            <a:avLst/>
          </a:prstGeom>
          <a:noFill/>
          <a:ln>
            <a:noFill/>
          </a:ln>
        </p:spPr>
        <p:txBody>
          <a:bodyPr spcFirstLastPara="1" wrap="square" lIns="0" tIns="0" rIns="0" bIns="0" anchor="t" anchorCtr="0">
            <a:spAutoFit/>
          </a:bodyPr>
          <a:lstStyle/>
          <a:p>
            <a:pPr algn="ctr" defTabSz="609630"/>
            <a:r>
              <a:rPr lang="en-US" sz="1600" dirty="0">
                <a:latin typeface="PT Sans"/>
                <a:ea typeface="PT Sans"/>
                <a:cs typeface="PT Sans"/>
                <a:sym typeface="PT Sans"/>
              </a:rPr>
              <a:t>Range in size of patient population, partners, priorities. Three in i12. </a:t>
            </a:r>
            <a:endParaRPr sz="933" dirty="0"/>
          </a:p>
        </p:txBody>
      </p:sp>
      <p:sp>
        <p:nvSpPr>
          <p:cNvPr id="283" name="Google Shape;283;p18"/>
          <p:cNvSpPr txBox="1"/>
          <p:nvPr/>
        </p:nvSpPr>
        <p:spPr>
          <a:xfrm>
            <a:off x="4644041" y="3201670"/>
            <a:ext cx="1808600" cy="1231106"/>
          </a:xfrm>
          <a:prstGeom prst="rect">
            <a:avLst/>
          </a:prstGeom>
          <a:noFill/>
          <a:ln>
            <a:noFill/>
          </a:ln>
        </p:spPr>
        <p:txBody>
          <a:bodyPr spcFirstLastPara="1" wrap="square" lIns="0" tIns="0" rIns="0" bIns="0" anchor="t" anchorCtr="0">
            <a:spAutoFit/>
          </a:bodyPr>
          <a:lstStyle/>
          <a:p>
            <a:pPr algn="ctr" defTabSz="609630"/>
            <a:r>
              <a:rPr lang="en-US" sz="1600" dirty="0">
                <a:latin typeface="PT Sans"/>
                <a:ea typeface="PT Sans"/>
                <a:cs typeface="PT Sans"/>
                <a:sym typeface="PT Sans"/>
              </a:rPr>
              <a:t>Is sometimes the only local care, and it might be delivered in unexpected places </a:t>
            </a:r>
            <a:endParaRPr sz="933" dirty="0"/>
          </a:p>
        </p:txBody>
      </p:sp>
      <p:sp>
        <p:nvSpPr>
          <p:cNvPr id="284" name="Google Shape;284;p18"/>
          <p:cNvSpPr txBox="1"/>
          <p:nvPr/>
        </p:nvSpPr>
        <p:spPr>
          <a:xfrm>
            <a:off x="1430729" y="5173457"/>
            <a:ext cx="1783800" cy="492443"/>
          </a:xfrm>
          <a:prstGeom prst="rect">
            <a:avLst/>
          </a:prstGeom>
          <a:noFill/>
          <a:ln>
            <a:noFill/>
          </a:ln>
        </p:spPr>
        <p:txBody>
          <a:bodyPr spcFirstLastPara="1" wrap="square" lIns="0" tIns="0" rIns="0" bIns="0" anchor="t" anchorCtr="0">
            <a:spAutoFit/>
          </a:bodyPr>
          <a:lstStyle/>
          <a:p>
            <a:pPr algn="ctr" defTabSz="609630"/>
            <a:r>
              <a:rPr lang="en-US" sz="1600" dirty="0">
                <a:latin typeface="PT Sans"/>
                <a:ea typeface="PT Sans"/>
                <a:cs typeface="PT Sans"/>
                <a:sym typeface="PT Sans"/>
              </a:rPr>
              <a:t>Because we need to, and we always have. </a:t>
            </a:r>
            <a:endParaRPr sz="933" dirty="0"/>
          </a:p>
        </p:txBody>
      </p:sp>
      <p:sp>
        <p:nvSpPr>
          <p:cNvPr id="285" name="Google Shape;285;p18"/>
          <p:cNvSpPr txBox="1"/>
          <p:nvPr/>
        </p:nvSpPr>
        <p:spPr>
          <a:xfrm>
            <a:off x="4664557" y="5173457"/>
            <a:ext cx="1767600" cy="1477328"/>
          </a:xfrm>
          <a:prstGeom prst="rect">
            <a:avLst/>
          </a:prstGeom>
          <a:noFill/>
          <a:ln>
            <a:noFill/>
          </a:ln>
        </p:spPr>
        <p:txBody>
          <a:bodyPr spcFirstLastPara="1" wrap="square" lIns="0" tIns="0" rIns="0" bIns="0" anchor="t" anchorCtr="0">
            <a:spAutoFit/>
          </a:bodyPr>
          <a:lstStyle/>
          <a:p>
            <a:pPr algn="ctr" defTabSz="609630"/>
            <a:r>
              <a:rPr lang="en-US" sz="1600" dirty="0">
                <a:latin typeface="PT Sans"/>
                <a:ea typeface="PT Sans"/>
                <a:cs typeface="PT Sans"/>
                <a:sym typeface="PT Sans"/>
              </a:rPr>
              <a:t>Often painted as “the North”, we are not a singular population. We are also often “Othered” because of this.</a:t>
            </a:r>
            <a:endParaRPr sz="933" dirty="0"/>
          </a:p>
        </p:txBody>
      </p:sp>
      <p:pic>
        <p:nvPicPr>
          <p:cNvPr id="286" name="Google Shape;286;p1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36650" y="2063910"/>
            <a:ext cx="671600" cy="679741"/>
          </a:xfrm>
          <a:prstGeom prst="rect">
            <a:avLst/>
          </a:prstGeom>
          <a:noFill/>
          <a:ln>
            <a:noFill/>
          </a:ln>
        </p:spPr>
      </p:pic>
      <p:pic>
        <p:nvPicPr>
          <p:cNvPr id="287" name="Google Shape;287;p1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882150" y="5721610"/>
            <a:ext cx="671600" cy="679741"/>
          </a:xfrm>
          <a:prstGeom prst="rect">
            <a:avLst/>
          </a:prstGeom>
          <a:noFill/>
          <a:ln>
            <a:noFill/>
          </a:ln>
        </p:spPr>
      </p:pic>
      <p:pic>
        <p:nvPicPr>
          <p:cNvPr id="3" name="Picture 2">
            <a:extLst>
              <a:ext uri="{FF2B5EF4-FFF2-40B4-BE49-F238E27FC236}">
                <a16:creationId xmlns:a16="http://schemas.microsoft.com/office/drawing/2014/main" id="{A0BFBE02-C544-9B71-AD20-67B518ABB4B4}"/>
              </a:ext>
            </a:extLst>
          </p:cNvPr>
          <p:cNvPicPr>
            <a:picLocks noChangeAspect="1"/>
          </p:cNvPicPr>
          <p:nvPr/>
        </p:nvPicPr>
        <p:blipFill>
          <a:blip r:embed="rId5"/>
          <a:stretch>
            <a:fillRect/>
          </a:stretch>
        </p:blipFill>
        <p:spPr>
          <a:xfrm>
            <a:off x="8217950" y="201169"/>
            <a:ext cx="3714533" cy="3192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36F1761-23BA-DFA2-A67D-2B2CF681FD3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28624" y="3609434"/>
            <a:ext cx="4963376" cy="309860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1B5B-F125-1E1B-C389-984054F7CEEA}"/>
              </a:ext>
            </a:extLst>
          </p:cNvPr>
          <p:cNvSpPr>
            <a:spLocks noGrp="1"/>
          </p:cNvSpPr>
          <p:nvPr>
            <p:ph type="title"/>
          </p:nvPr>
        </p:nvSpPr>
        <p:spPr>
          <a:xfrm>
            <a:off x="1854175" y="968225"/>
            <a:ext cx="6175400" cy="762000"/>
          </a:xfrm>
        </p:spPr>
        <p:txBody>
          <a:bodyPr>
            <a:noAutofit/>
          </a:bodyPr>
          <a:lstStyle/>
          <a:p>
            <a:r>
              <a:rPr lang="en-US" sz="4334" dirty="0"/>
              <a:t>What’s unique about “learning” in northern, rural, remote contexts?</a:t>
            </a:r>
            <a:endParaRPr lang="en-CA" sz="4334" dirty="0"/>
          </a:p>
        </p:txBody>
      </p:sp>
      <p:sp>
        <p:nvSpPr>
          <p:cNvPr id="3" name="Text Placeholder 2">
            <a:extLst>
              <a:ext uri="{FF2B5EF4-FFF2-40B4-BE49-F238E27FC236}">
                <a16:creationId xmlns:a16="http://schemas.microsoft.com/office/drawing/2014/main" id="{7BEBC013-EA13-7C80-8CE6-4D88276F9B10}"/>
              </a:ext>
            </a:extLst>
          </p:cNvPr>
          <p:cNvSpPr>
            <a:spLocks noGrp="1"/>
          </p:cNvSpPr>
          <p:nvPr>
            <p:ph type="body" idx="1"/>
          </p:nvPr>
        </p:nvSpPr>
        <p:spPr>
          <a:xfrm>
            <a:off x="674334" y="2576286"/>
            <a:ext cx="7987706" cy="3313489"/>
          </a:xfrm>
        </p:spPr>
        <p:txBody>
          <a:bodyPr>
            <a:normAutofit/>
          </a:bodyPr>
          <a:lstStyle/>
          <a:p>
            <a:r>
              <a:rPr lang="en-US" sz="2133" dirty="0"/>
              <a:t>Smaller workforce -&gt; Generalist expertise</a:t>
            </a:r>
            <a:br>
              <a:rPr lang="en-US" sz="2133" dirty="0"/>
            </a:br>
            <a:endParaRPr lang="en-US" sz="2133" dirty="0"/>
          </a:p>
          <a:p>
            <a:r>
              <a:rPr lang="en-US" sz="2133" dirty="0"/>
              <a:t>Existing networks and relationships – working across OHTs</a:t>
            </a:r>
            <a:br>
              <a:rPr lang="en-US" sz="2133" dirty="0"/>
            </a:br>
            <a:endParaRPr lang="en-US" sz="2133" dirty="0"/>
          </a:p>
          <a:p>
            <a:r>
              <a:rPr lang="en-US" sz="2133" dirty="0"/>
              <a:t>Different population health profiles and priorities</a:t>
            </a:r>
            <a:br>
              <a:rPr lang="en-US" sz="2133" dirty="0"/>
            </a:br>
            <a:endParaRPr lang="en-US" sz="2133" dirty="0"/>
          </a:p>
          <a:p>
            <a:r>
              <a:rPr lang="en-US" sz="2133" dirty="0"/>
              <a:t>Academic institutions have explicit social accountability goals</a:t>
            </a:r>
            <a:endParaRPr lang="en-CA" sz="2133" dirty="0"/>
          </a:p>
        </p:txBody>
      </p:sp>
      <p:pic>
        <p:nvPicPr>
          <p:cNvPr id="1026" name="Picture 2" descr="Woman Many Hats Images – Browse 16,296 Stock Photos, Vectors ...">
            <a:extLst>
              <a:ext uri="{FF2B5EF4-FFF2-40B4-BE49-F238E27FC236}">
                <a16:creationId xmlns:a16="http://schemas.microsoft.com/office/drawing/2014/main" id="{63EADBEB-FAC4-D998-A4B6-E80A8D9DFC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82501" y="2332629"/>
            <a:ext cx="2699983" cy="40499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B1C88F-7740-576C-17A2-2D7FF03973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35065" y="115562"/>
            <a:ext cx="3047419" cy="2182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3FE4B53-3971-6FEE-32C2-3530139C1B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775" y="5734169"/>
            <a:ext cx="3213591" cy="10069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224102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125">
          <a:extLst>
            <a:ext uri="{FF2B5EF4-FFF2-40B4-BE49-F238E27FC236}">
              <a16:creationId xmlns:a16="http://schemas.microsoft.com/office/drawing/2014/main" id="{08632AB8-C41D-9B01-2A40-7E7F30ACB739}"/>
            </a:ext>
          </a:extLst>
        </p:cNvPr>
        <p:cNvGrpSpPr/>
        <p:nvPr/>
      </p:nvGrpSpPr>
      <p:grpSpPr>
        <a:xfrm>
          <a:off x="0" y="0"/>
          <a:ext cx="0" cy="0"/>
          <a:chOff x="0" y="0"/>
          <a:chExt cx="0" cy="0"/>
        </a:xfrm>
      </p:grpSpPr>
      <p:pic>
        <p:nvPicPr>
          <p:cNvPr id="126" name="Google Shape;126;p13">
            <a:extLst>
              <a:ext uri="{FF2B5EF4-FFF2-40B4-BE49-F238E27FC236}">
                <a16:creationId xmlns:a16="http://schemas.microsoft.com/office/drawing/2014/main" id="{D73111B1-51D7-0226-48EE-964B32E88CB0}"/>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155784" y="1090250"/>
            <a:ext cx="5587217" cy="5587201"/>
          </a:xfrm>
          <a:prstGeom prst="rect">
            <a:avLst/>
          </a:prstGeom>
          <a:noFill/>
          <a:ln>
            <a:noFill/>
          </a:ln>
        </p:spPr>
      </p:pic>
      <p:grpSp>
        <p:nvGrpSpPr>
          <p:cNvPr id="127" name="Google Shape;127;p13">
            <a:extLst>
              <a:ext uri="{FF2B5EF4-FFF2-40B4-BE49-F238E27FC236}">
                <a16:creationId xmlns:a16="http://schemas.microsoft.com/office/drawing/2014/main" id="{30E7FDE4-8F6E-C6D5-E715-472675533E04}"/>
              </a:ext>
            </a:extLst>
          </p:cNvPr>
          <p:cNvGrpSpPr/>
          <p:nvPr/>
        </p:nvGrpSpPr>
        <p:grpSpPr>
          <a:xfrm>
            <a:off x="0" y="-75792"/>
            <a:ext cx="12192000" cy="5564357"/>
            <a:chOff x="0" y="-38100"/>
            <a:chExt cx="6128839" cy="2797166"/>
          </a:xfrm>
        </p:grpSpPr>
        <p:sp>
          <p:nvSpPr>
            <p:cNvPr id="128" name="Google Shape;128;p13">
              <a:extLst>
                <a:ext uri="{FF2B5EF4-FFF2-40B4-BE49-F238E27FC236}">
                  <a16:creationId xmlns:a16="http://schemas.microsoft.com/office/drawing/2014/main" id="{FE81AAAC-65D5-1CBA-85AD-3DD101C6DE0A}"/>
                </a:ext>
              </a:extLst>
            </p:cNvPr>
            <p:cNvSpPr/>
            <p:nvPr/>
          </p:nvSpPr>
          <p:spPr>
            <a:xfrm>
              <a:off x="0" y="0"/>
              <a:ext cx="6128839" cy="2759066"/>
            </a:xfrm>
            <a:custGeom>
              <a:avLst/>
              <a:gdLst/>
              <a:ahLst/>
              <a:cxnLst/>
              <a:rect l="l" t="t" r="r" b="b"/>
              <a:pathLst>
                <a:path w="6128839" h="2759066" extrusionOk="0">
                  <a:moveTo>
                    <a:pt x="0" y="0"/>
                  </a:moveTo>
                  <a:lnTo>
                    <a:pt x="6128839" y="0"/>
                  </a:lnTo>
                  <a:lnTo>
                    <a:pt x="6128839" y="2759066"/>
                  </a:lnTo>
                  <a:lnTo>
                    <a:pt x="0" y="2759066"/>
                  </a:lnTo>
                  <a:close/>
                </a:path>
              </a:pathLst>
            </a:custGeom>
            <a:solidFill>
              <a:srgbClr val="82E6DE"/>
            </a:solidFill>
            <a:ln>
              <a:noFill/>
            </a:ln>
          </p:spPr>
          <p:txBody>
            <a:bodyPr/>
            <a:lstStyle/>
            <a:p>
              <a:pPr defTabSz="609630"/>
              <a:endParaRPr lang="en-CA" sz="933"/>
            </a:p>
          </p:txBody>
        </p:sp>
        <p:sp>
          <p:nvSpPr>
            <p:cNvPr id="129" name="Google Shape;129;p13">
              <a:extLst>
                <a:ext uri="{FF2B5EF4-FFF2-40B4-BE49-F238E27FC236}">
                  <a16:creationId xmlns:a16="http://schemas.microsoft.com/office/drawing/2014/main" id="{611AAC13-F56D-0538-E354-95CF6738B3EE}"/>
                </a:ext>
              </a:extLst>
            </p:cNvPr>
            <p:cNvSpPr txBox="1"/>
            <p:nvPr/>
          </p:nvSpPr>
          <p:spPr>
            <a:xfrm>
              <a:off x="0" y="-38100"/>
              <a:ext cx="6128839" cy="2797166"/>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pic>
        <p:nvPicPr>
          <p:cNvPr id="131" name="Google Shape;131;p13">
            <a:extLst>
              <a:ext uri="{FF2B5EF4-FFF2-40B4-BE49-F238E27FC236}">
                <a16:creationId xmlns:a16="http://schemas.microsoft.com/office/drawing/2014/main" id="{ADA613FD-98A7-9A8D-6F9A-7106E645F9FE}"/>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331450" y="3706534"/>
            <a:ext cx="5745667" cy="5745651"/>
          </a:xfrm>
          <a:prstGeom prst="rect">
            <a:avLst/>
          </a:prstGeom>
          <a:noFill/>
          <a:ln>
            <a:noFill/>
          </a:ln>
        </p:spPr>
      </p:pic>
      <p:sp>
        <p:nvSpPr>
          <p:cNvPr id="132" name="Google Shape;132;p13">
            <a:extLst>
              <a:ext uri="{FF2B5EF4-FFF2-40B4-BE49-F238E27FC236}">
                <a16:creationId xmlns:a16="http://schemas.microsoft.com/office/drawing/2014/main" id="{4ADC9AED-6FF9-29A3-2F61-EFD548206E4D}"/>
              </a:ext>
            </a:extLst>
          </p:cNvPr>
          <p:cNvSpPr txBox="1"/>
          <p:nvPr/>
        </p:nvSpPr>
        <p:spPr>
          <a:xfrm>
            <a:off x="1169438" y="2785786"/>
            <a:ext cx="5786629" cy="2363917"/>
          </a:xfrm>
          <a:prstGeom prst="rect">
            <a:avLst/>
          </a:prstGeom>
          <a:noFill/>
          <a:ln>
            <a:noFill/>
          </a:ln>
        </p:spPr>
        <p:txBody>
          <a:bodyPr spcFirstLastPara="1" wrap="square" lIns="0" tIns="0" rIns="0" bIns="0" anchor="t" anchorCtr="0">
            <a:spAutoFit/>
          </a:bodyPr>
          <a:lstStyle/>
          <a:p>
            <a:pPr algn="ctr" defTabSz="609630">
              <a:lnSpc>
                <a:spcPct val="120000"/>
              </a:lnSpc>
            </a:pPr>
            <a:r>
              <a:rPr lang="en-US" sz="4267" dirty="0">
                <a:solidFill>
                  <a:srgbClr val="423939"/>
                </a:solidFill>
                <a:latin typeface="Lora"/>
                <a:sym typeface="Lora"/>
              </a:rPr>
              <a:t>The uniqueness of northern &amp; rural health systems</a:t>
            </a:r>
            <a:endParaRPr sz="4267" dirty="0"/>
          </a:p>
        </p:txBody>
      </p:sp>
      <p:sp>
        <p:nvSpPr>
          <p:cNvPr id="134" name="Google Shape;134;p13">
            <a:extLst>
              <a:ext uri="{FF2B5EF4-FFF2-40B4-BE49-F238E27FC236}">
                <a16:creationId xmlns:a16="http://schemas.microsoft.com/office/drawing/2014/main" id="{21A40CC3-424A-FCFF-5842-4C4BA32DB396}"/>
              </a:ext>
            </a:extLst>
          </p:cNvPr>
          <p:cNvSpPr txBox="1"/>
          <p:nvPr/>
        </p:nvSpPr>
        <p:spPr>
          <a:xfrm>
            <a:off x="2414217" y="1347836"/>
            <a:ext cx="2824767" cy="1436355"/>
          </a:xfrm>
          <a:prstGeom prst="rect">
            <a:avLst/>
          </a:prstGeom>
          <a:noFill/>
          <a:ln>
            <a:noFill/>
          </a:ln>
        </p:spPr>
        <p:txBody>
          <a:bodyPr spcFirstLastPara="1" wrap="square" lIns="0" tIns="0" rIns="0" bIns="0" anchor="t" anchorCtr="0">
            <a:spAutoFit/>
          </a:bodyPr>
          <a:lstStyle/>
          <a:p>
            <a:pPr algn="ctr" defTabSz="609630">
              <a:lnSpc>
                <a:spcPct val="140006"/>
              </a:lnSpc>
            </a:pPr>
            <a:r>
              <a:rPr lang="en-US" sz="6667" dirty="0">
                <a:solidFill>
                  <a:srgbClr val="423939"/>
                </a:solidFill>
                <a:latin typeface="Lora"/>
                <a:ea typeface="Lora"/>
                <a:cs typeface="Lora"/>
                <a:sym typeface="Lora"/>
              </a:rPr>
              <a:t>Case 1</a:t>
            </a:r>
            <a:endParaRPr sz="6667" dirty="0"/>
          </a:p>
        </p:txBody>
      </p:sp>
      <p:pic>
        <p:nvPicPr>
          <p:cNvPr id="135" name="Google Shape;135;p13">
            <a:extLst>
              <a:ext uri="{FF2B5EF4-FFF2-40B4-BE49-F238E27FC236}">
                <a16:creationId xmlns:a16="http://schemas.microsoft.com/office/drawing/2014/main" id="{E1D4EF4C-0B68-6155-0973-8EB8074C1935}"/>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956067" y="5148694"/>
            <a:ext cx="671600" cy="679741"/>
          </a:xfrm>
          <a:prstGeom prst="rect">
            <a:avLst/>
          </a:prstGeom>
          <a:noFill/>
          <a:ln>
            <a:noFill/>
          </a:ln>
        </p:spPr>
      </p:pic>
      <p:pic>
        <p:nvPicPr>
          <p:cNvPr id="136" name="Google Shape;136;p13">
            <a:extLst>
              <a:ext uri="{FF2B5EF4-FFF2-40B4-BE49-F238E27FC236}">
                <a16:creationId xmlns:a16="http://schemas.microsoft.com/office/drawing/2014/main" id="{2D4DE8C1-08C1-F0C0-06C2-AB87AC58D36C}"/>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78384" y="748634"/>
            <a:ext cx="1116305" cy="722733"/>
          </a:xfrm>
          <a:prstGeom prst="rect">
            <a:avLst/>
          </a:prstGeom>
          <a:noFill/>
          <a:ln>
            <a:noFill/>
          </a:ln>
        </p:spPr>
      </p:pic>
      <p:pic>
        <p:nvPicPr>
          <p:cNvPr id="2" name="Picture 1">
            <a:extLst>
              <a:ext uri="{FF2B5EF4-FFF2-40B4-BE49-F238E27FC236}">
                <a16:creationId xmlns:a16="http://schemas.microsoft.com/office/drawing/2014/main" id="{5FE253D7-045B-A96C-E438-BB32FE27019E}"/>
              </a:ext>
            </a:extLst>
          </p:cNvPr>
          <p:cNvPicPr>
            <a:picLocks noChangeAspect="1"/>
          </p:cNvPicPr>
          <p:nvPr/>
        </p:nvPicPr>
        <p:blipFill>
          <a:blip r:embed="rId6"/>
          <a:stretch>
            <a:fillRect/>
          </a:stretch>
        </p:blipFill>
        <p:spPr>
          <a:xfrm>
            <a:off x="6637920" y="1"/>
            <a:ext cx="5730312" cy="5488564"/>
          </a:xfrm>
          <a:prstGeom prst="rect">
            <a:avLst/>
          </a:prstGeom>
        </p:spPr>
      </p:pic>
      <p:sp>
        <p:nvSpPr>
          <p:cNvPr id="3" name="TextBox 2">
            <a:extLst>
              <a:ext uri="{FF2B5EF4-FFF2-40B4-BE49-F238E27FC236}">
                <a16:creationId xmlns:a16="http://schemas.microsoft.com/office/drawing/2014/main" id="{DA513468-FF8B-03DB-AA9E-D2DA54E21BFD}"/>
              </a:ext>
            </a:extLst>
          </p:cNvPr>
          <p:cNvSpPr txBox="1"/>
          <p:nvPr/>
        </p:nvSpPr>
        <p:spPr>
          <a:xfrm>
            <a:off x="7754225" y="5767750"/>
            <a:ext cx="4323475" cy="810158"/>
          </a:xfrm>
          <a:prstGeom prst="rect">
            <a:avLst/>
          </a:prstGeom>
          <a:noFill/>
        </p:spPr>
        <p:txBody>
          <a:bodyPr wrap="square" rtlCol="0">
            <a:spAutoFit/>
          </a:bodyPr>
          <a:lstStyle/>
          <a:p>
            <a:pPr defTabSz="609630"/>
            <a:r>
              <a:rPr lang="en-CA" sz="933" dirty="0">
                <a:solidFill>
                  <a:srgbClr val="212121"/>
                </a:solidFill>
                <a:latin typeface="-apple-system"/>
              </a:rPr>
              <a:t>Hassan A, </a:t>
            </a:r>
            <a:r>
              <a:rPr lang="en-CA" sz="933" dirty="0" err="1">
                <a:solidFill>
                  <a:srgbClr val="212121"/>
                </a:solidFill>
                <a:latin typeface="-apple-system"/>
              </a:rPr>
              <a:t>Benlamri</a:t>
            </a:r>
            <a:r>
              <a:rPr lang="en-CA" sz="933" dirty="0">
                <a:solidFill>
                  <a:srgbClr val="212121"/>
                </a:solidFill>
                <a:latin typeface="-apple-system"/>
              </a:rPr>
              <a:t> R, Diner T, </a:t>
            </a:r>
            <a:r>
              <a:rPr lang="en-CA" sz="933" dirty="0" err="1">
                <a:solidFill>
                  <a:srgbClr val="212121"/>
                </a:solidFill>
                <a:latin typeface="-apple-system"/>
              </a:rPr>
              <a:t>Cristofaro</a:t>
            </a:r>
            <a:r>
              <a:rPr lang="en-CA" sz="933" dirty="0">
                <a:solidFill>
                  <a:srgbClr val="212121"/>
                </a:solidFill>
                <a:latin typeface="-apple-system"/>
              </a:rPr>
              <a:t> K, </a:t>
            </a:r>
            <a:r>
              <a:rPr lang="en-CA" sz="933" dirty="0" err="1">
                <a:solidFill>
                  <a:srgbClr val="212121"/>
                </a:solidFill>
                <a:latin typeface="-apple-system"/>
              </a:rPr>
              <a:t>Dillistone</a:t>
            </a:r>
            <a:r>
              <a:rPr lang="en-CA" sz="933" dirty="0">
                <a:solidFill>
                  <a:srgbClr val="212121"/>
                </a:solidFill>
                <a:latin typeface="-apple-system"/>
              </a:rPr>
              <a:t> L, </a:t>
            </a:r>
            <a:r>
              <a:rPr lang="en-CA" sz="933" dirty="0" err="1">
                <a:solidFill>
                  <a:srgbClr val="212121"/>
                </a:solidFill>
                <a:latin typeface="-apple-system"/>
              </a:rPr>
              <a:t>Khallouki</a:t>
            </a:r>
            <a:r>
              <a:rPr lang="en-CA" sz="933" dirty="0">
                <a:solidFill>
                  <a:srgbClr val="212121"/>
                </a:solidFill>
                <a:latin typeface="-apple-system"/>
              </a:rPr>
              <a:t> H, </a:t>
            </a:r>
            <a:r>
              <a:rPr lang="en-CA" sz="933" dirty="0" err="1">
                <a:solidFill>
                  <a:srgbClr val="212121"/>
                </a:solidFill>
                <a:latin typeface="-apple-system"/>
              </a:rPr>
              <a:t>Ahghari</a:t>
            </a:r>
            <a:r>
              <a:rPr lang="en-CA" sz="933" dirty="0">
                <a:solidFill>
                  <a:srgbClr val="212121"/>
                </a:solidFill>
                <a:latin typeface="-apple-system"/>
              </a:rPr>
              <a:t> M, Littlefield S, Siddiqui R, MacDonald R, Savage DW. An App for Navigating Patient Transportation and Acute Stroke Care in Northwestern Ontario Using Machine Learning: Retrospective Study. JMIR Form Res. 2024 Aug 1;8:e54009. </a:t>
            </a:r>
            <a:r>
              <a:rPr lang="en-CA" sz="933" dirty="0" err="1">
                <a:solidFill>
                  <a:srgbClr val="212121"/>
                </a:solidFill>
                <a:latin typeface="-apple-system"/>
              </a:rPr>
              <a:t>doi</a:t>
            </a:r>
            <a:r>
              <a:rPr lang="en-CA" sz="933" dirty="0">
                <a:solidFill>
                  <a:srgbClr val="212121"/>
                </a:solidFill>
                <a:latin typeface="-apple-system"/>
              </a:rPr>
              <a:t>: 10.2196/54009. PMID: 39088821; PMCID: PMC11327622.</a:t>
            </a:r>
            <a:endParaRPr lang="en-CA" sz="933" dirty="0"/>
          </a:p>
        </p:txBody>
      </p:sp>
    </p:spTree>
    <p:extLst>
      <p:ext uri="{BB962C8B-B14F-4D97-AF65-F5344CB8AC3E}">
        <p14:creationId xmlns:p14="http://schemas.microsoft.com/office/powerpoint/2010/main" val="33642791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C5D7-6E7C-DB86-8645-66513932D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7D7B1-FCBC-0D7F-DFEF-2F948D2D51CC}"/>
              </a:ext>
            </a:extLst>
          </p:cNvPr>
          <p:cNvSpPr>
            <a:spLocks noGrp="1"/>
          </p:cNvSpPr>
          <p:nvPr>
            <p:ph type="title"/>
          </p:nvPr>
        </p:nvSpPr>
        <p:spPr>
          <a:xfrm>
            <a:off x="1854175" y="968225"/>
            <a:ext cx="9899675" cy="451000"/>
          </a:xfrm>
        </p:spPr>
        <p:txBody>
          <a:bodyPr>
            <a:noAutofit/>
          </a:bodyPr>
          <a:lstStyle/>
          <a:p>
            <a:r>
              <a:rPr lang="en-US" sz="4334" dirty="0"/>
              <a:t>Situation: OHTs might not have (data, measurement) evaluation capacity on their team</a:t>
            </a:r>
            <a:endParaRPr lang="en-CA" sz="4334" dirty="0"/>
          </a:p>
        </p:txBody>
      </p:sp>
      <p:sp>
        <p:nvSpPr>
          <p:cNvPr id="3" name="Text Placeholder 2">
            <a:extLst>
              <a:ext uri="{FF2B5EF4-FFF2-40B4-BE49-F238E27FC236}">
                <a16:creationId xmlns:a16="http://schemas.microsoft.com/office/drawing/2014/main" id="{DBE28EBE-72C7-02A2-F3EF-A5F60B22EDEF}"/>
              </a:ext>
            </a:extLst>
          </p:cNvPr>
          <p:cNvSpPr>
            <a:spLocks noGrp="1"/>
          </p:cNvSpPr>
          <p:nvPr>
            <p:ph type="body" idx="1"/>
          </p:nvPr>
        </p:nvSpPr>
        <p:spPr>
          <a:xfrm>
            <a:off x="79328" y="2581276"/>
            <a:ext cx="6816773" cy="3864943"/>
          </a:xfrm>
        </p:spPr>
        <p:txBody>
          <a:bodyPr>
            <a:normAutofit fontScale="85000" lnSpcReduction="10000"/>
          </a:bodyPr>
          <a:lstStyle/>
          <a:p>
            <a:r>
              <a:rPr lang="en-US" dirty="0"/>
              <a:t>Idea: create a structure that facilitates evaluation support and advisory with data-related efforts</a:t>
            </a:r>
            <a:br>
              <a:rPr lang="en-US" dirty="0"/>
            </a:br>
            <a:endParaRPr lang="en-US" dirty="0"/>
          </a:p>
          <a:p>
            <a:r>
              <a:rPr lang="en-US" dirty="0"/>
              <a:t>Regional collaboration – a working group with a “Standing committee” of data, measurement, and evaluation expertise</a:t>
            </a:r>
          </a:p>
          <a:p>
            <a:endParaRPr lang="en-US" dirty="0"/>
          </a:p>
          <a:p>
            <a:r>
              <a:rPr lang="en-US" dirty="0"/>
              <a:t>Standing committee meets with OHT data, quality improvement, project managers + working group leads to plan evaluation (and performance measurement), determine metrics, coordinate data collection, supplement or aggregate analyses, and guide reporting</a:t>
            </a:r>
          </a:p>
          <a:p>
            <a:pPr marL="76204" indent="0">
              <a:buNone/>
            </a:pPr>
            <a:endParaRPr lang="en-CA" dirty="0"/>
          </a:p>
        </p:txBody>
      </p:sp>
      <p:pic>
        <p:nvPicPr>
          <p:cNvPr id="5" name="Picture 4">
            <a:extLst>
              <a:ext uri="{FF2B5EF4-FFF2-40B4-BE49-F238E27FC236}">
                <a16:creationId xmlns:a16="http://schemas.microsoft.com/office/drawing/2014/main" id="{49EEA493-6F06-7886-6C68-28F8E7BEB5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8243" y="2581276"/>
            <a:ext cx="3975607" cy="3420100"/>
          </a:xfrm>
          <a:prstGeom prst="rect">
            <a:avLst/>
          </a:prstGeom>
        </p:spPr>
      </p:pic>
    </p:spTree>
    <p:extLst>
      <p:ext uri="{BB962C8B-B14F-4D97-AF65-F5344CB8AC3E}">
        <p14:creationId xmlns:p14="http://schemas.microsoft.com/office/powerpoint/2010/main" val="2920394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157"/>
        <p:cNvGrpSpPr/>
        <p:nvPr/>
      </p:nvGrpSpPr>
      <p:grpSpPr>
        <a:xfrm>
          <a:off x="0" y="0"/>
          <a:ext cx="0" cy="0"/>
          <a:chOff x="0" y="0"/>
          <a:chExt cx="0" cy="0"/>
        </a:xfrm>
      </p:grpSpPr>
      <p:grpSp>
        <p:nvGrpSpPr>
          <p:cNvPr id="158" name="Google Shape;158;p15"/>
          <p:cNvGrpSpPr/>
          <p:nvPr/>
        </p:nvGrpSpPr>
        <p:grpSpPr>
          <a:xfrm>
            <a:off x="7702341" y="577795"/>
            <a:ext cx="4591259" cy="6063995"/>
            <a:chOff x="0" y="-38100"/>
            <a:chExt cx="2307996" cy="3048331"/>
          </a:xfrm>
        </p:grpSpPr>
        <p:sp>
          <p:nvSpPr>
            <p:cNvPr id="159" name="Google Shape;159;p15"/>
            <p:cNvSpPr/>
            <p:nvPr/>
          </p:nvSpPr>
          <p:spPr>
            <a:xfrm>
              <a:off x="0" y="0"/>
              <a:ext cx="2307996" cy="3010231"/>
            </a:xfrm>
            <a:custGeom>
              <a:avLst/>
              <a:gdLst/>
              <a:ahLst/>
              <a:cxnLst/>
              <a:rect l="l" t="t" r="r" b="b"/>
              <a:pathLst>
                <a:path w="2307996" h="3010231" extrusionOk="0">
                  <a:moveTo>
                    <a:pt x="0" y="0"/>
                  </a:moveTo>
                  <a:lnTo>
                    <a:pt x="2307996" y="0"/>
                  </a:lnTo>
                  <a:lnTo>
                    <a:pt x="2307996" y="3010231"/>
                  </a:lnTo>
                  <a:lnTo>
                    <a:pt x="0" y="3010231"/>
                  </a:lnTo>
                  <a:close/>
                </a:path>
              </a:pathLst>
            </a:custGeom>
            <a:solidFill>
              <a:srgbClr val="E1E2E2"/>
            </a:solidFill>
            <a:ln>
              <a:noFill/>
            </a:ln>
          </p:spPr>
          <p:txBody>
            <a:bodyPr/>
            <a:lstStyle/>
            <a:p>
              <a:pPr defTabSz="609630"/>
              <a:endParaRPr lang="en-CA" sz="933"/>
            </a:p>
          </p:txBody>
        </p:sp>
        <p:sp>
          <p:nvSpPr>
            <p:cNvPr id="160" name="Google Shape;160;p15"/>
            <p:cNvSpPr txBox="1"/>
            <p:nvPr/>
          </p:nvSpPr>
          <p:spPr>
            <a:xfrm>
              <a:off x="0" y="-38100"/>
              <a:ext cx="2307996" cy="3048331"/>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161" name="Google Shape;161;p15"/>
          <p:cNvGrpSpPr/>
          <p:nvPr/>
        </p:nvGrpSpPr>
        <p:grpSpPr>
          <a:xfrm>
            <a:off x="7600741" y="476195"/>
            <a:ext cx="4591259" cy="6063995"/>
            <a:chOff x="0" y="-38100"/>
            <a:chExt cx="2307996" cy="3048331"/>
          </a:xfrm>
        </p:grpSpPr>
        <p:sp>
          <p:nvSpPr>
            <p:cNvPr id="162" name="Google Shape;162;p15"/>
            <p:cNvSpPr/>
            <p:nvPr/>
          </p:nvSpPr>
          <p:spPr>
            <a:xfrm>
              <a:off x="0" y="0"/>
              <a:ext cx="2307996" cy="3010231"/>
            </a:xfrm>
            <a:custGeom>
              <a:avLst/>
              <a:gdLst/>
              <a:ahLst/>
              <a:cxnLst/>
              <a:rect l="l" t="t" r="r" b="b"/>
              <a:pathLst>
                <a:path w="2307996" h="3010231" extrusionOk="0">
                  <a:moveTo>
                    <a:pt x="0" y="0"/>
                  </a:moveTo>
                  <a:lnTo>
                    <a:pt x="2307996" y="0"/>
                  </a:lnTo>
                  <a:lnTo>
                    <a:pt x="2307996" y="3010231"/>
                  </a:lnTo>
                  <a:lnTo>
                    <a:pt x="0" y="3010231"/>
                  </a:lnTo>
                  <a:close/>
                </a:path>
              </a:pathLst>
            </a:custGeom>
            <a:solidFill>
              <a:srgbClr val="82E6DE"/>
            </a:solidFill>
            <a:ln>
              <a:noFill/>
            </a:ln>
          </p:spPr>
          <p:txBody>
            <a:bodyPr/>
            <a:lstStyle/>
            <a:p>
              <a:pPr defTabSz="609630"/>
              <a:endParaRPr lang="en-CA" sz="933"/>
            </a:p>
          </p:txBody>
        </p:sp>
        <p:sp>
          <p:nvSpPr>
            <p:cNvPr id="163" name="Google Shape;163;p15"/>
            <p:cNvSpPr txBox="1"/>
            <p:nvPr/>
          </p:nvSpPr>
          <p:spPr>
            <a:xfrm>
              <a:off x="0" y="-38100"/>
              <a:ext cx="2307996" cy="3048331"/>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pic>
        <p:nvPicPr>
          <p:cNvPr id="164" name="Google Shape;164;p1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645150" y="3916526"/>
            <a:ext cx="6180566" cy="6180547"/>
          </a:xfrm>
          <a:prstGeom prst="rect">
            <a:avLst/>
          </a:prstGeom>
          <a:noFill/>
          <a:ln>
            <a:noFill/>
          </a:ln>
        </p:spPr>
      </p:pic>
      <p:pic>
        <p:nvPicPr>
          <p:cNvPr id="165" name="Google Shape;165;p1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852221" y="-2909617"/>
            <a:ext cx="6180566" cy="6180547"/>
          </a:xfrm>
          <a:prstGeom prst="rect">
            <a:avLst/>
          </a:prstGeom>
          <a:noFill/>
          <a:ln>
            <a:noFill/>
          </a:ln>
        </p:spPr>
      </p:pic>
      <p:sp>
        <p:nvSpPr>
          <p:cNvPr id="179" name="Google Shape;179;p15"/>
          <p:cNvSpPr txBox="1"/>
          <p:nvPr/>
        </p:nvSpPr>
        <p:spPr>
          <a:xfrm>
            <a:off x="140134" y="369963"/>
            <a:ext cx="7099624" cy="1477328"/>
          </a:xfrm>
          <a:prstGeom prst="rect">
            <a:avLst/>
          </a:prstGeom>
          <a:noFill/>
          <a:ln>
            <a:noFill/>
          </a:ln>
        </p:spPr>
        <p:txBody>
          <a:bodyPr spcFirstLastPara="1" wrap="square" lIns="0" tIns="0" rIns="0" bIns="0" anchor="t" anchorCtr="0">
            <a:spAutoFit/>
          </a:bodyPr>
          <a:lstStyle/>
          <a:p>
            <a:pPr algn="ctr" defTabSz="609630">
              <a:lnSpc>
                <a:spcPct val="120000"/>
              </a:lnSpc>
            </a:pPr>
            <a:r>
              <a:rPr lang="en-US" sz="4000" dirty="0">
                <a:solidFill>
                  <a:srgbClr val="423939"/>
                </a:solidFill>
                <a:latin typeface="Lora"/>
                <a:ea typeface="Lora"/>
                <a:cs typeface="Lora"/>
                <a:sym typeface="Lora"/>
              </a:rPr>
              <a:t>Regional data, measurement and evaluation group</a:t>
            </a:r>
            <a:endParaRPr sz="4000" dirty="0"/>
          </a:p>
        </p:txBody>
      </p:sp>
      <p:grpSp>
        <p:nvGrpSpPr>
          <p:cNvPr id="2" name="Group 1">
            <a:extLst>
              <a:ext uri="{FF2B5EF4-FFF2-40B4-BE49-F238E27FC236}">
                <a16:creationId xmlns:a16="http://schemas.microsoft.com/office/drawing/2014/main" id="{3D245E4F-BDC8-F837-1BE6-49F623360387}"/>
              </a:ext>
            </a:extLst>
          </p:cNvPr>
          <p:cNvGrpSpPr/>
          <p:nvPr/>
        </p:nvGrpSpPr>
        <p:grpSpPr>
          <a:xfrm>
            <a:off x="342901" y="2069440"/>
            <a:ext cx="6505575" cy="1815677"/>
            <a:chOff x="514350" y="3104159"/>
            <a:chExt cx="9758363" cy="2723516"/>
          </a:xfrm>
        </p:grpSpPr>
        <p:grpSp>
          <p:nvGrpSpPr>
            <p:cNvPr id="167" name="Google Shape;167;p15"/>
            <p:cNvGrpSpPr/>
            <p:nvPr/>
          </p:nvGrpSpPr>
          <p:grpSpPr>
            <a:xfrm>
              <a:off x="797125" y="3455891"/>
              <a:ext cx="9475588" cy="2199815"/>
              <a:chOff x="0" y="-38100"/>
              <a:chExt cx="1850629" cy="781677"/>
            </a:xfrm>
          </p:grpSpPr>
          <p:sp>
            <p:nvSpPr>
              <p:cNvPr id="168" name="Google Shape;168;p15"/>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E1E2E2"/>
              </a:solidFill>
              <a:ln>
                <a:noFill/>
              </a:ln>
            </p:spPr>
            <p:txBody>
              <a:bodyPr/>
              <a:lstStyle/>
              <a:p>
                <a:pPr defTabSz="609630"/>
                <a:endParaRPr lang="en-CA" sz="933"/>
              </a:p>
            </p:txBody>
          </p:sp>
          <p:sp>
            <p:nvSpPr>
              <p:cNvPr id="169" name="Google Shape;169;p15"/>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dirty="0">
                  <a:latin typeface="Calibri"/>
                  <a:ea typeface="Calibri"/>
                  <a:cs typeface="Calibri"/>
                  <a:sym typeface="Calibri"/>
                </a:endParaRPr>
              </a:p>
            </p:txBody>
          </p:sp>
        </p:grpSp>
        <p:grpSp>
          <p:nvGrpSpPr>
            <p:cNvPr id="170" name="Google Shape;170;p15"/>
            <p:cNvGrpSpPr/>
            <p:nvPr/>
          </p:nvGrpSpPr>
          <p:grpSpPr>
            <a:xfrm>
              <a:off x="514350" y="3104159"/>
              <a:ext cx="9635484" cy="2332466"/>
              <a:chOff x="0" y="-38100"/>
              <a:chExt cx="1850629" cy="781677"/>
            </a:xfrm>
          </p:grpSpPr>
          <p:sp>
            <p:nvSpPr>
              <p:cNvPr id="171" name="Google Shape;171;p15"/>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82E6DE"/>
              </a:solidFill>
              <a:ln>
                <a:noFill/>
              </a:ln>
            </p:spPr>
            <p:txBody>
              <a:bodyPr/>
              <a:lstStyle/>
              <a:p>
                <a:pPr defTabSz="609630"/>
                <a:endParaRPr lang="en-CA" sz="933"/>
              </a:p>
            </p:txBody>
          </p:sp>
          <p:sp>
            <p:nvSpPr>
              <p:cNvPr id="172" name="Google Shape;172;p15"/>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sp>
          <p:nvSpPr>
            <p:cNvPr id="181" name="Google Shape;181;p15"/>
            <p:cNvSpPr txBox="1"/>
            <p:nvPr/>
          </p:nvSpPr>
          <p:spPr>
            <a:xfrm>
              <a:off x="2220137" y="3563113"/>
              <a:ext cx="6413751" cy="646236"/>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Successes</a:t>
              </a:r>
              <a:endParaRPr sz="933" dirty="0"/>
            </a:p>
          </p:txBody>
        </p:sp>
        <p:sp>
          <p:nvSpPr>
            <p:cNvPr id="182" name="Google Shape;182;p15"/>
            <p:cNvSpPr txBox="1"/>
            <p:nvPr/>
          </p:nvSpPr>
          <p:spPr>
            <a:xfrm>
              <a:off x="2024354" y="4351117"/>
              <a:ext cx="6805320" cy="1476558"/>
            </a:xfrm>
            <a:prstGeom prst="rect">
              <a:avLst/>
            </a:prstGeom>
            <a:noFill/>
            <a:ln>
              <a:noFill/>
            </a:ln>
          </p:spPr>
          <p:txBody>
            <a:bodyPr spcFirstLastPara="1" wrap="square" lIns="0" tIns="0" rIns="0" bIns="0" anchor="t" anchorCtr="0">
              <a:spAutoFit/>
            </a:bodyPr>
            <a:lstStyle/>
            <a:p>
              <a:pPr marL="228611" indent="-228611" algn="ctr" defTabSz="609630">
                <a:buFontTx/>
                <a:buChar char="-"/>
              </a:pPr>
              <a:r>
                <a:rPr lang="en-US" sz="1599" dirty="0">
                  <a:latin typeface="PT Sans"/>
                  <a:ea typeface="PT Sans"/>
                  <a:cs typeface="PT Sans"/>
                  <a:sym typeface="PT Sans"/>
                </a:rPr>
                <a:t>Alignment across OHTs and “no one left behind”</a:t>
              </a:r>
            </a:p>
            <a:p>
              <a:pPr marL="190510" indent="-190510" algn="ctr" defTabSz="609630">
                <a:buFontTx/>
                <a:buChar char="-"/>
              </a:pPr>
              <a:r>
                <a:rPr lang="en-US" sz="1599" dirty="0">
                  <a:latin typeface="PT Sans"/>
                  <a:sym typeface="PT Sans"/>
                </a:rPr>
                <a:t>Filling important gaps and expertise</a:t>
              </a:r>
            </a:p>
            <a:p>
              <a:pPr marL="190510" indent="-190510" algn="ctr" defTabSz="609630">
                <a:buFontTx/>
                <a:buChar char="-"/>
              </a:pPr>
              <a:r>
                <a:rPr lang="en-US" sz="1599" dirty="0">
                  <a:latin typeface="PT Sans"/>
                  <a:sym typeface="PT Sans"/>
                </a:rPr>
                <a:t>Building capacity among others in the workforce</a:t>
              </a:r>
            </a:p>
            <a:p>
              <a:pPr marL="190510" indent="-190510" algn="ctr" defTabSz="609630">
                <a:buFontTx/>
                <a:buChar char="-"/>
              </a:pPr>
              <a:r>
                <a:rPr lang="en-US" sz="1599" dirty="0">
                  <a:latin typeface="PT Sans"/>
                  <a:sym typeface="PT Sans"/>
                </a:rPr>
                <a:t>Alignment with regional digital efforts</a:t>
              </a:r>
              <a:endParaRPr sz="933" dirty="0"/>
            </a:p>
          </p:txBody>
        </p:sp>
      </p:grpSp>
      <p:pic>
        <p:nvPicPr>
          <p:cNvPr id="184" name="Google Shape;184;p1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503183" y="5448277"/>
            <a:ext cx="671600" cy="679741"/>
          </a:xfrm>
          <a:prstGeom prst="rect">
            <a:avLst/>
          </a:prstGeom>
          <a:noFill/>
          <a:ln>
            <a:noFill/>
          </a:ln>
        </p:spPr>
      </p:pic>
      <p:pic>
        <p:nvPicPr>
          <p:cNvPr id="185" name="Google Shape;185;p15"/>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47700" y="1271424"/>
            <a:ext cx="777517" cy="1200876"/>
          </a:xfrm>
          <a:prstGeom prst="rect">
            <a:avLst/>
          </a:prstGeom>
          <a:noFill/>
          <a:ln>
            <a:noFill/>
          </a:ln>
        </p:spPr>
      </p:pic>
      <p:grpSp>
        <p:nvGrpSpPr>
          <p:cNvPr id="3" name="Group 2">
            <a:extLst>
              <a:ext uri="{FF2B5EF4-FFF2-40B4-BE49-F238E27FC236}">
                <a16:creationId xmlns:a16="http://schemas.microsoft.com/office/drawing/2014/main" id="{8982172E-E62C-7B8A-C306-B844601FADDB}"/>
              </a:ext>
            </a:extLst>
          </p:cNvPr>
          <p:cNvGrpSpPr/>
          <p:nvPr/>
        </p:nvGrpSpPr>
        <p:grpSpPr>
          <a:xfrm>
            <a:off x="282629" y="4200639"/>
            <a:ext cx="6505575" cy="1815677"/>
            <a:chOff x="514350" y="3104159"/>
            <a:chExt cx="9758363" cy="2723516"/>
          </a:xfrm>
        </p:grpSpPr>
        <p:grpSp>
          <p:nvGrpSpPr>
            <p:cNvPr id="4" name="Google Shape;167;p15">
              <a:extLst>
                <a:ext uri="{FF2B5EF4-FFF2-40B4-BE49-F238E27FC236}">
                  <a16:creationId xmlns:a16="http://schemas.microsoft.com/office/drawing/2014/main" id="{D263282F-DC0A-7671-8318-34DA51D4E531}"/>
                </a:ext>
              </a:extLst>
            </p:cNvPr>
            <p:cNvGrpSpPr/>
            <p:nvPr/>
          </p:nvGrpSpPr>
          <p:grpSpPr>
            <a:xfrm>
              <a:off x="797125" y="3455891"/>
              <a:ext cx="9475588" cy="2199815"/>
              <a:chOff x="0" y="-38100"/>
              <a:chExt cx="1850629" cy="781677"/>
            </a:xfrm>
          </p:grpSpPr>
          <p:sp>
            <p:nvSpPr>
              <p:cNvPr id="10" name="Google Shape;168;p15">
                <a:extLst>
                  <a:ext uri="{FF2B5EF4-FFF2-40B4-BE49-F238E27FC236}">
                    <a16:creationId xmlns:a16="http://schemas.microsoft.com/office/drawing/2014/main" id="{56CD3B81-EC79-B40D-3AB9-7CF50BD0DA60}"/>
                  </a:ext>
                </a:extLst>
              </p:cNvPr>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E1E2E2"/>
              </a:solidFill>
              <a:ln>
                <a:noFill/>
              </a:ln>
            </p:spPr>
            <p:txBody>
              <a:bodyPr/>
              <a:lstStyle/>
              <a:p>
                <a:pPr defTabSz="609630"/>
                <a:endParaRPr lang="en-CA" sz="933"/>
              </a:p>
            </p:txBody>
          </p:sp>
          <p:sp>
            <p:nvSpPr>
              <p:cNvPr id="11" name="Google Shape;169;p15">
                <a:extLst>
                  <a:ext uri="{FF2B5EF4-FFF2-40B4-BE49-F238E27FC236}">
                    <a16:creationId xmlns:a16="http://schemas.microsoft.com/office/drawing/2014/main" id="{F04FAD01-2D58-1462-D8BE-353E585D900C}"/>
                  </a:ext>
                </a:extLst>
              </p:cNvPr>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dirty="0">
                  <a:latin typeface="Calibri"/>
                  <a:ea typeface="Calibri"/>
                  <a:cs typeface="Calibri"/>
                  <a:sym typeface="Calibri"/>
                </a:endParaRPr>
              </a:p>
            </p:txBody>
          </p:sp>
        </p:grpSp>
        <p:grpSp>
          <p:nvGrpSpPr>
            <p:cNvPr id="5" name="Google Shape;170;p15">
              <a:extLst>
                <a:ext uri="{FF2B5EF4-FFF2-40B4-BE49-F238E27FC236}">
                  <a16:creationId xmlns:a16="http://schemas.microsoft.com/office/drawing/2014/main" id="{20D39557-B7B8-D9E7-466E-421EAEA5E591}"/>
                </a:ext>
              </a:extLst>
            </p:cNvPr>
            <p:cNvGrpSpPr/>
            <p:nvPr/>
          </p:nvGrpSpPr>
          <p:grpSpPr>
            <a:xfrm>
              <a:off x="514350" y="3104159"/>
              <a:ext cx="9635484" cy="2332466"/>
              <a:chOff x="0" y="-38100"/>
              <a:chExt cx="1850629" cy="781677"/>
            </a:xfrm>
          </p:grpSpPr>
          <p:sp>
            <p:nvSpPr>
              <p:cNvPr id="8" name="Google Shape;171;p15">
                <a:extLst>
                  <a:ext uri="{FF2B5EF4-FFF2-40B4-BE49-F238E27FC236}">
                    <a16:creationId xmlns:a16="http://schemas.microsoft.com/office/drawing/2014/main" id="{3F363146-C2FC-EA80-0985-DE145E8E9244}"/>
                  </a:ext>
                </a:extLst>
              </p:cNvPr>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82E6DE"/>
              </a:solidFill>
              <a:ln>
                <a:noFill/>
              </a:ln>
            </p:spPr>
            <p:txBody>
              <a:bodyPr/>
              <a:lstStyle/>
              <a:p>
                <a:pPr defTabSz="609630"/>
                <a:endParaRPr lang="en-CA" sz="933"/>
              </a:p>
            </p:txBody>
          </p:sp>
          <p:sp>
            <p:nvSpPr>
              <p:cNvPr id="9" name="Google Shape;172;p15">
                <a:extLst>
                  <a:ext uri="{FF2B5EF4-FFF2-40B4-BE49-F238E27FC236}">
                    <a16:creationId xmlns:a16="http://schemas.microsoft.com/office/drawing/2014/main" id="{AD5F9CBF-BC4C-202B-BD07-B04B5E229970}"/>
                  </a:ext>
                </a:extLst>
              </p:cNvPr>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sp>
          <p:nvSpPr>
            <p:cNvPr id="6" name="Google Shape;181;p15">
              <a:extLst>
                <a:ext uri="{FF2B5EF4-FFF2-40B4-BE49-F238E27FC236}">
                  <a16:creationId xmlns:a16="http://schemas.microsoft.com/office/drawing/2014/main" id="{8A9B9CBE-9296-B966-4827-7EECE3F293D2}"/>
                </a:ext>
              </a:extLst>
            </p:cNvPr>
            <p:cNvSpPr txBox="1"/>
            <p:nvPr/>
          </p:nvSpPr>
          <p:spPr>
            <a:xfrm>
              <a:off x="2220137" y="3563113"/>
              <a:ext cx="6413751" cy="646236"/>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Hot spots</a:t>
              </a:r>
              <a:endParaRPr sz="933" dirty="0"/>
            </a:p>
          </p:txBody>
        </p:sp>
        <p:sp>
          <p:nvSpPr>
            <p:cNvPr id="7" name="Google Shape;182;p15">
              <a:extLst>
                <a:ext uri="{FF2B5EF4-FFF2-40B4-BE49-F238E27FC236}">
                  <a16:creationId xmlns:a16="http://schemas.microsoft.com/office/drawing/2014/main" id="{27A33A09-EA4E-EADA-39A4-1E13E72AA39C}"/>
                </a:ext>
              </a:extLst>
            </p:cNvPr>
            <p:cNvSpPr txBox="1"/>
            <p:nvPr/>
          </p:nvSpPr>
          <p:spPr>
            <a:xfrm>
              <a:off x="1033383" y="4351117"/>
              <a:ext cx="9034590" cy="1476558"/>
            </a:xfrm>
            <a:prstGeom prst="rect">
              <a:avLst/>
            </a:prstGeom>
            <a:noFill/>
            <a:ln>
              <a:noFill/>
            </a:ln>
          </p:spPr>
          <p:txBody>
            <a:bodyPr spcFirstLastPara="1" wrap="square" lIns="0" tIns="0" rIns="0" bIns="0" anchor="t" anchorCtr="0">
              <a:spAutoFit/>
            </a:bodyPr>
            <a:lstStyle/>
            <a:p>
              <a:pPr marL="228611" indent="-228611" algn="ctr" defTabSz="609630">
                <a:buFontTx/>
                <a:buChar char="-"/>
              </a:pPr>
              <a:r>
                <a:rPr lang="en-US" sz="1599" dirty="0">
                  <a:latin typeface="PT Sans"/>
                  <a:ea typeface="PT Sans"/>
                  <a:cs typeface="PT Sans"/>
                  <a:sym typeface="PT Sans"/>
                </a:rPr>
                <a:t>Determining scope (OHTs are asked to do a lot of measurement, evaluation as part of PHM, on top of reporting for accountability)</a:t>
              </a:r>
            </a:p>
            <a:p>
              <a:pPr marL="190510" indent="-190510" algn="ctr" defTabSz="609630">
                <a:buFontTx/>
                <a:buChar char="-"/>
              </a:pPr>
              <a:r>
                <a:rPr lang="en-US" sz="1599" dirty="0">
                  <a:latin typeface="PT Sans"/>
                  <a:sym typeface="PT Sans"/>
                </a:rPr>
                <a:t>All the meetings</a:t>
              </a:r>
            </a:p>
            <a:p>
              <a:pPr marL="190510" indent="-190510" algn="ctr" defTabSz="609630">
                <a:buFontTx/>
                <a:buChar char="-"/>
              </a:pPr>
              <a:r>
                <a:rPr lang="en-US" sz="1599" dirty="0">
                  <a:latin typeface="PT Sans"/>
                  <a:sym typeface="PT Sans"/>
                </a:rPr>
                <a:t>Connecting local to regional in the right ways</a:t>
              </a:r>
              <a:endParaRPr sz="933" dirty="0"/>
            </a:p>
          </p:txBody>
        </p:sp>
      </p:grpSp>
      <p:pic>
        <p:nvPicPr>
          <p:cNvPr id="13" name="Picture 12" descr="A person pointing at a computer&#10;&#10;Description automatically generated">
            <a:extLst>
              <a:ext uri="{FF2B5EF4-FFF2-40B4-BE49-F238E27FC236}">
                <a16:creationId xmlns:a16="http://schemas.microsoft.com/office/drawing/2014/main" id="{FDF13122-FE91-54D2-6F78-6178EA06B65F}"/>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832059" y="1671783"/>
            <a:ext cx="4095185" cy="3672819"/>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223"/>
        <p:cNvGrpSpPr/>
        <p:nvPr/>
      </p:nvGrpSpPr>
      <p:grpSpPr>
        <a:xfrm>
          <a:off x="0" y="0"/>
          <a:ext cx="0" cy="0"/>
          <a:chOff x="0" y="0"/>
          <a:chExt cx="0" cy="0"/>
        </a:xfrm>
      </p:grpSpPr>
      <p:grpSp>
        <p:nvGrpSpPr>
          <p:cNvPr id="224" name="Google Shape;224;p17"/>
          <p:cNvGrpSpPr/>
          <p:nvPr/>
        </p:nvGrpSpPr>
        <p:grpSpPr>
          <a:xfrm>
            <a:off x="486318" y="25808"/>
            <a:ext cx="4845876" cy="5998033"/>
            <a:chOff x="0" y="-38100"/>
            <a:chExt cx="2435990" cy="3015172"/>
          </a:xfrm>
        </p:grpSpPr>
        <p:sp>
          <p:nvSpPr>
            <p:cNvPr id="225" name="Google Shape;225;p17"/>
            <p:cNvSpPr/>
            <p:nvPr/>
          </p:nvSpPr>
          <p:spPr>
            <a:xfrm>
              <a:off x="0" y="0"/>
              <a:ext cx="2435990" cy="2977072"/>
            </a:xfrm>
            <a:custGeom>
              <a:avLst/>
              <a:gdLst/>
              <a:ahLst/>
              <a:cxnLst/>
              <a:rect l="l" t="t" r="r" b="b"/>
              <a:pathLst>
                <a:path w="2435990" h="2977072" extrusionOk="0">
                  <a:moveTo>
                    <a:pt x="0" y="0"/>
                  </a:moveTo>
                  <a:lnTo>
                    <a:pt x="2435990" y="0"/>
                  </a:lnTo>
                  <a:lnTo>
                    <a:pt x="2435990" y="2977072"/>
                  </a:lnTo>
                  <a:lnTo>
                    <a:pt x="0" y="2977072"/>
                  </a:lnTo>
                  <a:close/>
                </a:path>
              </a:pathLst>
            </a:custGeom>
            <a:solidFill>
              <a:srgbClr val="E1E2E2"/>
            </a:solidFill>
            <a:ln>
              <a:noFill/>
            </a:ln>
          </p:spPr>
          <p:txBody>
            <a:bodyPr/>
            <a:lstStyle/>
            <a:p>
              <a:pPr defTabSz="609630"/>
              <a:endParaRPr lang="en-CA" sz="933"/>
            </a:p>
          </p:txBody>
        </p:sp>
        <p:sp>
          <p:nvSpPr>
            <p:cNvPr id="226" name="Google Shape;226;p17"/>
            <p:cNvSpPr txBox="1"/>
            <p:nvPr/>
          </p:nvSpPr>
          <p:spPr>
            <a:xfrm>
              <a:off x="0" y="-38100"/>
              <a:ext cx="2435990" cy="3015172"/>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227" name="Google Shape;227;p17"/>
          <p:cNvGrpSpPr/>
          <p:nvPr/>
        </p:nvGrpSpPr>
        <p:grpSpPr>
          <a:xfrm>
            <a:off x="384718" y="-75792"/>
            <a:ext cx="4845876" cy="5998033"/>
            <a:chOff x="0" y="-38100"/>
            <a:chExt cx="2435990" cy="3015172"/>
          </a:xfrm>
        </p:grpSpPr>
        <p:sp>
          <p:nvSpPr>
            <p:cNvPr id="228" name="Google Shape;228;p17"/>
            <p:cNvSpPr/>
            <p:nvPr/>
          </p:nvSpPr>
          <p:spPr>
            <a:xfrm>
              <a:off x="0" y="0"/>
              <a:ext cx="2435990" cy="2977072"/>
            </a:xfrm>
            <a:custGeom>
              <a:avLst/>
              <a:gdLst/>
              <a:ahLst/>
              <a:cxnLst/>
              <a:rect l="l" t="t" r="r" b="b"/>
              <a:pathLst>
                <a:path w="2435990" h="2977072" extrusionOk="0">
                  <a:moveTo>
                    <a:pt x="0" y="0"/>
                  </a:moveTo>
                  <a:lnTo>
                    <a:pt x="2435990" y="0"/>
                  </a:lnTo>
                  <a:lnTo>
                    <a:pt x="2435990" y="2977072"/>
                  </a:lnTo>
                  <a:lnTo>
                    <a:pt x="0" y="2977072"/>
                  </a:lnTo>
                  <a:close/>
                </a:path>
              </a:pathLst>
            </a:custGeom>
            <a:solidFill>
              <a:srgbClr val="82E6DE"/>
            </a:solidFill>
            <a:ln>
              <a:noFill/>
            </a:ln>
          </p:spPr>
          <p:txBody>
            <a:bodyPr/>
            <a:lstStyle/>
            <a:p>
              <a:pPr defTabSz="609630"/>
              <a:endParaRPr lang="en-CA" sz="933"/>
            </a:p>
          </p:txBody>
        </p:sp>
        <p:sp>
          <p:nvSpPr>
            <p:cNvPr id="229" name="Google Shape;229;p17"/>
            <p:cNvSpPr txBox="1"/>
            <p:nvPr/>
          </p:nvSpPr>
          <p:spPr>
            <a:xfrm>
              <a:off x="0" y="-38100"/>
              <a:ext cx="2435990" cy="3015172"/>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pic>
        <p:nvPicPr>
          <p:cNvPr id="230" name="Google Shape;230;p1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991325" y="635520"/>
            <a:ext cx="3835867" cy="4855797"/>
          </a:xfrm>
          <a:prstGeom prst="rect">
            <a:avLst/>
          </a:prstGeom>
          <a:noFill/>
          <a:ln>
            <a:noFill/>
          </a:ln>
        </p:spPr>
      </p:pic>
      <p:pic>
        <p:nvPicPr>
          <p:cNvPr id="231" name="Google Shape;231;p1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484375" y="1350010"/>
            <a:ext cx="671600" cy="679741"/>
          </a:xfrm>
          <a:prstGeom prst="rect">
            <a:avLst/>
          </a:prstGeom>
          <a:noFill/>
          <a:ln>
            <a:noFill/>
          </a:ln>
        </p:spPr>
      </p:pic>
      <p:pic>
        <p:nvPicPr>
          <p:cNvPr id="232" name="Google Shape;232;p1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894783" y="512427"/>
            <a:ext cx="671600" cy="679741"/>
          </a:xfrm>
          <a:prstGeom prst="rect">
            <a:avLst/>
          </a:prstGeom>
          <a:noFill/>
          <a:ln>
            <a:noFill/>
          </a:ln>
        </p:spPr>
      </p:pic>
      <p:pic>
        <p:nvPicPr>
          <p:cNvPr id="233" name="Google Shape;233;p1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101717" y="-2721050"/>
            <a:ext cx="6180566" cy="6180547"/>
          </a:xfrm>
          <a:prstGeom prst="rect">
            <a:avLst/>
          </a:prstGeom>
          <a:noFill/>
          <a:ln>
            <a:noFill/>
          </a:ln>
        </p:spPr>
      </p:pic>
      <p:pic>
        <p:nvPicPr>
          <p:cNvPr id="234" name="Google Shape;234;p1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966958" y="3500101"/>
            <a:ext cx="6180566" cy="6180547"/>
          </a:xfrm>
          <a:prstGeom prst="rect">
            <a:avLst/>
          </a:prstGeom>
          <a:noFill/>
          <a:ln>
            <a:noFill/>
          </a:ln>
        </p:spPr>
      </p:pic>
      <p:sp>
        <p:nvSpPr>
          <p:cNvPr id="235" name="Google Shape;235;p17"/>
          <p:cNvSpPr txBox="1"/>
          <p:nvPr/>
        </p:nvSpPr>
        <p:spPr>
          <a:xfrm>
            <a:off x="5837201" y="3149748"/>
            <a:ext cx="5484467" cy="2955040"/>
          </a:xfrm>
          <a:prstGeom prst="rect">
            <a:avLst/>
          </a:prstGeom>
          <a:noFill/>
          <a:ln>
            <a:noFill/>
          </a:ln>
        </p:spPr>
        <p:txBody>
          <a:bodyPr spcFirstLastPara="1" wrap="square" lIns="0" tIns="0" rIns="0" bIns="0" anchor="t" anchorCtr="0">
            <a:spAutoFit/>
          </a:bodyPr>
          <a:lstStyle/>
          <a:p>
            <a:pPr algn="ctr" defTabSz="609630">
              <a:lnSpc>
                <a:spcPct val="120000"/>
              </a:lnSpc>
            </a:pPr>
            <a:r>
              <a:rPr lang="en-US" sz="5334" dirty="0">
                <a:solidFill>
                  <a:srgbClr val="423939"/>
                </a:solidFill>
                <a:latin typeface="Lora"/>
                <a:ea typeface="Lora"/>
                <a:cs typeface="Lora"/>
                <a:sym typeface="Lora"/>
              </a:rPr>
              <a:t>The uniqueness of the populations</a:t>
            </a:r>
            <a:endParaRPr sz="933" dirty="0"/>
          </a:p>
        </p:txBody>
      </p:sp>
      <p:sp>
        <p:nvSpPr>
          <p:cNvPr id="237" name="Google Shape;237;p17"/>
          <p:cNvSpPr txBox="1"/>
          <p:nvPr/>
        </p:nvSpPr>
        <p:spPr>
          <a:xfrm>
            <a:off x="6976678" y="1779520"/>
            <a:ext cx="3274113" cy="1436355"/>
          </a:xfrm>
          <a:prstGeom prst="rect">
            <a:avLst/>
          </a:prstGeom>
          <a:noFill/>
          <a:ln>
            <a:noFill/>
          </a:ln>
        </p:spPr>
        <p:txBody>
          <a:bodyPr spcFirstLastPara="1" wrap="square" lIns="0" tIns="0" rIns="0" bIns="0" anchor="t" anchorCtr="0">
            <a:spAutoFit/>
          </a:bodyPr>
          <a:lstStyle/>
          <a:p>
            <a:pPr algn="ctr" defTabSz="609630">
              <a:lnSpc>
                <a:spcPct val="140000"/>
              </a:lnSpc>
            </a:pPr>
            <a:r>
              <a:rPr lang="en-US" sz="6667" dirty="0">
                <a:solidFill>
                  <a:srgbClr val="423939"/>
                </a:solidFill>
                <a:latin typeface="Lora"/>
                <a:ea typeface="Lora"/>
                <a:cs typeface="Lora"/>
                <a:sym typeface="Lora"/>
              </a:rPr>
              <a:t>Case 2</a:t>
            </a:r>
            <a:endParaRPr sz="6667" dirty="0"/>
          </a:p>
        </p:txBody>
      </p:sp>
      <p:pic>
        <p:nvPicPr>
          <p:cNvPr id="238" name="Google Shape;238;p1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890450" y="5344035"/>
            <a:ext cx="671600" cy="6797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11A-90D0-D0D5-EF24-920FAA4EE7AB}"/>
              </a:ext>
            </a:extLst>
          </p:cNvPr>
          <p:cNvSpPr>
            <a:spLocks noGrp="1"/>
          </p:cNvSpPr>
          <p:nvPr>
            <p:ph type="sldNum" sz="quarter" idx="4294967295"/>
          </p:nvPr>
        </p:nvSpPr>
        <p:spPr/>
        <p:txBody>
          <a:bodyPr/>
          <a:lstStyle/>
          <a:p>
            <a:fld id="{9F4F81F6-E686-4BCF-BA3C-EFC8F861DBA0}" type="slidenum">
              <a:rPr lang="fr-CA" smtClean="0"/>
              <a:pPr/>
              <a:t>8</a:t>
            </a:fld>
            <a:endParaRPr lang="fr-CA" dirty="0"/>
          </a:p>
        </p:txBody>
      </p:sp>
      <p:sp>
        <p:nvSpPr>
          <p:cNvPr id="3" name="TextBox 2">
            <a:extLst>
              <a:ext uri="{FF2B5EF4-FFF2-40B4-BE49-F238E27FC236}">
                <a16:creationId xmlns:a16="http://schemas.microsoft.com/office/drawing/2014/main" id="{AAC27A85-4550-6D28-AA1D-3AE69E615CFD}"/>
              </a:ext>
            </a:extLst>
          </p:cNvPr>
          <p:cNvSpPr txBox="1"/>
          <p:nvPr/>
        </p:nvSpPr>
        <p:spPr>
          <a:xfrm>
            <a:off x="4424082" y="430306"/>
            <a:ext cx="2971800" cy="646331"/>
          </a:xfrm>
          <a:prstGeom prst="rect">
            <a:avLst/>
          </a:prstGeom>
          <a:noFill/>
        </p:spPr>
        <p:txBody>
          <a:bodyPr wrap="square" rtlCol="0">
            <a:spAutoFit/>
          </a:bodyPr>
          <a:lstStyle/>
          <a:p>
            <a:r>
              <a:rPr lang="en-CA" sz="3600" b="1" dirty="0"/>
              <a:t>Poll 2</a:t>
            </a:r>
          </a:p>
        </p:txBody>
      </p:sp>
      <p:sp>
        <p:nvSpPr>
          <p:cNvPr id="5" name="TextBox 4">
            <a:extLst>
              <a:ext uri="{FF2B5EF4-FFF2-40B4-BE49-F238E27FC236}">
                <a16:creationId xmlns:a16="http://schemas.microsoft.com/office/drawing/2014/main" id="{90CEEF1D-A7AC-2126-82AE-AC2D89A6FBBF}"/>
              </a:ext>
            </a:extLst>
          </p:cNvPr>
          <p:cNvSpPr txBox="1"/>
          <p:nvPr/>
        </p:nvSpPr>
        <p:spPr>
          <a:xfrm>
            <a:off x="794248" y="1621158"/>
            <a:ext cx="11044518" cy="4117537"/>
          </a:xfrm>
          <a:prstGeom prst="rect">
            <a:avLst/>
          </a:prstGeom>
          <a:noFill/>
        </p:spPr>
        <p:txBody>
          <a:bodyPr wrap="square">
            <a:spAutoFit/>
          </a:bodyPr>
          <a:lstStyle/>
          <a:p>
            <a:pPr>
              <a:lnSpc>
                <a:spcPct val="107000"/>
              </a:lnSpc>
              <a:spcAft>
                <a:spcPts val="800"/>
              </a:spcAft>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What is your experience with evaluation? (choose 1)</a:t>
            </a:r>
          </a:p>
          <a:p>
            <a:pPr marL="1339850" lvl="2" indent="-628650">
              <a:lnSpc>
                <a:spcPct val="107000"/>
              </a:lnSpc>
              <a:buFont typeface="+mj-lt"/>
              <a:buAutoNum type="arabicPeriod"/>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I have much experience with evaluation.</a:t>
            </a:r>
          </a:p>
          <a:p>
            <a:pPr marL="1339850" lvl="2" indent="-628650">
              <a:lnSpc>
                <a:spcPct val="107000"/>
              </a:lnSpc>
              <a:buFont typeface="+mj-lt"/>
              <a:buAutoNum type="arabicPeriod"/>
            </a:pPr>
            <a:r>
              <a:rPr lang="en-CA" sz="4000" kern="100" dirty="0">
                <a:latin typeface="Calibri" panose="020F0502020204030204" pitchFamily="34" charset="0"/>
                <a:ea typeface="Calibri" panose="020F0502020204030204" pitchFamily="34" charset="0"/>
                <a:cs typeface="Times New Roman" panose="02020603050405020304" pitchFamily="18" charset="0"/>
              </a:rPr>
              <a:t>I have good knowledge of evaluation</a:t>
            </a:r>
          </a:p>
          <a:p>
            <a:pPr marL="1339850" lvl="2" indent="-628650">
              <a:lnSpc>
                <a:spcPct val="107000"/>
              </a:lnSpc>
              <a:buFont typeface="+mj-lt"/>
              <a:buAutoNum type="arabicPeriod"/>
            </a:pPr>
            <a:r>
              <a:rPr lang="en-CA" sz="4000" kern="100" dirty="0">
                <a:latin typeface="Calibri" panose="020F0502020204030204" pitchFamily="34" charset="0"/>
                <a:ea typeface="Calibri" panose="020F0502020204030204" pitchFamily="34" charset="0"/>
                <a:cs typeface="Times New Roman" panose="02020603050405020304" pitchFamily="18" charset="0"/>
              </a:rPr>
              <a:t>I have some exposure to evaluation</a:t>
            </a: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1339850" lvl="2" indent="-628650">
              <a:lnSpc>
                <a:spcPct val="107000"/>
              </a:lnSpc>
              <a:buFont typeface="+mj-lt"/>
              <a:buAutoNum type="arabicPeriod"/>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I have no experience with evaluation</a:t>
            </a:r>
          </a:p>
          <a:p>
            <a:pPr marL="742950" lvl="0" indent="-742950">
              <a:lnSpc>
                <a:spcPct val="107000"/>
              </a:lnSpc>
              <a:buFont typeface="+mj-lt"/>
              <a:buAutoNum type="arabicPeriod"/>
            </a:pP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473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12698-F500-1FA3-FC84-00E838A52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60CCD-F0F2-1BAE-CF06-7970740818D3}"/>
              </a:ext>
            </a:extLst>
          </p:cNvPr>
          <p:cNvSpPr>
            <a:spLocks noGrp="1"/>
          </p:cNvSpPr>
          <p:nvPr>
            <p:ph type="title"/>
          </p:nvPr>
        </p:nvSpPr>
        <p:spPr>
          <a:xfrm>
            <a:off x="1854175" y="968225"/>
            <a:ext cx="9899675" cy="451000"/>
          </a:xfrm>
        </p:spPr>
        <p:txBody>
          <a:bodyPr>
            <a:noAutofit/>
          </a:bodyPr>
          <a:lstStyle/>
          <a:p>
            <a:r>
              <a:rPr lang="en-US" sz="4334" dirty="0"/>
              <a:t>Situation: data reports, estimates, and publications do not reflect our (health and care) realities</a:t>
            </a:r>
            <a:endParaRPr lang="en-CA" sz="4334" dirty="0"/>
          </a:p>
        </p:txBody>
      </p:sp>
      <p:sp>
        <p:nvSpPr>
          <p:cNvPr id="3" name="Text Placeholder 2">
            <a:extLst>
              <a:ext uri="{FF2B5EF4-FFF2-40B4-BE49-F238E27FC236}">
                <a16:creationId xmlns:a16="http://schemas.microsoft.com/office/drawing/2014/main" id="{5934C515-DB2E-94F3-F487-8B3D67A5E06C}"/>
              </a:ext>
            </a:extLst>
          </p:cNvPr>
          <p:cNvSpPr>
            <a:spLocks noGrp="1"/>
          </p:cNvSpPr>
          <p:nvPr>
            <p:ph type="body" idx="1"/>
          </p:nvPr>
        </p:nvSpPr>
        <p:spPr>
          <a:xfrm>
            <a:off x="746078" y="2314576"/>
            <a:ext cx="6197648" cy="4410074"/>
          </a:xfrm>
        </p:spPr>
        <p:txBody>
          <a:bodyPr>
            <a:normAutofit fontScale="85000" lnSpcReduction="20000"/>
          </a:bodyPr>
          <a:lstStyle/>
          <a:p>
            <a:r>
              <a:rPr lang="en-US" dirty="0"/>
              <a:t>Why? Small sample sizes across OHT, reliance on census data, OHIP billing, hospital, </a:t>
            </a:r>
            <a:r>
              <a:rPr lang="en-US" i="1" dirty="0"/>
              <a:t>provincial</a:t>
            </a:r>
            <a:r>
              <a:rPr lang="en-US" dirty="0"/>
              <a:t> data to infer population health status, large land mass</a:t>
            </a:r>
            <a:br>
              <a:rPr lang="en-US" dirty="0"/>
            </a:br>
            <a:endParaRPr lang="en-US" dirty="0"/>
          </a:p>
          <a:p>
            <a:r>
              <a:rPr lang="en-US" b="1" dirty="0"/>
              <a:t>Indigenous data and knowledge sovereignty</a:t>
            </a:r>
            <a:br>
              <a:rPr lang="en-US" dirty="0"/>
            </a:br>
            <a:endParaRPr lang="en-US" dirty="0"/>
          </a:p>
          <a:p>
            <a:r>
              <a:rPr lang="en-US" dirty="0"/>
              <a:t>Idea: Develop an equity-centered data strategy in collaboration with communities to supplement existing data sources to be </a:t>
            </a:r>
            <a:r>
              <a:rPr lang="en-US" u="sng" dirty="0"/>
              <a:t>owned by the communities themselves</a:t>
            </a:r>
          </a:p>
          <a:p>
            <a:endParaRPr lang="en-US" u="sng" dirty="0"/>
          </a:p>
          <a:p>
            <a:r>
              <a:rPr lang="en-US" dirty="0"/>
              <a:t>Strategy will focus on the types of information that is needed and approaches to acquire the information, while recognizing FAIR and CARE principles</a:t>
            </a:r>
            <a:br>
              <a:rPr lang="en-US" dirty="0"/>
            </a:br>
            <a:endParaRPr lang="en-US" dirty="0"/>
          </a:p>
        </p:txBody>
      </p:sp>
      <p:pic>
        <p:nvPicPr>
          <p:cNvPr id="5" name="Picture 4">
            <a:extLst>
              <a:ext uri="{FF2B5EF4-FFF2-40B4-BE49-F238E27FC236}">
                <a16:creationId xmlns:a16="http://schemas.microsoft.com/office/drawing/2014/main" id="{D12FD7BA-EC22-33F1-DD3C-0E8A99EDB096}"/>
              </a:ext>
            </a:extLst>
          </p:cNvPr>
          <p:cNvPicPr>
            <a:picLocks noChangeAspect="1"/>
          </p:cNvPicPr>
          <p:nvPr/>
        </p:nvPicPr>
        <p:blipFill>
          <a:blip r:embed="rId3"/>
          <a:stretch>
            <a:fillRect/>
          </a:stretch>
        </p:blipFill>
        <p:spPr>
          <a:xfrm>
            <a:off x="6943726" y="4575534"/>
            <a:ext cx="5162549" cy="1831466"/>
          </a:xfrm>
          <a:prstGeom prst="rect">
            <a:avLst/>
          </a:prstGeom>
        </p:spPr>
      </p:pic>
      <p:sp>
        <p:nvSpPr>
          <p:cNvPr id="6" name="TextBox 5">
            <a:extLst>
              <a:ext uri="{FF2B5EF4-FFF2-40B4-BE49-F238E27FC236}">
                <a16:creationId xmlns:a16="http://schemas.microsoft.com/office/drawing/2014/main" id="{64AF21B5-A9FA-D6B9-050D-6664EAC5BC1B}"/>
              </a:ext>
            </a:extLst>
          </p:cNvPr>
          <p:cNvSpPr txBox="1"/>
          <p:nvPr/>
        </p:nvSpPr>
        <p:spPr>
          <a:xfrm>
            <a:off x="7010401" y="6508569"/>
            <a:ext cx="5162549" cy="379463"/>
          </a:xfrm>
          <a:prstGeom prst="rect">
            <a:avLst/>
          </a:prstGeom>
          <a:noFill/>
        </p:spPr>
        <p:txBody>
          <a:bodyPr wrap="square" rtlCol="0">
            <a:spAutoFit/>
          </a:bodyPr>
          <a:lstStyle/>
          <a:p>
            <a:pPr defTabSz="609630"/>
            <a:r>
              <a:rPr lang="en-US" sz="933" dirty="0"/>
              <a:t>McConkey, S., Brar, R., Blais G., Hardy, M., Smylie, J. (2022). Indigenous Population Estimates for the City of Thunder Bay</a:t>
            </a:r>
            <a:endParaRPr lang="en-CA" sz="933" dirty="0"/>
          </a:p>
        </p:txBody>
      </p:sp>
      <p:pic>
        <p:nvPicPr>
          <p:cNvPr id="1026" name="Picture 2" descr="Mamow Ahyamowen Alliance">
            <a:extLst>
              <a:ext uri="{FF2B5EF4-FFF2-40B4-BE49-F238E27FC236}">
                <a16:creationId xmlns:a16="http://schemas.microsoft.com/office/drawing/2014/main" id="{55C7087D-9F63-1A29-6514-D2959E54CE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8298" y="2849044"/>
            <a:ext cx="3133404" cy="95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449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B129E3A-9F1B-B61D-774D-45EE4F6D896F}"/>
            </a:ext>
          </a:extLst>
        </p:cNvPr>
        <p:cNvGrpSpPr/>
        <p:nvPr/>
      </p:nvGrpSpPr>
      <p:grpSpPr>
        <a:xfrm>
          <a:off x="0" y="0"/>
          <a:ext cx="0" cy="0"/>
          <a:chOff x="0" y="0"/>
          <a:chExt cx="0" cy="0"/>
        </a:xfrm>
      </p:grpSpPr>
      <p:grpSp>
        <p:nvGrpSpPr>
          <p:cNvPr id="158" name="Google Shape;158;p15">
            <a:extLst>
              <a:ext uri="{FF2B5EF4-FFF2-40B4-BE49-F238E27FC236}">
                <a16:creationId xmlns:a16="http://schemas.microsoft.com/office/drawing/2014/main" id="{9C9D3BD6-02D8-085D-1362-B6EA95CF54BC}"/>
              </a:ext>
            </a:extLst>
          </p:cNvPr>
          <p:cNvGrpSpPr/>
          <p:nvPr/>
        </p:nvGrpSpPr>
        <p:grpSpPr>
          <a:xfrm>
            <a:off x="7702341" y="577795"/>
            <a:ext cx="4591259" cy="6063995"/>
            <a:chOff x="0" y="-38100"/>
            <a:chExt cx="2307996" cy="3048331"/>
          </a:xfrm>
        </p:grpSpPr>
        <p:sp>
          <p:nvSpPr>
            <p:cNvPr id="159" name="Google Shape;159;p15">
              <a:extLst>
                <a:ext uri="{FF2B5EF4-FFF2-40B4-BE49-F238E27FC236}">
                  <a16:creationId xmlns:a16="http://schemas.microsoft.com/office/drawing/2014/main" id="{FB736E79-3B92-41A1-4E12-8B925DF88326}"/>
                </a:ext>
              </a:extLst>
            </p:cNvPr>
            <p:cNvSpPr/>
            <p:nvPr/>
          </p:nvSpPr>
          <p:spPr>
            <a:xfrm>
              <a:off x="0" y="0"/>
              <a:ext cx="2307996" cy="3010231"/>
            </a:xfrm>
            <a:custGeom>
              <a:avLst/>
              <a:gdLst/>
              <a:ahLst/>
              <a:cxnLst/>
              <a:rect l="l" t="t" r="r" b="b"/>
              <a:pathLst>
                <a:path w="2307996" h="3010231" extrusionOk="0">
                  <a:moveTo>
                    <a:pt x="0" y="0"/>
                  </a:moveTo>
                  <a:lnTo>
                    <a:pt x="2307996" y="0"/>
                  </a:lnTo>
                  <a:lnTo>
                    <a:pt x="2307996" y="3010231"/>
                  </a:lnTo>
                  <a:lnTo>
                    <a:pt x="0" y="3010231"/>
                  </a:lnTo>
                  <a:close/>
                </a:path>
              </a:pathLst>
            </a:custGeom>
            <a:solidFill>
              <a:srgbClr val="E1E2E2"/>
            </a:solidFill>
            <a:ln>
              <a:noFill/>
            </a:ln>
          </p:spPr>
          <p:txBody>
            <a:bodyPr/>
            <a:lstStyle/>
            <a:p>
              <a:pPr defTabSz="609630"/>
              <a:endParaRPr lang="en-CA" sz="933"/>
            </a:p>
          </p:txBody>
        </p:sp>
        <p:sp>
          <p:nvSpPr>
            <p:cNvPr id="160" name="Google Shape;160;p15">
              <a:extLst>
                <a:ext uri="{FF2B5EF4-FFF2-40B4-BE49-F238E27FC236}">
                  <a16:creationId xmlns:a16="http://schemas.microsoft.com/office/drawing/2014/main" id="{7E096E12-08B9-2821-FFB7-3A3D7A2F7B1D}"/>
                </a:ext>
              </a:extLst>
            </p:cNvPr>
            <p:cNvSpPr txBox="1"/>
            <p:nvPr/>
          </p:nvSpPr>
          <p:spPr>
            <a:xfrm>
              <a:off x="0" y="-38100"/>
              <a:ext cx="2307996" cy="3048331"/>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grpSp>
        <p:nvGrpSpPr>
          <p:cNvPr id="161" name="Google Shape;161;p15">
            <a:extLst>
              <a:ext uri="{FF2B5EF4-FFF2-40B4-BE49-F238E27FC236}">
                <a16:creationId xmlns:a16="http://schemas.microsoft.com/office/drawing/2014/main" id="{F4EC00BD-09B1-BA21-F01D-34ED7E95E2F0}"/>
              </a:ext>
            </a:extLst>
          </p:cNvPr>
          <p:cNvGrpSpPr/>
          <p:nvPr/>
        </p:nvGrpSpPr>
        <p:grpSpPr>
          <a:xfrm>
            <a:off x="7600741" y="476195"/>
            <a:ext cx="4591259" cy="6063995"/>
            <a:chOff x="0" y="-38100"/>
            <a:chExt cx="2307996" cy="3048331"/>
          </a:xfrm>
        </p:grpSpPr>
        <p:sp>
          <p:nvSpPr>
            <p:cNvPr id="162" name="Google Shape;162;p15">
              <a:extLst>
                <a:ext uri="{FF2B5EF4-FFF2-40B4-BE49-F238E27FC236}">
                  <a16:creationId xmlns:a16="http://schemas.microsoft.com/office/drawing/2014/main" id="{4BF52F86-DF6C-7BC8-5127-9E8A3E9FA813}"/>
                </a:ext>
              </a:extLst>
            </p:cNvPr>
            <p:cNvSpPr/>
            <p:nvPr/>
          </p:nvSpPr>
          <p:spPr>
            <a:xfrm>
              <a:off x="0" y="0"/>
              <a:ext cx="2307996" cy="3010231"/>
            </a:xfrm>
            <a:custGeom>
              <a:avLst/>
              <a:gdLst/>
              <a:ahLst/>
              <a:cxnLst/>
              <a:rect l="l" t="t" r="r" b="b"/>
              <a:pathLst>
                <a:path w="2307996" h="3010231" extrusionOk="0">
                  <a:moveTo>
                    <a:pt x="0" y="0"/>
                  </a:moveTo>
                  <a:lnTo>
                    <a:pt x="2307996" y="0"/>
                  </a:lnTo>
                  <a:lnTo>
                    <a:pt x="2307996" y="3010231"/>
                  </a:lnTo>
                  <a:lnTo>
                    <a:pt x="0" y="3010231"/>
                  </a:lnTo>
                  <a:close/>
                </a:path>
              </a:pathLst>
            </a:custGeom>
            <a:solidFill>
              <a:srgbClr val="82E6DE"/>
            </a:solidFill>
            <a:ln>
              <a:noFill/>
            </a:ln>
          </p:spPr>
          <p:txBody>
            <a:bodyPr/>
            <a:lstStyle/>
            <a:p>
              <a:pPr defTabSz="609630"/>
              <a:endParaRPr lang="en-CA" sz="933"/>
            </a:p>
          </p:txBody>
        </p:sp>
        <p:sp>
          <p:nvSpPr>
            <p:cNvPr id="163" name="Google Shape;163;p15">
              <a:extLst>
                <a:ext uri="{FF2B5EF4-FFF2-40B4-BE49-F238E27FC236}">
                  <a16:creationId xmlns:a16="http://schemas.microsoft.com/office/drawing/2014/main" id="{476A340F-3F86-628E-17E1-DE149B7D928C}"/>
                </a:ext>
              </a:extLst>
            </p:cNvPr>
            <p:cNvSpPr txBox="1"/>
            <p:nvPr/>
          </p:nvSpPr>
          <p:spPr>
            <a:xfrm>
              <a:off x="0" y="-38100"/>
              <a:ext cx="2307996" cy="3048331"/>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pic>
        <p:nvPicPr>
          <p:cNvPr id="164" name="Google Shape;164;p15">
            <a:extLst>
              <a:ext uri="{FF2B5EF4-FFF2-40B4-BE49-F238E27FC236}">
                <a16:creationId xmlns:a16="http://schemas.microsoft.com/office/drawing/2014/main" id="{8A45A511-1EF6-7E73-C5A0-DEC93F94C632}"/>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645150" y="3916526"/>
            <a:ext cx="6180566" cy="6180547"/>
          </a:xfrm>
          <a:prstGeom prst="rect">
            <a:avLst/>
          </a:prstGeom>
          <a:noFill/>
          <a:ln>
            <a:noFill/>
          </a:ln>
        </p:spPr>
      </p:pic>
      <p:pic>
        <p:nvPicPr>
          <p:cNvPr id="165" name="Google Shape;165;p15">
            <a:extLst>
              <a:ext uri="{FF2B5EF4-FFF2-40B4-BE49-F238E27FC236}">
                <a16:creationId xmlns:a16="http://schemas.microsoft.com/office/drawing/2014/main" id="{484EC19C-4CD4-C15D-4071-9B196E3B9823}"/>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852221" y="-2909617"/>
            <a:ext cx="6180566" cy="6180547"/>
          </a:xfrm>
          <a:prstGeom prst="rect">
            <a:avLst/>
          </a:prstGeom>
          <a:noFill/>
          <a:ln>
            <a:noFill/>
          </a:ln>
        </p:spPr>
      </p:pic>
      <p:sp>
        <p:nvSpPr>
          <p:cNvPr id="179" name="Google Shape;179;p15">
            <a:extLst>
              <a:ext uri="{FF2B5EF4-FFF2-40B4-BE49-F238E27FC236}">
                <a16:creationId xmlns:a16="http://schemas.microsoft.com/office/drawing/2014/main" id="{73DFAC5B-3FAC-483C-27FD-F3E09BE60040}"/>
              </a:ext>
            </a:extLst>
          </p:cNvPr>
          <p:cNvSpPr txBox="1"/>
          <p:nvPr/>
        </p:nvSpPr>
        <p:spPr>
          <a:xfrm>
            <a:off x="140134" y="785891"/>
            <a:ext cx="7099624" cy="738664"/>
          </a:xfrm>
          <a:prstGeom prst="rect">
            <a:avLst/>
          </a:prstGeom>
          <a:noFill/>
          <a:ln>
            <a:noFill/>
          </a:ln>
        </p:spPr>
        <p:txBody>
          <a:bodyPr spcFirstLastPara="1" wrap="square" lIns="0" tIns="0" rIns="0" bIns="0" anchor="t" anchorCtr="0">
            <a:spAutoFit/>
          </a:bodyPr>
          <a:lstStyle/>
          <a:p>
            <a:pPr algn="ctr" defTabSz="609630">
              <a:lnSpc>
                <a:spcPct val="120000"/>
              </a:lnSpc>
            </a:pPr>
            <a:r>
              <a:rPr lang="en-US" sz="4000" dirty="0">
                <a:solidFill>
                  <a:srgbClr val="423939"/>
                </a:solidFill>
                <a:latin typeface="Lora"/>
                <a:ea typeface="Lora"/>
                <a:cs typeface="Lora"/>
                <a:sym typeface="Lora"/>
              </a:rPr>
              <a:t>Northern data strategy</a:t>
            </a:r>
            <a:endParaRPr sz="4000" dirty="0"/>
          </a:p>
        </p:txBody>
      </p:sp>
      <p:grpSp>
        <p:nvGrpSpPr>
          <p:cNvPr id="2" name="Group 1">
            <a:extLst>
              <a:ext uri="{FF2B5EF4-FFF2-40B4-BE49-F238E27FC236}">
                <a16:creationId xmlns:a16="http://schemas.microsoft.com/office/drawing/2014/main" id="{63E266F3-1961-C899-2974-BC9E2916505D}"/>
              </a:ext>
            </a:extLst>
          </p:cNvPr>
          <p:cNvGrpSpPr/>
          <p:nvPr/>
        </p:nvGrpSpPr>
        <p:grpSpPr>
          <a:xfrm>
            <a:off x="342901" y="2069440"/>
            <a:ext cx="6505575" cy="1701031"/>
            <a:chOff x="514350" y="3104159"/>
            <a:chExt cx="9758363" cy="2551547"/>
          </a:xfrm>
        </p:grpSpPr>
        <p:grpSp>
          <p:nvGrpSpPr>
            <p:cNvPr id="167" name="Google Shape;167;p15">
              <a:extLst>
                <a:ext uri="{FF2B5EF4-FFF2-40B4-BE49-F238E27FC236}">
                  <a16:creationId xmlns:a16="http://schemas.microsoft.com/office/drawing/2014/main" id="{5D8224E0-A658-2DC5-3F7E-26B00A68EC66}"/>
                </a:ext>
              </a:extLst>
            </p:cNvPr>
            <p:cNvGrpSpPr/>
            <p:nvPr/>
          </p:nvGrpSpPr>
          <p:grpSpPr>
            <a:xfrm>
              <a:off x="797125" y="3455891"/>
              <a:ext cx="9475588" cy="2199815"/>
              <a:chOff x="0" y="-38100"/>
              <a:chExt cx="1850629" cy="781677"/>
            </a:xfrm>
          </p:grpSpPr>
          <p:sp>
            <p:nvSpPr>
              <p:cNvPr id="168" name="Google Shape;168;p15">
                <a:extLst>
                  <a:ext uri="{FF2B5EF4-FFF2-40B4-BE49-F238E27FC236}">
                    <a16:creationId xmlns:a16="http://schemas.microsoft.com/office/drawing/2014/main" id="{1FCC51C6-96D6-063F-9334-26E7E9867CCD}"/>
                  </a:ext>
                </a:extLst>
              </p:cNvPr>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E1E2E2"/>
              </a:solidFill>
              <a:ln>
                <a:noFill/>
              </a:ln>
            </p:spPr>
            <p:txBody>
              <a:bodyPr/>
              <a:lstStyle/>
              <a:p>
                <a:pPr defTabSz="609630"/>
                <a:endParaRPr lang="en-CA" sz="933"/>
              </a:p>
            </p:txBody>
          </p:sp>
          <p:sp>
            <p:nvSpPr>
              <p:cNvPr id="169" name="Google Shape;169;p15">
                <a:extLst>
                  <a:ext uri="{FF2B5EF4-FFF2-40B4-BE49-F238E27FC236}">
                    <a16:creationId xmlns:a16="http://schemas.microsoft.com/office/drawing/2014/main" id="{91C9C647-761B-9542-DB92-313F62DF7727}"/>
                  </a:ext>
                </a:extLst>
              </p:cNvPr>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dirty="0">
                  <a:latin typeface="Calibri"/>
                  <a:ea typeface="Calibri"/>
                  <a:cs typeface="Calibri"/>
                  <a:sym typeface="Calibri"/>
                </a:endParaRPr>
              </a:p>
            </p:txBody>
          </p:sp>
        </p:grpSp>
        <p:grpSp>
          <p:nvGrpSpPr>
            <p:cNvPr id="170" name="Google Shape;170;p15">
              <a:extLst>
                <a:ext uri="{FF2B5EF4-FFF2-40B4-BE49-F238E27FC236}">
                  <a16:creationId xmlns:a16="http://schemas.microsoft.com/office/drawing/2014/main" id="{8F01C6B2-7324-8E88-45D7-8F4424CC2934}"/>
                </a:ext>
              </a:extLst>
            </p:cNvPr>
            <p:cNvGrpSpPr/>
            <p:nvPr/>
          </p:nvGrpSpPr>
          <p:grpSpPr>
            <a:xfrm>
              <a:off x="514350" y="3104159"/>
              <a:ext cx="9635484" cy="2332466"/>
              <a:chOff x="0" y="-38100"/>
              <a:chExt cx="1850629" cy="781677"/>
            </a:xfrm>
          </p:grpSpPr>
          <p:sp>
            <p:nvSpPr>
              <p:cNvPr id="171" name="Google Shape;171;p15">
                <a:extLst>
                  <a:ext uri="{FF2B5EF4-FFF2-40B4-BE49-F238E27FC236}">
                    <a16:creationId xmlns:a16="http://schemas.microsoft.com/office/drawing/2014/main" id="{94B953DC-2EF9-8CC3-6266-00A380ED298E}"/>
                  </a:ext>
                </a:extLst>
              </p:cNvPr>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82E6DE"/>
              </a:solidFill>
              <a:ln>
                <a:noFill/>
              </a:ln>
            </p:spPr>
            <p:txBody>
              <a:bodyPr/>
              <a:lstStyle/>
              <a:p>
                <a:pPr defTabSz="609630"/>
                <a:endParaRPr lang="en-CA" sz="933"/>
              </a:p>
            </p:txBody>
          </p:sp>
          <p:sp>
            <p:nvSpPr>
              <p:cNvPr id="172" name="Google Shape;172;p15">
                <a:extLst>
                  <a:ext uri="{FF2B5EF4-FFF2-40B4-BE49-F238E27FC236}">
                    <a16:creationId xmlns:a16="http://schemas.microsoft.com/office/drawing/2014/main" id="{37FF6F89-0AC6-E05D-BEE1-6A7E819DBD3A}"/>
                  </a:ext>
                </a:extLst>
              </p:cNvPr>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sp>
          <p:nvSpPr>
            <p:cNvPr id="181" name="Google Shape;181;p15">
              <a:extLst>
                <a:ext uri="{FF2B5EF4-FFF2-40B4-BE49-F238E27FC236}">
                  <a16:creationId xmlns:a16="http://schemas.microsoft.com/office/drawing/2014/main" id="{92151FAB-6BAB-2E83-1017-7B26C65714D6}"/>
                </a:ext>
              </a:extLst>
            </p:cNvPr>
            <p:cNvSpPr txBox="1"/>
            <p:nvPr/>
          </p:nvSpPr>
          <p:spPr>
            <a:xfrm>
              <a:off x="2220137" y="3563113"/>
              <a:ext cx="6413751" cy="646236"/>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Successes</a:t>
              </a:r>
              <a:endParaRPr sz="933" dirty="0"/>
            </a:p>
          </p:txBody>
        </p:sp>
        <p:sp>
          <p:nvSpPr>
            <p:cNvPr id="182" name="Google Shape;182;p15">
              <a:extLst>
                <a:ext uri="{FF2B5EF4-FFF2-40B4-BE49-F238E27FC236}">
                  <a16:creationId xmlns:a16="http://schemas.microsoft.com/office/drawing/2014/main" id="{8CC93961-2A11-233B-F952-BDB7608B0E6E}"/>
                </a:ext>
              </a:extLst>
            </p:cNvPr>
            <p:cNvSpPr txBox="1"/>
            <p:nvPr/>
          </p:nvSpPr>
          <p:spPr>
            <a:xfrm>
              <a:off x="797060" y="4351117"/>
              <a:ext cx="8957715" cy="923042"/>
            </a:xfrm>
            <a:prstGeom prst="rect">
              <a:avLst/>
            </a:prstGeom>
            <a:noFill/>
            <a:ln>
              <a:noFill/>
            </a:ln>
          </p:spPr>
          <p:txBody>
            <a:bodyPr spcFirstLastPara="1" wrap="square" lIns="0" tIns="0" rIns="0" bIns="0" anchor="t" anchorCtr="0">
              <a:spAutoFit/>
            </a:bodyPr>
            <a:lstStyle/>
            <a:p>
              <a:pPr marL="228611" indent="-228611" algn="ctr" defTabSz="609630">
                <a:buFontTx/>
                <a:buChar char="-"/>
              </a:pPr>
              <a:r>
                <a:rPr lang="en-US" sz="1333" dirty="0">
                  <a:latin typeface="PT Sans"/>
                  <a:sym typeface="PT Sans"/>
                </a:rPr>
                <a:t>Interest and commitment to collectively work on this</a:t>
              </a:r>
            </a:p>
            <a:p>
              <a:pPr marL="190510" indent="-190510" algn="ctr" defTabSz="609630">
                <a:buFontTx/>
                <a:buChar char="-"/>
              </a:pPr>
              <a:r>
                <a:rPr lang="en-US" sz="1333" dirty="0">
                  <a:latin typeface="PT Sans"/>
                  <a:sym typeface="PT Sans"/>
                </a:rPr>
                <a:t>Will allow us to answer questions about whether we make </a:t>
              </a:r>
              <a:r>
                <a:rPr lang="en-US" sz="1333" i="1" dirty="0">
                  <a:latin typeface="PT Sans"/>
                  <a:sym typeface="PT Sans"/>
                </a:rPr>
                <a:t>meaningful </a:t>
              </a:r>
              <a:r>
                <a:rPr lang="en-US" sz="1333" dirty="0">
                  <a:latin typeface="PT Sans"/>
                  <a:sym typeface="PT Sans"/>
                </a:rPr>
                <a:t>change</a:t>
              </a:r>
            </a:p>
            <a:p>
              <a:pPr marL="190510" indent="-190510" algn="ctr" defTabSz="609630">
                <a:buFontTx/>
                <a:buChar char="-"/>
              </a:pPr>
              <a:r>
                <a:rPr lang="en-US" sz="1333" dirty="0">
                  <a:latin typeface="PT Sans"/>
                  <a:sym typeface="PT Sans"/>
                </a:rPr>
                <a:t>A collective, coordinated approach to advance regional and provincial programs</a:t>
              </a:r>
              <a:endParaRPr lang="en-US" sz="1333" dirty="0"/>
            </a:p>
          </p:txBody>
        </p:sp>
      </p:grpSp>
      <p:pic>
        <p:nvPicPr>
          <p:cNvPr id="184" name="Google Shape;184;p15">
            <a:extLst>
              <a:ext uri="{FF2B5EF4-FFF2-40B4-BE49-F238E27FC236}">
                <a16:creationId xmlns:a16="http://schemas.microsoft.com/office/drawing/2014/main" id="{F549B6E5-9342-038F-ADBC-90E104E9923B}"/>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503183" y="5448277"/>
            <a:ext cx="671600" cy="679741"/>
          </a:xfrm>
          <a:prstGeom prst="rect">
            <a:avLst/>
          </a:prstGeom>
          <a:noFill/>
          <a:ln>
            <a:noFill/>
          </a:ln>
        </p:spPr>
      </p:pic>
      <p:pic>
        <p:nvPicPr>
          <p:cNvPr id="185" name="Google Shape;185;p15">
            <a:extLst>
              <a:ext uri="{FF2B5EF4-FFF2-40B4-BE49-F238E27FC236}">
                <a16:creationId xmlns:a16="http://schemas.microsoft.com/office/drawing/2014/main" id="{109969DA-3D8B-9B0B-6FC4-64BD70C0550F}"/>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47700" y="1271424"/>
            <a:ext cx="777517" cy="1200876"/>
          </a:xfrm>
          <a:prstGeom prst="rect">
            <a:avLst/>
          </a:prstGeom>
          <a:noFill/>
          <a:ln>
            <a:noFill/>
          </a:ln>
        </p:spPr>
      </p:pic>
      <p:grpSp>
        <p:nvGrpSpPr>
          <p:cNvPr id="3" name="Group 2">
            <a:extLst>
              <a:ext uri="{FF2B5EF4-FFF2-40B4-BE49-F238E27FC236}">
                <a16:creationId xmlns:a16="http://schemas.microsoft.com/office/drawing/2014/main" id="{7CCF3DC3-E0A4-C3B1-FA94-4B9D0DC855E5}"/>
              </a:ext>
            </a:extLst>
          </p:cNvPr>
          <p:cNvGrpSpPr/>
          <p:nvPr/>
        </p:nvGrpSpPr>
        <p:grpSpPr>
          <a:xfrm>
            <a:off x="282629" y="4200639"/>
            <a:ext cx="6505575" cy="1701031"/>
            <a:chOff x="514350" y="3104159"/>
            <a:chExt cx="9758363" cy="2551547"/>
          </a:xfrm>
        </p:grpSpPr>
        <p:grpSp>
          <p:nvGrpSpPr>
            <p:cNvPr id="4" name="Google Shape;167;p15">
              <a:extLst>
                <a:ext uri="{FF2B5EF4-FFF2-40B4-BE49-F238E27FC236}">
                  <a16:creationId xmlns:a16="http://schemas.microsoft.com/office/drawing/2014/main" id="{7B2447DB-EAEF-CB3C-6285-06FE79109ACA}"/>
                </a:ext>
              </a:extLst>
            </p:cNvPr>
            <p:cNvGrpSpPr/>
            <p:nvPr/>
          </p:nvGrpSpPr>
          <p:grpSpPr>
            <a:xfrm>
              <a:off x="797125" y="3455891"/>
              <a:ext cx="9475588" cy="2199815"/>
              <a:chOff x="0" y="-38100"/>
              <a:chExt cx="1850629" cy="781677"/>
            </a:xfrm>
          </p:grpSpPr>
          <p:sp>
            <p:nvSpPr>
              <p:cNvPr id="10" name="Google Shape;168;p15">
                <a:extLst>
                  <a:ext uri="{FF2B5EF4-FFF2-40B4-BE49-F238E27FC236}">
                    <a16:creationId xmlns:a16="http://schemas.microsoft.com/office/drawing/2014/main" id="{61A6D407-8AF0-7A4C-B252-442A44500683}"/>
                  </a:ext>
                </a:extLst>
              </p:cNvPr>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E1E2E2"/>
              </a:solidFill>
              <a:ln>
                <a:noFill/>
              </a:ln>
            </p:spPr>
            <p:txBody>
              <a:bodyPr/>
              <a:lstStyle/>
              <a:p>
                <a:pPr defTabSz="609630"/>
                <a:endParaRPr lang="en-CA" sz="933"/>
              </a:p>
            </p:txBody>
          </p:sp>
          <p:sp>
            <p:nvSpPr>
              <p:cNvPr id="11" name="Google Shape;169;p15">
                <a:extLst>
                  <a:ext uri="{FF2B5EF4-FFF2-40B4-BE49-F238E27FC236}">
                    <a16:creationId xmlns:a16="http://schemas.microsoft.com/office/drawing/2014/main" id="{600728F7-331E-8A85-7ED8-B5BCBCF075E8}"/>
                  </a:ext>
                </a:extLst>
              </p:cNvPr>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dirty="0">
                  <a:latin typeface="Calibri"/>
                  <a:ea typeface="Calibri"/>
                  <a:cs typeface="Calibri"/>
                  <a:sym typeface="Calibri"/>
                </a:endParaRPr>
              </a:p>
            </p:txBody>
          </p:sp>
        </p:grpSp>
        <p:grpSp>
          <p:nvGrpSpPr>
            <p:cNvPr id="5" name="Google Shape;170;p15">
              <a:extLst>
                <a:ext uri="{FF2B5EF4-FFF2-40B4-BE49-F238E27FC236}">
                  <a16:creationId xmlns:a16="http://schemas.microsoft.com/office/drawing/2014/main" id="{6DBF4CF4-8C05-7676-4042-951787E3BE5E}"/>
                </a:ext>
              </a:extLst>
            </p:cNvPr>
            <p:cNvGrpSpPr/>
            <p:nvPr/>
          </p:nvGrpSpPr>
          <p:grpSpPr>
            <a:xfrm>
              <a:off x="514350" y="3104159"/>
              <a:ext cx="9635484" cy="2332466"/>
              <a:chOff x="0" y="-38100"/>
              <a:chExt cx="1850629" cy="781677"/>
            </a:xfrm>
          </p:grpSpPr>
          <p:sp>
            <p:nvSpPr>
              <p:cNvPr id="8" name="Google Shape;171;p15">
                <a:extLst>
                  <a:ext uri="{FF2B5EF4-FFF2-40B4-BE49-F238E27FC236}">
                    <a16:creationId xmlns:a16="http://schemas.microsoft.com/office/drawing/2014/main" id="{C2F11762-8BAE-F6BF-1CB6-F7AC0A709CC2}"/>
                  </a:ext>
                </a:extLst>
              </p:cNvPr>
              <p:cNvSpPr/>
              <p:nvPr/>
            </p:nvSpPr>
            <p:spPr>
              <a:xfrm>
                <a:off x="0" y="0"/>
                <a:ext cx="1850629" cy="743577"/>
              </a:xfrm>
              <a:custGeom>
                <a:avLst/>
                <a:gdLst/>
                <a:ahLst/>
                <a:cxnLst/>
                <a:rect l="l" t="t" r="r" b="b"/>
                <a:pathLst>
                  <a:path w="1850629" h="743577" extrusionOk="0">
                    <a:moveTo>
                      <a:pt x="0" y="0"/>
                    </a:moveTo>
                    <a:lnTo>
                      <a:pt x="1850629" y="0"/>
                    </a:lnTo>
                    <a:lnTo>
                      <a:pt x="1850629" y="743577"/>
                    </a:lnTo>
                    <a:lnTo>
                      <a:pt x="0" y="743577"/>
                    </a:lnTo>
                    <a:close/>
                  </a:path>
                </a:pathLst>
              </a:custGeom>
              <a:solidFill>
                <a:srgbClr val="82E6DE"/>
              </a:solidFill>
              <a:ln>
                <a:noFill/>
              </a:ln>
            </p:spPr>
            <p:txBody>
              <a:bodyPr/>
              <a:lstStyle/>
              <a:p>
                <a:pPr defTabSz="609630"/>
                <a:endParaRPr lang="en-CA" sz="933"/>
              </a:p>
            </p:txBody>
          </p:sp>
          <p:sp>
            <p:nvSpPr>
              <p:cNvPr id="9" name="Google Shape;172;p15">
                <a:extLst>
                  <a:ext uri="{FF2B5EF4-FFF2-40B4-BE49-F238E27FC236}">
                    <a16:creationId xmlns:a16="http://schemas.microsoft.com/office/drawing/2014/main" id="{E187937E-5F8F-BD6D-EF0E-7769B1328305}"/>
                  </a:ext>
                </a:extLst>
              </p:cNvPr>
              <p:cNvSpPr txBox="1"/>
              <p:nvPr/>
            </p:nvSpPr>
            <p:spPr>
              <a:xfrm>
                <a:off x="0" y="-38100"/>
                <a:ext cx="1850629" cy="781677"/>
              </a:xfrm>
              <a:prstGeom prst="rect">
                <a:avLst/>
              </a:prstGeom>
              <a:noFill/>
              <a:ln>
                <a:noFill/>
              </a:ln>
            </p:spPr>
            <p:txBody>
              <a:bodyPr spcFirstLastPara="1" wrap="square" lIns="33867" tIns="33867" rIns="33867" bIns="33867" anchor="ctr" anchorCtr="0">
                <a:noAutofit/>
              </a:bodyPr>
              <a:lstStyle/>
              <a:p>
                <a:pPr defTabSz="609630">
                  <a:lnSpc>
                    <a:spcPct val="186611"/>
                  </a:lnSpc>
                </a:pPr>
                <a:endParaRPr sz="1200">
                  <a:latin typeface="Calibri"/>
                  <a:ea typeface="Calibri"/>
                  <a:cs typeface="Calibri"/>
                  <a:sym typeface="Calibri"/>
                </a:endParaRPr>
              </a:p>
            </p:txBody>
          </p:sp>
        </p:grpSp>
        <p:sp>
          <p:nvSpPr>
            <p:cNvPr id="6" name="Google Shape;181;p15">
              <a:extLst>
                <a:ext uri="{FF2B5EF4-FFF2-40B4-BE49-F238E27FC236}">
                  <a16:creationId xmlns:a16="http://schemas.microsoft.com/office/drawing/2014/main" id="{223F8CFA-6C84-1C02-7B07-4B60FF636BB5}"/>
                </a:ext>
              </a:extLst>
            </p:cNvPr>
            <p:cNvSpPr txBox="1"/>
            <p:nvPr/>
          </p:nvSpPr>
          <p:spPr>
            <a:xfrm>
              <a:off x="2220137" y="3563113"/>
              <a:ext cx="6413751" cy="646236"/>
            </a:xfrm>
            <a:prstGeom prst="rect">
              <a:avLst/>
            </a:prstGeom>
            <a:noFill/>
            <a:ln>
              <a:noFill/>
            </a:ln>
          </p:spPr>
          <p:txBody>
            <a:bodyPr spcFirstLastPara="1" wrap="square" lIns="0" tIns="0" rIns="0" bIns="0" anchor="t" anchorCtr="0">
              <a:spAutoFit/>
            </a:bodyPr>
            <a:lstStyle/>
            <a:p>
              <a:pPr algn="ctr" defTabSz="609630">
                <a:lnSpc>
                  <a:spcPct val="120005"/>
                </a:lnSpc>
              </a:pPr>
              <a:r>
                <a:rPr lang="en-US" sz="2333" dirty="0">
                  <a:latin typeface="Raleway"/>
                  <a:ea typeface="Raleway"/>
                  <a:cs typeface="Raleway"/>
                  <a:sym typeface="Raleway"/>
                </a:rPr>
                <a:t>Hot spots</a:t>
              </a:r>
              <a:endParaRPr sz="933" dirty="0"/>
            </a:p>
          </p:txBody>
        </p:sp>
        <p:sp>
          <p:nvSpPr>
            <p:cNvPr id="7" name="Google Shape;182;p15">
              <a:extLst>
                <a:ext uri="{FF2B5EF4-FFF2-40B4-BE49-F238E27FC236}">
                  <a16:creationId xmlns:a16="http://schemas.microsoft.com/office/drawing/2014/main" id="{20C1DEED-75A6-1EB2-DD22-A300F3E1AF50}"/>
                </a:ext>
              </a:extLst>
            </p:cNvPr>
            <p:cNvSpPr txBox="1"/>
            <p:nvPr/>
          </p:nvSpPr>
          <p:spPr>
            <a:xfrm>
              <a:off x="735134" y="4351117"/>
              <a:ext cx="9109985" cy="923042"/>
            </a:xfrm>
            <a:prstGeom prst="rect">
              <a:avLst/>
            </a:prstGeom>
            <a:noFill/>
            <a:ln>
              <a:noFill/>
            </a:ln>
          </p:spPr>
          <p:txBody>
            <a:bodyPr spcFirstLastPara="1" wrap="square" lIns="0" tIns="0" rIns="0" bIns="0" anchor="t" anchorCtr="0">
              <a:spAutoFit/>
            </a:bodyPr>
            <a:lstStyle/>
            <a:p>
              <a:pPr marL="228611" indent="-228611" algn="ctr" defTabSz="609630">
                <a:buFontTx/>
                <a:buChar char="-"/>
              </a:pPr>
              <a:r>
                <a:rPr lang="en-US" sz="1333" dirty="0">
                  <a:latin typeface="PT Sans"/>
                  <a:ea typeface="PT Sans"/>
                  <a:cs typeface="PT Sans"/>
                  <a:sym typeface="PT Sans"/>
                </a:rPr>
                <a:t>Sometimes “good enough” still isn’t good enough (e.g., law of large numbers doesn’t work when it’s the wrong population)</a:t>
              </a:r>
            </a:p>
            <a:p>
              <a:pPr marL="190510" indent="-190510" algn="ctr" defTabSz="609630">
                <a:buFontTx/>
                <a:buChar char="-"/>
              </a:pPr>
              <a:r>
                <a:rPr lang="en-US" sz="1333" dirty="0">
                  <a:latin typeface="PT Sans"/>
                  <a:sym typeface="PT Sans"/>
                </a:rPr>
                <a:t>How do we resource this while still doing all of the other work?</a:t>
              </a:r>
              <a:endParaRPr sz="1333" dirty="0"/>
            </a:p>
          </p:txBody>
        </p:sp>
      </p:grpSp>
      <p:pic>
        <p:nvPicPr>
          <p:cNvPr id="13" name="Picture 12" descr="Green lights in the sky&#10;&#10;Description automatically generated">
            <a:extLst>
              <a:ext uri="{FF2B5EF4-FFF2-40B4-BE49-F238E27FC236}">
                <a16:creationId xmlns:a16="http://schemas.microsoft.com/office/drawing/2014/main" id="{B7F979D2-47F9-4650-FFA5-184CBB5B8AA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194219" y="216210"/>
            <a:ext cx="4056819" cy="4554073"/>
          </a:xfrm>
          <a:prstGeom prst="rect">
            <a:avLst/>
          </a:prstGeom>
        </p:spPr>
      </p:pic>
    </p:spTree>
    <p:extLst>
      <p:ext uri="{BB962C8B-B14F-4D97-AF65-F5344CB8AC3E}">
        <p14:creationId xmlns:p14="http://schemas.microsoft.com/office/powerpoint/2010/main" val="7552131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404"/>
        <p:cNvGrpSpPr/>
        <p:nvPr/>
      </p:nvGrpSpPr>
      <p:grpSpPr>
        <a:xfrm>
          <a:off x="0" y="0"/>
          <a:ext cx="0" cy="0"/>
          <a:chOff x="0" y="0"/>
          <a:chExt cx="0" cy="0"/>
        </a:xfrm>
      </p:grpSpPr>
      <p:pic>
        <p:nvPicPr>
          <p:cNvPr id="405" name="Google Shape;405;p2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789350" y="-2404474"/>
            <a:ext cx="6180566" cy="6180547"/>
          </a:xfrm>
          <a:prstGeom prst="rect">
            <a:avLst/>
          </a:prstGeom>
          <a:noFill/>
          <a:ln>
            <a:noFill/>
          </a:ln>
        </p:spPr>
      </p:pic>
      <p:pic>
        <p:nvPicPr>
          <p:cNvPr id="406" name="Google Shape;406;p2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755583" y="2034717"/>
            <a:ext cx="6180566" cy="6180547"/>
          </a:xfrm>
          <a:prstGeom prst="rect">
            <a:avLst/>
          </a:prstGeom>
          <a:noFill/>
          <a:ln>
            <a:noFill/>
          </a:ln>
        </p:spPr>
      </p:pic>
      <p:grpSp>
        <p:nvGrpSpPr>
          <p:cNvPr id="407" name="Google Shape;407;p24"/>
          <p:cNvGrpSpPr/>
          <p:nvPr/>
        </p:nvGrpSpPr>
        <p:grpSpPr>
          <a:xfrm>
            <a:off x="4112594" y="2903664"/>
            <a:ext cx="1290405" cy="1278986"/>
            <a:chOff x="0" y="-38100"/>
            <a:chExt cx="712929" cy="706620"/>
          </a:xfrm>
        </p:grpSpPr>
        <p:sp>
          <p:nvSpPr>
            <p:cNvPr id="408" name="Google Shape;408;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defTabSz="609630"/>
              <a:endParaRPr lang="en-CA" sz="933"/>
            </a:p>
          </p:txBody>
        </p:sp>
        <p:sp>
          <p:nvSpPr>
            <p:cNvPr id="409" name="Google Shape;409;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410" name="Google Shape;410;p24"/>
          <p:cNvGrpSpPr/>
          <p:nvPr/>
        </p:nvGrpSpPr>
        <p:grpSpPr>
          <a:xfrm>
            <a:off x="6981917" y="2903664"/>
            <a:ext cx="1290405" cy="1278986"/>
            <a:chOff x="0" y="-38100"/>
            <a:chExt cx="712929" cy="706620"/>
          </a:xfrm>
        </p:grpSpPr>
        <p:sp>
          <p:nvSpPr>
            <p:cNvPr id="411" name="Google Shape;411;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defTabSz="609630"/>
              <a:endParaRPr lang="en-CA" sz="933"/>
            </a:p>
          </p:txBody>
        </p:sp>
        <p:sp>
          <p:nvSpPr>
            <p:cNvPr id="412" name="Google Shape;412;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413" name="Google Shape;413;p24"/>
          <p:cNvGrpSpPr/>
          <p:nvPr/>
        </p:nvGrpSpPr>
        <p:grpSpPr>
          <a:xfrm>
            <a:off x="9691960" y="2903664"/>
            <a:ext cx="1290405" cy="1278986"/>
            <a:chOff x="0" y="-38100"/>
            <a:chExt cx="712929" cy="706620"/>
          </a:xfrm>
        </p:grpSpPr>
        <p:sp>
          <p:nvSpPr>
            <p:cNvPr id="414" name="Google Shape;414;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defTabSz="609630"/>
              <a:endParaRPr lang="en-CA" sz="933"/>
            </a:p>
          </p:txBody>
        </p:sp>
        <p:sp>
          <p:nvSpPr>
            <p:cNvPr id="415" name="Google Shape;415;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416" name="Google Shape;416;p24"/>
          <p:cNvGrpSpPr/>
          <p:nvPr/>
        </p:nvGrpSpPr>
        <p:grpSpPr>
          <a:xfrm>
            <a:off x="1263839" y="2903664"/>
            <a:ext cx="1290405" cy="1278986"/>
            <a:chOff x="0" y="-38100"/>
            <a:chExt cx="712929" cy="706620"/>
          </a:xfrm>
        </p:grpSpPr>
        <p:sp>
          <p:nvSpPr>
            <p:cNvPr id="417" name="Google Shape;417;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E1E2E2"/>
            </a:solidFill>
            <a:ln>
              <a:noFill/>
            </a:ln>
          </p:spPr>
          <p:txBody>
            <a:bodyPr/>
            <a:lstStyle/>
            <a:p>
              <a:pPr defTabSz="609630"/>
              <a:endParaRPr lang="en-CA" sz="933"/>
            </a:p>
          </p:txBody>
        </p:sp>
        <p:sp>
          <p:nvSpPr>
            <p:cNvPr id="418" name="Google Shape;418;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sp>
        <p:nvSpPr>
          <p:cNvPr id="419" name="Google Shape;419;p24"/>
          <p:cNvSpPr/>
          <p:nvPr/>
        </p:nvSpPr>
        <p:spPr>
          <a:xfrm>
            <a:off x="1689569" y="3435934"/>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defTabSz="609630"/>
            <a:endParaRPr sz="933"/>
          </a:p>
        </p:txBody>
      </p:sp>
      <p:sp>
        <p:nvSpPr>
          <p:cNvPr id="420" name="Google Shape;420;p24"/>
          <p:cNvSpPr/>
          <p:nvPr/>
        </p:nvSpPr>
        <p:spPr>
          <a:xfrm>
            <a:off x="4420453" y="3423409"/>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defTabSz="609630"/>
            <a:endParaRPr sz="933"/>
          </a:p>
        </p:txBody>
      </p:sp>
      <p:sp>
        <p:nvSpPr>
          <p:cNvPr id="421" name="Google Shape;421;p24"/>
          <p:cNvSpPr/>
          <p:nvPr/>
        </p:nvSpPr>
        <p:spPr>
          <a:xfrm>
            <a:off x="7415950" y="3429671"/>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defTabSz="609630"/>
            <a:endParaRPr sz="933"/>
          </a:p>
        </p:txBody>
      </p:sp>
      <p:cxnSp>
        <p:nvCxnSpPr>
          <p:cNvPr id="422" name="Google Shape;422;p24"/>
          <p:cNvCxnSpPr/>
          <p:nvPr/>
        </p:nvCxnSpPr>
        <p:spPr>
          <a:xfrm rot="10800000" flipH="1">
            <a:off x="1925312" y="3541821"/>
            <a:ext cx="2495142" cy="11444"/>
          </a:xfrm>
          <a:prstGeom prst="straightConnector1">
            <a:avLst/>
          </a:prstGeom>
          <a:noFill/>
          <a:ln w="47625" cap="flat" cmpd="sng">
            <a:solidFill>
              <a:srgbClr val="82E6DE"/>
            </a:solidFill>
            <a:prstDash val="solid"/>
            <a:round/>
            <a:headEnd type="none" w="sm" len="sm"/>
            <a:tailEnd type="none" w="sm" len="sm"/>
          </a:ln>
        </p:spPr>
      </p:cxnSp>
      <p:cxnSp>
        <p:nvCxnSpPr>
          <p:cNvPr id="423" name="Google Shape;423;p24"/>
          <p:cNvCxnSpPr/>
          <p:nvPr/>
        </p:nvCxnSpPr>
        <p:spPr>
          <a:xfrm>
            <a:off x="4656197" y="3541528"/>
            <a:ext cx="2759753" cy="5770"/>
          </a:xfrm>
          <a:prstGeom prst="straightConnector1">
            <a:avLst/>
          </a:prstGeom>
          <a:noFill/>
          <a:ln w="47625" cap="flat" cmpd="sng">
            <a:solidFill>
              <a:srgbClr val="82E6DE"/>
            </a:solidFill>
            <a:prstDash val="solid"/>
            <a:round/>
            <a:headEnd type="none" w="sm" len="sm"/>
            <a:tailEnd type="none" w="sm" len="sm"/>
          </a:ln>
        </p:spPr>
      </p:cxnSp>
      <p:cxnSp>
        <p:nvCxnSpPr>
          <p:cNvPr id="424" name="Google Shape;424;p24"/>
          <p:cNvCxnSpPr/>
          <p:nvPr/>
        </p:nvCxnSpPr>
        <p:spPr>
          <a:xfrm>
            <a:off x="9015007" y="3539159"/>
            <a:ext cx="1338427" cy="0"/>
          </a:xfrm>
          <a:prstGeom prst="straightConnector1">
            <a:avLst/>
          </a:prstGeom>
          <a:noFill/>
          <a:ln w="47625" cap="flat" cmpd="sng">
            <a:solidFill>
              <a:srgbClr val="82E6DE"/>
            </a:solidFill>
            <a:prstDash val="solid"/>
            <a:round/>
            <a:headEnd type="none" w="sm" len="sm"/>
            <a:tailEnd type="none" w="sm" len="sm"/>
          </a:ln>
        </p:spPr>
      </p:cxnSp>
      <p:sp>
        <p:nvSpPr>
          <p:cNvPr id="425" name="Google Shape;425;p24"/>
          <p:cNvSpPr/>
          <p:nvPr/>
        </p:nvSpPr>
        <p:spPr>
          <a:xfrm>
            <a:off x="10117690" y="3396266"/>
            <a:ext cx="235744" cy="23574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2E6DE"/>
          </a:solidFill>
          <a:ln>
            <a:noFill/>
          </a:ln>
        </p:spPr>
        <p:txBody>
          <a:bodyPr spcFirstLastPara="1" wrap="square" lIns="60950" tIns="60950" rIns="60950" bIns="60950" anchor="ctr" anchorCtr="0">
            <a:noAutofit/>
          </a:bodyPr>
          <a:lstStyle/>
          <a:p>
            <a:pPr defTabSz="609630"/>
            <a:endParaRPr sz="933"/>
          </a:p>
        </p:txBody>
      </p:sp>
      <p:cxnSp>
        <p:nvCxnSpPr>
          <p:cNvPr id="426" name="Google Shape;426;p24"/>
          <p:cNvCxnSpPr/>
          <p:nvPr/>
        </p:nvCxnSpPr>
        <p:spPr>
          <a:xfrm rot="10800000" flipH="1">
            <a:off x="7651692" y="3539371"/>
            <a:ext cx="1611225" cy="7615"/>
          </a:xfrm>
          <a:prstGeom prst="straightConnector1">
            <a:avLst/>
          </a:prstGeom>
          <a:noFill/>
          <a:ln w="47625" cap="flat" cmpd="sng">
            <a:solidFill>
              <a:srgbClr val="82E6DE"/>
            </a:solidFill>
            <a:prstDash val="solid"/>
            <a:round/>
            <a:headEnd type="none" w="sm" len="sm"/>
            <a:tailEnd type="none" w="sm" len="sm"/>
          </a:ln>
        </p:spPr>
      </p:cxnSp>
      <p:grpSp>
        <p:nvGrpSpPr>
          <p:cNvPr id="427" name="Google Shape;427;p24"/>
          <p:cNvGrpSpPr/>
          <p:nvPr/>
        </p:nvGrpSpPr>
        <p:grpSpPr>
          <a:xfrm>
            <a:off x="4010994" y="2802064"/>
            <a:ext cx="1290405" cy="1278986"/>
            <a:chOff x="0" y="-38100"/>
            <a:chExt cx="712929" cy="706620"/>
          </a:xfrm>
        </p:grpSpPr>
        <p:sp>
          <p:nvSpPr>
            <p:cNvPr id="428" name="Google Shape;428;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defTabSz="609630"/>
              <a:endParaRPr lang="en-CA" sz="933"/>
            </a:p>
          </p:txBody>
        </p:sp>
        <p:sp>
          <p:nvSpPr>
            <p:cNvPr id="429" name="Google Shape;429;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430" name="Google Shape;430;p24"/>
          <p:cNvGrpSpPr/>
          <p:nvPr/>
        </p:nvGrpSpPr>
        <p:grpSpPr>
          <a:xfrm>
            <a:off x="6880317" y="2802064"/>
            <a:ext cx="1290405" cy="1278986"/>
            <a:chOff x="0" y="-38100"/>
            <a:chExt cx="712929" cy="706620"/>
          </a:xfrm>
        </p:grpSpPr>
        <p:sp>
          <p:nvSpPr>
            <p:cNvPr id="431" name="Google Shape;431;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defTabSz="609630"/>
              <a:endParaRPr lang="en-CA" sz="933"/>
            </a:p>
          </p:txBody>
        </p:sp>
        <p:sp>
          <p:nvSpPr>
            <p:cNvPr id="432" name="Google Shape;432;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433" name="Google Shape;433;p24"/>
          <p:cNvGrpSpPr/>
          <p:nvPr/>
        </p:nvGrpSpPr>
        <p:grpSpPr>
          <a:xfrm>
            <a:off x="9590360" y="2802064"/>
            <a:ext cx="1290405" cy="1278986"/>
            <a:chOff x="0" y="-38100"/>
            <a:chExt cx="712929" cy="706620"/>
          </a:xfrm>
        </p:grpSpPr>
        <p:sp>
          <p:nvSpPr>
            <p:cNvPr id="434" name="Google Shape;434;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defTabSz="609630"/>
              <a:endParaRPr lang="en-CA" sz="933"/>
            </a:p>
          </p:txBody>
        </p:sp>
        <p:sp>
          <p:nvSpPr>
            <p:cNvPr id="435" name="Google Shape;435;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436" name="Google Shape;436;p24"/>
          <p:cNvGrpSpPr/>
          <p:nvPr/>
        </p:nvGrpSpPr>
        <p:grpSpPr>
          <a:xfrm>
            <a:off x="1162239" y="2802064"/>
            <a:ext cx="1290405" cy="1278986"/>
            <a:chOff x="0" y="-38100"/>
            <a:chExt cx="712929" cy="706620"/>
          </a:xfrm>
        </p:grpSpPr>
        <p:sp>
          <p:nvSpPr>
            <p:cNvPr id="437" name="Google Shape;437;p24"/>
            <p:cNvSpPr/>
            <p:nvPr/>
          </p:nvSpPr>
          <p:spPr>
            <a:xfrm>
              <a:off x="0" y="0"/>
              <a:ext cx="712929" cy="668520"/>
            </a:xfrm>
            <a:custGeom>
              <a:avLst/>
              <a:gdLst/>
              <a:ahLst/>
              <a:cxnLst/>
              <a:rect l="l" t="t" r="r" b="b"/>
              <a:pathLst>
                <a:path w="712929" h="668520" extrusionOk="0">
                  <a:moveTo>
                    <a:pt x="0" y="0"/>
                  </a:moveTo>
                  <a:lnTo>
                    <a:pt x="712929" y="0"/>
                  </a:lnTo>
                  <a:lnTo>
                    <a:pt x="712929" y="668520"/>
                  </a:lnTo>
                  <a:lnTo>
                    <a:pt x="0" y="668520"/>
                  </a:lnTo>
                  <a:close/>
                </a:path>
              </a:pathLst>
            </a:custGeom>
            <a:solidFill>
              <a:srgbClr val="82E6DE"/>
            </a:solidFill>
            <a:ln>
              <a:noFill/>
            </a:ln>
          </p:spPr>
          <p:txBody>
            <a:bodyPr/>
            <a:lstStyle/>
            <a:p>
              <a:pPr defTabSz="609630"/>
              <a:endParaRPr lang="en-CA" sz="933"/>
            </a:p>
          </p:txBody>
        </p:sp>
        <p:sp>
          <p:nvSpPr>
            <p:cNvPr id="438" name="Google Shape;438;p24"/>
            <p:cNvSpPr txBox="1"/>
            <p:nvPr/>
          </p:nvSpPr>
          <p:spPr>
            <a:xfrm>
              <a:off x="0" y="-38100"/>
              <a:ext cx="712929" cy="706620"/>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sp>
        <p:nvSpPr>
          <p:cNvPr id="439" name="Google Shape;439;p24"/>
          <p:cNvSpPr txBox="1"/>
          <p:nvPr/>
        </p:nvSpPr>
        <p:spPr>
          <a:xfrm>
            <a:off x="685800" y="679451"/>
            <a:ext cx="10820400" cy="1970026"/>
          </a:xfrm>
          <a:prstGeom prst="rect">
            <a:avLst/>
          </a:prstGeom>
          <a:noFill/>
          <a:ln>
            <a:noFill/>
          </a:ln>
        </p:spPr>
        <p:txBody>
          <a:bodyPr spcFirstLastPara="1" wrap="square" lIns="0" tIns="0" rIns="0" bIns="0" anchor="t" anchorCtr="0">
            <a:spAutoFit/>
          </a:bodyPr>
          <a:lstStyle/>
          <a:p>
            <a:pPr algn="ctr" defTabSz="609630">
              <a:lnSpc>
                <a:spcPct val="120000"/>
              </a:lnSpc>
            </a:pPr>
            <a:r>
              <a:rPr lang="en-US" sz="5334" dirty="0">
                <a:solidFill>
                  <a:srgbClr val="423939"/>
                </a:solidFill>
                <a:latin typeface="Lora"/>
                <a:ea typeface="Lora"/>
                <a:cs typeface="Lora"/>
                <a:sym typeface="Lora"/>
              </a:rPr>
              <a:t>Learning from evaluation with Northern OHTs</a:t>
            </a:r>
            <a:endParaRPr sz="933" dirty="0"/>
          </a:p>
        </p:txBody>
      </p:sp>
      <p:sp>
        <p:nvSpPr>
          <p:cNvPr id="440" name="Google Shape;440;p24"/>
          <p:cNvSpPr txBox="1"/>
          <p:nvPr/>
        </p:nvSpPr>
        <p:spPr>
          <a:xfrm>
            <a:off x="685801" y="4358041"/>
            <a:ext cx="2243283" cy="787780"/>
          </a:xfrm>
          <a:prstGeom prst="rect">
            <a:avLst/>
          </a:prstGeom>
          <a:noFill/>
          <a:ln>
            <a:noFill/>
          </a:ln>
        </p:spPr>
        <p:txBody>
          <a:bodyPr spcFirstLastPara="1" wrap="square" lIns="0" tIns="0" rIns="0" bIns="0" anchor="t" anchorCtr="0">
            <a:spAutoFit/>
          </a:bodyPr>
          <a:lstStyle/>
          <a:p>
            <a:pPr algn="ctr" defTabSz="609630">
              <a:lnSpc>
                <a:spcPct val="120006"/>
              </a:lnSpc>
            </a:pPr>
            <a:r>
              <a:rPr lang="en-US" sz="2133" dirty="0">
                <a:latin typeface="Raleway"/>
                <a:ea typeface="Raleway"/>
                <a:cs typeface="Raleway"/>
                <a:sym typeface="Raleway"/>
              </a:rPr>
              <a:t>Team-based works best</a:t>
            </a:r>
            <a:endParaRPr sz="933" dirty="0"/>
          </a:p>
        </p:txBody>
      </p:sp>
      <p:sp>
        <p:nvSpPr>
          <p:cNvPr id="441" name="Google Shape;441;p24"/>
          <p:cNvSpPr txBox="1"/>
          <p:nvPr/>
        </p:nvSpPr>
        <p:spPr>
          <a:xfrm>
            <a:off x="929491" y="5633187"/>
            <a:ext cx="1779600" cy="738279"/>
          </a:xfrm>
          <a:prstGeom prst="rect">
            <a:avLst/>
          </a:prstGeom>
          <a:noFill/>
          <a:ln>
            <a:noFill/>
          </a:ln>
        </p:spPr>
        <p:txBody>
          <a:bodyPr spcFirstLastPara="1" wrap="square" lIns="0" tIns="0" rIns="0" bIns="0" anchor="t" anchorCtr="0">
            <a:spAutoFit/>
          </a:bodyPr>
          <a:lstStyle/>
          <a:p>
            <a:pPr algn="ctr" defTabSz="609630"/>
            <a:r>
              <a:rPr lang="en-US" sz="1599" dirty="0">
                <a:latin typeface="PT Sans"/>
                <a:ea typeface="PT Sans"/>
                <a:cs typeface="PT Sans"/>
                <a:sym typeface="PT Sans"/>
              </a:rPr>
              <a:t>Share the work, bring others along, use resources wisely</a:t>
            </a:r>
            <a:endParaRPr sz="933" dirty="0"/>
          </a:p>
        </p:txBody>
      </p:sp>
      <p:sp>
        <p:nvSpPr>
          <p:cNvPr id="442" name="Google Shape;442;p24"/>
          <p:cNvSpPr txBox="1"/>
          <p:nvPr/>
        </p:nvSpPr>
        <p:spPr>
          <a:xfrm>
            <a:off x="3534556" y="4374677"/>
            <a:ext cx="2243283" cy="1181670"/>
          </a:xfrm>
          <a:prstGeom prst="rect">
            <a:avLst/>
          </a:prstGeom>
          <a:noFill/>
          <a:ln>
            <a:noFill/>
          </a:ln>
        </p:spPr>
        <p:txBody>
          <a:bodyPr spcFirstLastPara="1" wrap="square" lIns="0" tIns="0" rIns="0" bIns="0" anchor="t" anchorCtr="0">
            <a:spAutoFit/>
          </a:bodyPr>
          <a:lstStyle/>
          <a:p>
            <a:pPr algn="ctr" defTabSz="609630">
              <a:lnSpc>
                <a:spcPct val="120006"/>
              </a:lnSpc>
            </a:pPr>
            <a:r>
              <a:rPr lang="en-US" sz="2133" dirty="0">
                <a:latin typeface="Raleway"/>
                <a:ea typeface="Raleway"/>
                <a:cs typeface="Raleway"/>
                <a:sym typeface="Raleway"/>
              </a:rPr>
              <a:t>Make capacity-building part of the strategy</a:t>
            </a:r>
            <a:endParaRPr sz="933" dirty="0"/>
          </a:p>
        </p:txBody>
      </p:sp>
      <p:sp>
        <p:nvSpPr>
          <p:cNvPr id="443" name="Google Shape;443;p24"/>
          <p:cNvSpPr txBox="1"/>
          <p:nvPr/>
        </p:nvSpPr>
        <p:spPr>
          <a:xfrm>
            <a:off x="3735897" y="5848063"/>
            <a:ext cx="1840600" cy="492186"/>
          </a:xfrm>
          <a:prstGeom prst="rect">
            <a:avLst/>
          </a:prstGeom>
          <a:noFill/>
          <a:ln>
            <a:noFill/>
          </a:ln>
        </p:spPr>
        <p:txBody>
          <a:bodyPr spcFirstLastPara="1" wrap="square" lIns="0" tIns="0" rIns="0" bIns="0" anchor="t" anchorCtr="0">
            <a:spAutoFit/>
          </a:bodyPr>
          <a:lstStyle/>
          <a:p>
            <a:pPr algn="ctr" defTabSz="609630"/>
            <a:r>
              <a:rPr lang="en-US" sz="1599" dirty="0">
                <a:latin typeface="PT Sans"/>
                <a:sym typeface="PT Sans"/>
              </a:rPr>
              <a:t>Helps to manage the power dynamics too</a:t>
            </a:r>
            <a:endParaRPr sz="933" dirty="0"/>
          </a:p>
        </p:txBody>
      </p:sp>
      <p:sp>
        <p:nvSpPr>
          <p:cNvPr id="444" name="Google Shape;444;p24"/>
          <p:cNvSpPr txBox="1"/>
          <p:nvPr/>
        </p:nvSpPr>
        <p:spPr>
          <a:xfrm>
            <a:off x="9113921" y="4374677"/>
            <a:ext cx="2243283" cy="1181670"/>
          </a:xfrm>
          <a:prstGeom prst="rect">
            <a:avLst/>
          </a:prstGeom>
          <a:noFill/>
          <a:ln>
            <a:noFill/>
          </a:ln>
        </p:spPr>
        <p:txBody>
          <a:bodyPr spcFirstLastPara="1" wrap="square" lIns="0" tIns="0" rIns="0" bIns="0" anchor="t" anchorCtr="0">
            <a:spAutoFit/>
          </a:bodyPr>
          <a:lstStyle/>
          <a:p>
            <a:pPr algn="ctr" defTabSz="609630">
              <a:lnSpc>
                <a:spcPct val="120006"/>
              </a:lnSpc>
            </a:pPr>
            <a:r>
              <a:rPr lang="en-US" sz="2133" dirty="0">
                <a:latin typeface="Raleway"/>
                <a:sym typeface="Raleway"/>
              </a:rPr>
              <a:t>Know the “so what” ahead of time</a:t>
            </a:r>
            <a:endParaRPr sz="933" dirty="0"/>
          </a:p>
        </p:txBody>
      </p:sp>
      <p:sp>
        <p:nvSpPr>
          <p:cNvPr id="445" name="Google Shape;445;p24"/>
          <p:cNvSpPr txBox="1"/>
          <p:nvPr/>
        </p:nvSpPr>
        <p:spPr>
          <a:xfrm>
            <a:off x="9353762" y="5601022"/>
            <a:ext cx="1763600" cy="738279"/>
          </a:xfrm>
          <a:prstGeom prst="rect">
            <a:avLst/>
          </a:prstGeom>
          <a:noFill/>
          <a:ln>
            <a:noFill/>
          </a:ln>
        </p:spPr>
        <p:txBody>
          <a:bodyPr spcFirstLastPara="1" wrap="square" lIns="0" tIns="0" rIns="0" bIns="0" anchor="t" anchorCtr="0">
            <a:spAutoFit/>
          </a:bodyPr>
          <a:lstStyle/>
          <a:p>
            <a:pPr algn="ctr" defTabSz="609630"/>
            <a:r>
              <a:rPr lang="en-US" sz="1599" dirty="0">
                <a:latin typeface="PT Sans"/>
                <a:ea typeface="PT Sans"/>
                <a:cs typeface="PT Sans"/>
                <a:sym typeface="PT Sans"/>
              </a:rPr>
              <a:t>Commit to the action, know your why</a:t>
            </a:r>
            <a:endParaRPr sz="933" dirty="0"/>
          </a:p>
        </p:txBody>
      </p:sp>
      <p:sp>
        <p:nvSpPr>
          <p:cNvPr id="446" name="Google Shape;446;p24"/>
          <p:cNvSpPr txBox="1"/>
          <p:nvPr/>
        </p:nvSpPr>
        <p:spPr>
          <a:xfrm>
            <a:off x="6403879" y="4374677"/>
            <a:ext cx="2243283" cy="787780"/>
          </a:xfrm>
          <a:prstGeom prst="rect">
            <a:avLst/>
          </a:prstGeom>
          <a:noFill/>
          <a:ln>
            <a:noFill/>
          </a:ln>
        </p:spPr>
        <p:txBody>
          <a:bodyPr spcFirstLastPara="1" wrap="square" lIns="0" tIns="0" rIns="0" bIns="0" anchor="t" anchorCtr="0">
            <a:spAutoFit/>
          </a:bodyPr>
          <a:lstStyle/>
          <a:p>
            <a:pPr algn="ctr" defTabSz="609630">
              <a:lnSpc>
                <a:spcPct val="120006"/>
              </a:lnSpc>
            </a:pPr>
            <a:r>
              <a:rPr lang="en-US" sz="2133" dirty="0">
                <a:latin typeface="Raleway"/>
                <a:ea typeface="Raleway"/>
                <a:cs typeface="Raleway"/>
                <a:sym typeface="Raleway"/>
              </a:rPr>
              <a:t>Data collection is inevitable</a:t>
            </a:r>
            <a:endParaRPr sz="933" dirty="0"/>
          </a:p>
        </p:txBody>
      </p:sp>
      <p:sp>
        <p:nvSpPr>
          <p:cNvPr id="447" name="Google Shape;447;p24"/>
          <p:cNvSpPr txBox="1"/>
          <p:nvPr/>
        </p:nvSpPr>
        <p:spPr>
          <a:xfrm>
            <a:off x="6592922" y="5134598"/>
            <a:ext cx="1881800" cy="1230465"/>
          </a:xfrm>
          <a:prstGeom prst="rect">
            <a:avLst/>
          </a:prstGeom>
          <a:noFill/>
          <a:ln>
            <a:noFill/>
          </a:ln>
        </p:spPr>
        <p:txBody>
          <a:bodyPr spcFirstLastPara="1" wrap="square" lIns="0" tIns="0" rIns="0" bIns="0" anchor="t" anchorCtr="0">
            <a:spAutoFit/>
          </a:bodyPr>
          <a:lstStyle/>
          <a:p>
            <a:pPr algn="ctr" defTabSz="609630"/>
            <a:r>
              <a:rPr lang="en-US" sz="1599" dirty="0">
                <a:latin typeface="PT Sans"/>
                <a:ea typeface="PT Sans"/>
                <a:cs typeface="PT Sans"/>
                <a:sym typeface="PT Sans"/>
              </a:rPr>
              <a:t>Needs to be done carefully, strategically, and with transparent governance. </a:t>
            </a:r>
            <a:endParaRPr sz="933" dirty="0"/>
          </a:p>
        </p:txBody>
      </p:sp>
      <p:pic>
        <p:nvPicPr>
          <p:cNvPr id="448" name="Google Shape;448;p2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880767" y="5754394"/>
            <a:ext cx="671600" cy="679741"/>
          </a:xfrm>
          <a:prstGeom prst="rect">
            <a:avLst/>
          </a:prstGeom>
          <a:noFill/>
          <a:ln>
            <a:noFill/>
          </a:ln>
        </p:spPr>
      </p:pic>
      <p:pic>
        <p:nvPicPr>
          <p:cNvPr id="449" name="Google Shape;449;p24"/>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338728" y="3135592"/>
            <a:ext cx="736633" cy="736633"/>
          </a:xfrm>
          <a:prstGeom prst="rect">
            <a:avLst/>
          </a:prstGeom>
          <a:noFill/>
          <a:ln>
            <a:noFill/>
          </a:ln>
        </p:spPr>
      </p:pic>
      <p:pic>
        <p:nvPicPr>
          <p:cNvPr id="451" name="Google Shape;451;p24"/>
          <p:cNvPicPr preferRelativeResize="0"/>
          <p:nvPr/>
        </p:nvPicPr>
        <p:blipFill>
          <a:blip r:embed="rId6">
            <a:alphaModFix/>
          </a:blip>
          <a:stretch>
            <a:fillRect/>
          </a:stretch>
        </p:blipFill>
        <p:spPr>
          <a:xfrm>
            <a:off x="7158718" y="3052793"/>
            <a:ext cx="777533" cy="777533"/>
          </a:xfrm>
          <a:prstGeom prst="rect">
            <a:avLst/>
          </a:prstGeom>
          <a:noFill/>
          <a:ln>
            <a:noFill/>
          </a:ln>
        </p:spPr>
      </p:pic>
      <p:pic>
        <p:nvPicPr>
          <p:cNvPr id="453" name="Google Shape;453;p24"/>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346401" y="-342750"/>
            <a:ext cx="1166183" cy="755067"/>
          </a:xfrm>
          <a:prstGeom prst="rect">
            <a:avLst/>
          </a:prstGeom>
          <a:noFill/>
          <a:ln>
            <a:noFill/>
          </a:ln>
        </p:spPr>
      </p:pic>
      <p:pic>
        <p:nvPicPr>
          <p:cNvPr id="2050" name="Picture 2" descr="Team - Free people icons">
            <a:extLst>
              <a:ext uri="{FF2B5EF4-FFF2-40B4-BE49-F238E27FC236}">
                <a16:creationId xmlns:a16="http://schemas.microsoft.com/office/drawing/2014/main" id="{BB183F91-D76E-7B1A-6F99-696F5293E1F8}"/>
              </a:ext>
            </a:extLst>
          </p:cNvPr>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335268" y="2972626"/>
            <a:ext cx="965661" cy="9656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8AA498-1FC5-DA53-A417-15EF1550DE1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29411" y="3009003"/>
            <a:ext cx="1003112" cy="100311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67366" y="9"/>
            <a:ext cx="6180566" cy="6180547"/>
          </a:xfrm>
          <a:prstGeom prst="rect">
            <a:avLst/>
          </a:prstGeom>
          <a:noFill/>
          <a:ln>
            <a:noFill/>
          </a:ln>
        </p:spPr>
      </p:pic>
      <p:grpSp>
        <p:nvGrpSpPr>
          <p:cNvPr id="142" name="Google Shape;142;p14"/>
          <p:cNvGrpSpPr/>
          <p:nvPr/>
        </p:nvGrpSpPr>
        <p:grpSpPr>
          <a:xfrm>
            <a:off x="137265" y="939668"/>
            <a:ext cx="4845834" cy="5094739"/>
            <a:chOff x="0" y="-38100"/>
            <a:chExt cx="2435990" cy="2561114"/>
          </a:xfrm>
        </p:grpSpPr>
        <p:sp>
          <p:nvSpPr>
            <p:cNvPr id="143" name="Google Shape;143;p14"/>
            <p:cNvSpPr/>
            <p:nvPr/>
          </p:nvSpPr>
          <p:spPr>
            <a:xfrm>
              <a:off x="0" y="0"/>
              <a:ext cx="2435990" cy="2523014"/>
            </a:xfrm>
            <a:custGeom>
              <a:avLst/>
              <a:gdLst/>
              <a:ahLst/>
              <a:cxnLst/>
              <a:rect l="l" t="t" r="r" b="b"/>
              <a:pathLst>
                <a:path w="2435990" h="2523014" extrusionOk="0">
                  <a:moveTo>
                    <a:pt x="0" y="0"/>
                  </a:moveTo>
                  <a:lnTo>
                    <a:pt x="2435990" y="0"/>
                  </a:lnTo>
                  <a:lnTo>
                    <a:pt x="2435990" y="2523014"/>
                  </a:lnTo>
                  <a:lnTo>
                    <a:pt x="0" y="2523014"/>
                  </a:lnTo>
                  <a:close/>
                </a:path>
              </a:pathLst>
            </a:custGeom>
            <a:solidFill>
              <a:srgbClr val="E1E2E2"/>
            </a:solidFill>
            <a:ln>
              <a:noFill/>
            </a:ln>
          </p:spPr>
          <p:txBody>
            <a:bodyPr/>
            <a:lstStyle/>
            <a:p>
              <a:pPr defTabSz="609630"/>
              <a:endParaRPr lang="en-CA" sz="933"/>
            </a:p>
          </p:txBody>
        </p:sp>
        <p:sp>
          <p:nvSpPr>
            <p:cNvPr id="144" name="Google Shape;144;p14"/>
            <p:cNvSpPr txBox="1"/>
            <p:nvPr/>
          </p:nvSpPr>
          <p:spPr>
            <a:xfrm>
              <a:off x="0" y="-38100"/>
              <a:ext cx="2435990" cy="2561114"/>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grpSp>
        <p:nvGrpSpPr>
          <p:cNvPr id="145" name="Google Shape;145;p14"/>
          <p:cNvGrpSpPr/>
          <p:nvPr/>
        </p:nvGrpSpPr>
        <p:grpSpPr>
          <a:xfrm>
            <a:off x="0" y="838068"/>
            <a:ext cx="4845834" cy="5094739"/>
            <a:chOff x="0" y="-38100"/>
            <a:chExt cx="2435990" cy="2561114"/>
          </a:xfrm>
        </p:grpSpPr>
        <p:sp>
          <p:nvSpPr>
            <p:cNvPr id="146" name="Google Shape;146;p14"/>
            <p:cNvSpPr/>
            <p:nvPr/>
          </p:nvSpPr>
          <p:spPr>
            <a:xfrm>
              <a:off x="0" y="0"/>
              <a:ext cx="2435990" cy="2523014"/>
            </a:xfrm>
            <a:custGeom>
              <a:avLst/>
              <a:gdLst/>
              <a:ahLst/>
              <a:cxnLst/>
              <a:rect l="l" t="t" r="r" b="b"/>
              <a:pathLst>
                <a:path w="2435990" h="2523014" extrusionOk="0">
                  <a:moveTo>
                    <a:pt x="0" y="0"/>
                  </a:moveTo>
                  <a:lnTo>
                    <a:pt x="2435990" y="0"/>
                  </a:lnTo>
                  <a:lnTo>
                    <a:pt x="2435990" y="2523014"/>
                  </a:lnTo>
                  <a:lnTo>
                    <a:pt x="0" y="2523014"/>
                  </a:lnTo>
                  <a:close/>
                </a:path>
              </a:pathLst>
            </a:custGeom>
            <a:solidFill>
              <a:srgbClr val="82E6DE"/>
            </a:solidFill>
            <a:ln>
              <a:noFill/>
            </a:ln>
          </p:spPr>
          <p:txBody>
            <a:bodyPr/>
            <a:lstStyle/>
            <a:p>
              <a:pPr defTabSz="609630"/>
              <a:endParaRPr lang="en-CA" sz="933"/>
            </a:p>
          </p:txBody>
        </p:sp>
        <p:sp>
          <p:nvSpPr>
            <p:cNvPr id="147" name="Google Shape;147;p14"/>
            <p:cNvSpPr txBox="1"/>
            <p:nvPr/>
          </p:nvSpPr>
          <p:spPr>
            <a:xfrm>
              <a:off x="0" y="-38100"/>
              <a:ext cx="2435990" cy="2561114"/>
            </a:xfrm>
            <a:prstGeom prst="rect">
              <a:avLst/>
            </a:prstGeom>
            <a:noFill/>
            <a:ln>
              <a:noFill/>
            </a:ln>
          </p:spPr>
          <p:txBody>
            <a:bodyPr spcFirstLastPara="1" wrap="square" lIns="33867" tIns="33867" rIns="33867" bIns="33867" anchor="ctr" anchorCtr="0">
              <a:noAutofit/>
            </a:bodyPr>
            <a:lstStyle/>
            <a:p>
              <a:pPr algn="ctr" defTabSz="609630">
                <a:lnSpc>
                  <a:spcPct val="186611"/>
                </a:lnSpc>
              </a:pPr>
              <a:endParaRPr sz="1200">
                <a:latin typeface="Calibri"/>
                <a:ea typeface="Calibri"/>
                <a:cs typeface="Calibri"/>
                <a:sym typeface="Calibri"/>
              </a:endParaRPr>
            </a:p>
          </p:txBody>
        </p:sp>
      </p:grpSp>
      <p:pic>
        <p:nvPicPr>
          <p:cNvPr id="148" name="Google Shape;148;p1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9984650" y="-3804591"/>
            <a:ext cx="6180566" cy="6180547"/>
          </a:xfrm>
          <a:prstGeom prst="rect">
            <a:avLst/>
          </a:prstGeom>
          <a:noFill/>
          <a:ln>
            <a:noFill/>
          </a:ln>
        </p:spPr>
      </p:pic>
      <p:pic>
        <p:nvPicPr>
          <p:cNvPr id="149" name="Google Shape;149;p1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24909" y="1343405"/>
            <a:ext cx="4085151" cy="4170514"/>
          </a:xfrm>
          <a:prstGeom prst="rect">
            <a:avLst/>
          </a:prstGeom>
          <a:noFill/>
          <a:ln>
            <a:noFill/>
          </a:ln>
        </p:spPr>
      </p:pic>
      <p:sp>
        <p:nvSpPr>
          <p:cNvPr id="150" name="Google Shape;150;p14"/>
          <p:cNvSpPr txBox="1"/>
          <p:nvPr/>
        </p:nvSpPr>
        <p:spPr>
          <a:xfrm>
            <a:off x="5744706" y="1434443"/>
            <a:ext cx="5450400" cy="1641731"/>
          </a:xfrm>
          <a:prstGeom prst="rect">
            <a:avLst/>
          </a:prstGeom>
          <a:noFill/>
          <a:ln>
            <a:noFill/>
          </a:ln>
        </p:spPr>
        <p:txBody>
          <a:bodyPr spcFirstLastPara="1" wrap="square" lIns="0" tIns="0" rIns="0" bIns="0" anchor="t" anchorCtr="0">
            <a:spAutoFit/>
          </a:bodyPr>
          <a:lstStyle/>
          <a:p>
            <a:pPr algn="ctr" defTabSz="609630"/>
            <a:r>
              <a:rPr lang="en-US" sz="5334" dirty="0">
                <a:solidFill>
                  <a:srgbClr val="423939"/>
                </a:solidFill>
                <a:latin typeface="Lora"/>
                <a:ea typeface="Lora"/>
                <a:cs typeface="Lora"/>
                <a:sym typeface="Lora"/>
              </a:rPr>
              <a:t>Thank you for listening</a:t>
            </a:r>
            <a:endParaRPr sz="933" dirty="0"/>
          </a:p>
        </p:txBody>
      </p:sp>
      <p:sp>
        <p:nvSpPr>
          <p:cNvPr id="151" name="Google Shape;151;p14"/>
          <p:cNvSpPr txBox="1"/>
          <p:nvPr/>
        </p:nvSpPr>
        <p:spPr>
          <a:xfrm>
            <a:off x="6427206" y="3641675"/>
            <a:ext cx="4085400" cy="1641155"/>
          </a:xfrm>
          <a:prstGeom prst="rect">
            <a:avLst/>
          </a:prstGeom>
          <a:noFill/>
          <a:ln>
            <a:noFill/>
          </a:ln>
        </p:spPr>
        <p:txBody>
          <a:bodyPr spcFirstLastPara="1" wrap="square" lIns="0" tIns="0" rIns="0" bIns="0" anchor="t" anchorCtr="0">
            <a:spAutoFit/>
          </a:bodyPr>
          <a:lstStyle/>
          <a:p>
            <a:pPr algn="ctr" defTabSz="609630"/>
            <a:r>
              <a:rPr lang="en-US" sz="2133" dirty="0">
                <a:latin typeface="PT Sans"/>
                <a:ea typeface="PT Sans"/>
                <a:cs typeface="PT Sans"/>
                <a:sym typeface="PT Sans"/>
              </a:rPr>
              <a:t>Brianne Wood, PhD</a:t>
            </a:r>
          </a:p>
          <a:p>
            <a:pPr algn="ctr" defTabSz="609630"/>
            <a:r>
              <a:rPr lang="en-US" sz="2133" dirty="0">
                <a:latin typeface="PT Sans"/>
                <a:ea typeface="PT Sans"/>
                <a:cs typeface="PT Sans"/>
                <a:sym typeface="PT Sans"/>
              </a:rPr>
              <a:t>Associate Scientist, Social Accountability and Learning Health Systems (</a:t>
            </a:r>
            <a:r>
              <a:rPr lang="en-US" sz="2133" dirty="0">
                <a:latin typeface="PT Sans"/>
                <a:ea typeface="PT Sans"/>
                <a:cs typeface="PT Sans"/>
                <a:sym typeface="PT Sans"/>
                <a:hlinkClick r:id="rId5"/>
              </a:rPr>
              <a:t>bwood@nosm.ca</a:t>
            </a:r>
            <a:r>
              <a:rPr lang="en-US" sz="2133" dirty="0">
                <a:latin typeface="PT Sans"/>
                <a:ea typeface="PT Sans"/>
                <a:cs typeface="PT Sans"/>
                <a:sym typeface="PT Sans"/>
              </a:rPr>
              <a:t>)</a:t>
            </a:r>
          </a:p>
          <a:p>
            <a:pPr algn="ctr" defTabSz="609630"/>
            <a:r>
              <a:rPr lang="en-US" sz="2133" dirty="0">
                <a:latin typeface="PT Sans"/>
                <a:ea typeface="PT Sans"/>
                <a:cs typeface="PT Sans"/>
                <a:sym typeface="PT Sans"/>
              </a:rPr>
              <a:t> </a:t>
            </a:r>
            <a:endParaRPr sz="2133" dirty="0"/>
          </a:p>
        </p:txBody>
      </p:sp>
      <p:pic>
        <p:nvPicPr>
          <p:cNvPr id="152" name="Google Shape;152;p14"/>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540450" y="514710"/>
            <a:ext cx="671600" cy="679741"/>
          </a:xfrm>
          <a:prstGeom prst="rect">
            <a:avLst/>
          </a:prstGeom>
          <a:noFill/>
          <a:ln>
            <a:noFill/>
          </a:ln>
        </p:spPr>
      </p:pic>
      <p:pic>
        <p:nvPicPr>
          <p:cNvPr id="153" name="Google Shape;153;p14"/>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0886584" y="4731924"/>
            <a:ext cx="777517" cy="1200876"/>
          </a:xfrm>
          <a:prstGeom prst="rect">
            <a:avLst/>
          </a:prstGeom>
          <a:noFill/>
          <a:ln>
            <a:noFill/>
          </a:ln>
        </p:spPr>
      </p:pic>
      <p:pic>
        <p:nvPicPr>
          <p:cNvPr id="2" name="Google Shape;315;p20" descr="A blue and white logo&#10;&#10;Description automatically generated">
            <a:extLst>
              <a:ext uri="{FF2B5EF4-FFF2-40B4-BE49-F238E27FC236}">
                <a16:creationId xmlns:a16="http://schemas.microsoft.com/office/drawing/2014/main" id="{37A8D51B-9FBA-3412-2B4D-ADCD783B14BB}"/>
              </a:ext>
            </a:extLst>
          </p:cNvPr>
          <p:cNvPicPr preferRelativeResize="0"/>
          <p:nvPr/>
        </p:nvPicPr>
        <p:blipFill rotWithShape="1">
          <a:blip r:embed="rId8">
            <a:alphaModFix/>
          </a:blip>
          <a:srcRect/>
          <a:stretch/>
        </p:blipFill>
        <p:spPr>
          <a:xfrm>
            <a:off x="1956540" y="5977058"/>
            <a:ext cx="1729529" cy="853265"/>
          </a:xfrm>
          <a:prstGeom prst="rect">
            <a:avLst/>
          </a:prstGeom>
          <a:noFill/>
          <a:ln>
            <a:noFill/>
          </a:ln>
        </p:spPr>
      </p:pic>
      <p:pic>
        <p:nvPicPr>
          <p:cNvPr id="3" name="Google Shape;316;p20" descr="A logo with yellow leaves&#10;&#10;Description automatically generated">
            <a:extLst>
              <a:ext uri="{FF2B5EF4-FFF2-40B4-BE49-F238E27FC236}">
                <a16:creationId xmlns:a16="http://schemas.microsoft.com/office/drawing/2014/main" id="{49EC6E67-D74A-408E-076E-E79793EF254C}"/>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665109" y="5679695"/>
            <a:ext cx="2348996" cy="1047985"/>
          </a:xfrm>
          <a:prstGeom prst="rect">
            <a:avLst/>
          </a:prstGeom>
          <a:noFill/>
          <a:ln>
            <a:noFill/>
          </a:ln>
        </p:spPr>
      </p:pic>
      <p:pic>
        <p:nvPicPr>
          <p:cNvPr id="4" name="Google Shape;317;p20" descr="A purple text on a black background&#10;&#10;Description automatically generated">
            <a:extLst>
              <a:ext uri="{FF2B5EF4-FFF2-40B4-BE49-F238E27FC236}">
                <a16:creationId xmlns:a16="http://schemas.microsoft.com/office/drawing/2014/main" id="{68D671C4-B2B1-863A-15AB-1BBB36BF6799}"/>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956148" y="6125635"/>
            <a:ext cx="2589770" cy="418096"/>
          </a:xfrm>
          <a:prstGeom prst="rect">
            <a:avLst/>
          </a:prstGeom>
          <a:noFill/>
          <a:ln>
            <a:noFill/>
          </a:ln>
        </p:spPr>
      </p:pic>
      <p:pic>
        <p:nvPicPr>
          <p:cNvPr id="5" name="Picture 4">
            <a:extLst>
              <a:ext uri="{FF2B5EF4-FFF2-40B4-BE49-F238E27FC236}">
                <a16:creationId xmlns:a16="http://schemas.microsoft.com/office/drawing/2014/main" id="{40A1391C-5181-BF7A-D374-E64A0CADDE0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33258" y="5848908"/>
            <a:ext cx="1727200" cy="9715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CEF38-5D14-BD8F-01C6-F776C5512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F83ED-02FC-B476-403F-50448426EB78}"/>
              </a:ext>
            </a:extLst>
          </p:cNvPr>
          <p:cNvSpPr>
            <a:spLocks noGrp="1"/>
          </p:cNvSpPr>
          <p:nvPr>
            <p:ph type="title"/>
          </p:nvPr>
        </p:nvSpPr>
        <p:spPr/>
        <p:txBody>
          <a:bodyPr>
            <a:normAutofit/>
          </a:bodyPr>
          <a:lstStyle/>
          <a:p>
            <a:pPr algn="l"/>
            <a:r>
              <a:rPr lang="en-CA" sz="4000" dirty="0"/>
              <a:t>Up Next</a:t>
            </a:r>
          </a:p>
        </p:txBody>
      </p:sp>
      <p:sp>
        <p:nvSpPr>
          <p:cNvPr id="3" name="Content Placeholder 2">
            <a:extLst>
              <a:ext uri="{FF2B5EF4-FFF2-40B4-BE49-F238E27FC236}">
                <a16:creationId xmlns:a16="http://schemas.microsoft.com/office/drawing/2014/main" id="{71A0FBB4-960D-E6D8-42ED-A74B97BF7ADD}"/>
              </a:ext>
            </a:extLst>
          </p:cNvPr>
          <p:cNvSpPr>
            <a:spLocks noGrp="1"/>
          </p:cNvSpPr>
          <p:nvPr>
            <p:ph idx="1"/>
          </p:nvPr>
        </p:nvSpPr>
        <p:spPr/>
        <p:txBody>
          <a:bodyPr>
            <a:normAutofit/>
          </a:bodyPr>
          <a:lstStyle/>
          <a:p>
            <a:r>
              <a:rPr lang="en-CA" sz="3600" dirty="0"/>
              <a:t>HSPN webinar series</a:t>
            </a:r>
          </a:p>
          <a:p>
            <a:pPr lvl="1"/>
            <a:r>
              <a:rPr lang="en-CA" sz="3200" dirty="0"/>
              <a:t>4</a:t>
            </a:r>
            <a:r>
              <a:rPr lang="en-CA" sz="3200" baseline="30000" dirty="0"/>
              <a:t>th</a:t>
            </a:r>
            <a:r>
              <a:rPr lang="en-CA" sz="3200" dirty="0"/>
              <a:t> Tuesday of the Month: 12:00 – 1:30 pm</a:t>
            </a:r>
          </a:p>
          <a:p>
            <a:endParaRPr lang="en-CA" sz="3600" dirty="0"/>
          </a:p>
          <a:p>
            <a:pPr marL="0" indent="0">
              <a:buNone/>
            </a:pPr>
            <a:r>
              <a:rPr lang="en-CA" sz="3600" dirty="0"/>
              <a:t>Upcoming January 2025: </a:t>
            </a:r>
          </a:p>
          <a:p>
            <a:pPr marL="0" indent="0">
              <a:buNone/>
            </a:pPr>
            <a:r>
              <a:rPr lang="en-CA" sz="3600" dirty="0"/>
              <a:t>	Brakes and Accelerators for the Learning 	Health System</a:t>
            </a:r>
          </a:p>
          <a:p>
            <a:pPr marL="534988" indent="-534988">
              <a:buNone/>
            </a:pPr>
            <a:r>
              <a:rPr lang="en-CA" sz="3600" dirty="0"/>
              <a:t>	</a:t>
            </a:r>
          </a:p>
          <a:p>
            <a:pPr marL="0" indent="0">
              <a:buNone/>
            </a:pPr>
            <a:endParaRPr lang="en-CA" sz="3600" b="1" dirty="0"/>
          </a:p>
        </p:txBody>
      </p:sp>
      <p:sp>
        <p:nvSpPr>
          <p:cNvPr id="4" name="Slide Number Placeholder 3">
            <a:extLst>
              <a:ext uri="{FF2B5EF4-FFF2-40B4-BE49-F238E27FC236}">
                <a16:creationId xmlns:a16="http://schemas.microsoft.com/office/drawing/2014/main" id="{D40F73BC-C33E-7C1D-8C1B-9DCDA6E86F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9F4F81F6-E686-4BCF-BA3C-EFC8F861DBA0}" type="slidenum">
              <a:rPr kumimoji="0" lang="fr-CA" sz="1200" b="0" i="0" u="none" strike="noStrike" kern="0" cap="none" spc="0" normalizeH="0" baseline="0" noProof="0" smtClean="0">
                <a:ln>
                  <a:noFill/>
                </a:ln>
                <a:solidFill>
                  <a:srgbClr val="88A3D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84</a:t>
            </a:fld>
            <a:endParaRPr kumimoji="0" lang="fr-CA" sz="1200" b="0" i="0" u="none" strike="noStrike" kern="0" cap="none" spc="0" normalizeH="0" baseline="0" noProof="0" dirty="0">
              <a:ln>
                <a:noFill/>
              </a:ln>
              <a:solidFill>
                <a:srgbClr val="88A3D2"/>
              </a:solidFill>
              <a:effectLst/>
              <a:uLnTx/>
              <a:uFillTx/>
              <a:latin typeface="Arial"/>
              <a:cs typeface="Arial"/>
              <a:sym typeface="Arial"/>
            </a:endParaRPr>
          </a:p>
        </p:txBody>
      </p:sp>
    </p:spTree>
    <p:extLst>
      <p:ext uri="{BB962C8B-B14F-4D97-AF65-F5344CB8AC3E}">
        <p14:creationId xmlns:p14="http://schemas.microsoft.com/office/powerpoint/2010/main" val="2874207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170192-E4AD-15CA-5EB3-414CF03C07D8}"/>
              </a:ext>
            </a:extLst>
          </p:cNvPr>
          <p:cNvSpPr>
            <a:spLocks noGrp="1"/>
          </p:cNvSpPr>
          <p:nvPr>
            <p:ph type="sldNum" sz="quarter" idx="12"/>
          </p:nvPr>
        </p:nvSpPr>
        <p:spPr/>
        <p:txBody>
          <a:bodyPr anchor="ctr">
            <a:normAutofit/>
          </a:bodyPr>
          <a:lstStyle/>
          <a:p>
            <a:pPr>
              <a:spcAft>
                <a:spcPts val="600"/>
              </a:spcAft>
            </a:pPr>
            <a:fld id="{9CAA33A2-411E-8443-83D0-3263C24E97A5}" type="slidenum">
              <a:rPr lang="en-US" smtClean="0"/>
              <a:pPr>
                <a:spcAft>
                  <a:spcPts val="600"/>
                </a:spcAft>
              </a:pPr>
              <a:t>85</a:t>
            </a:fld>
            <a:endParaRPr lang="en-US"/>
          </a:p>
        </p:txBody>
      </p:sp>
      <p:sp>
        <p:nvSpPr>
          <p:cNvPr id="2" name="TextBox 1"/>
          <p:cNvSpPr txBox="1"/>
          <p:nvPr/>
        </p:nvSpPr>
        <p:spPr>
          <a:xfrm>
            <a:off x="1712069" y="515566"/>
            <a:ext cx="8970523" cy="1200329"/>
          </a:xfrm>
          <a:prstGeom prst="rect">
            <a:avLst/>
          </a:prstGeom>
          <a:noFill/>
        </p:spPr>
        <p:txBody>
          <a:bodyPr wrap="square" rtlCol="0">
            <a:spAutoFit/>
          </a:bodyPr>
          <a:lstStyle/>
          <a:p>
            <a:r>
              <a:rPr lang="en-CA" sz="3600" b="1" dirty="0"/>
              <a:t>Can you share some feedback? Scan here!  (or click link in chat) </a:t>
            </a:r>
          </a:p>
        </p:txBody>
      </p:sp>
      <p:pic>
        <p:nvPicPr>
          <p:cNvPr id="4" name="Picture 3"/>
          <p:cNvPicPr>
            <a:picLocks noChangeAspect="1"/>
          </p:cNvPicPr>
          <p:nvPr/>
        </p:nvPicPr>
        <p:blipFill>
          <a:blip r:embed="rId2"/>
          <a:srcRect/>
          <a:stretch/>
        </p:blipFill>
        <p:spPr>
          <a:xfrm>
            <a:off x="4410634" y="2209799"/>
            <a:ext cx="3137647" cy="3137647"/>
          </a:xfrm>
          <a:prstGeom prst="rect">
            <a:avLst/>
          </a:prstGeom>
        </p:spPr>
      </p:pic>
      <p:sp>
        <p:nvSpPr>
          <p:cNvPr id="7" name="Rectangle 6">
            <a:extLst>
              <a:ext uri="{FF2B5EF4-FFF2-40B4-BE49-F238E27FC236}">
                <a16:creationId xmlns:a16="http://schemas.microsoft.com/office/drawing/2014/main" id="{567A09B6-05AB-8AA3-672B-2916787EB415}"/>
              </a:ext>
            </a:extLst>
          </p:cNvPr>
          <p:cNvSpPr/>
          <p:nvPr/>
        </p:nvSpPr>
        <p:spPr>
          <a:xfrm rot="16200000">
            <a:off x="-820563" y="820563"/>
            <a:ext cx="2342459"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75954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08F048-4A10-47B1-992F-CD666DE9845B}" type="slidenum">
              <a:rPr lang="en-CA" dirty="0">
                <a:solidFill>
                  <a:srgbClr val="0B2040"/>
                </a:solidFill>
                <a:latin typeface="Arial" panose="020B0604020202020204" pitchFamily="34" charset="0"/>
                <a:cs typeface="Arial" panose="020B0604020202020204" pitchFamily="34" charset="0"/>
              </a:rPr>
              <a:t>86</a:t>
            </a:fld>
            <a:endParaRPr lang="en-CA">
              <a:solidFill>
                <a:srgbClr val="0B2040"/>
              </a:solidFill>
              <a:latin typeface="Arial" panose="020B0604020202020204" pitchFamily="34" charset="0"/>
              <a:cs typeface="Arial" panose="020B0604020202020204" pitchFamily="34" charset="0"/>
            </a:endParaRPr>
          </a:p>
        </p:txBody>
      </p:sp>
      <p:sp>
        <p:nvSpPr>
          <p:cNvPr id="26" name="Rectangle 25"/>
          <p:cNvSpPr/>
          <p:nvPr/>
        </p:nvSpPr>
        <p:spPr>
          <a:xfrm>
            <a:off x="2111450" y="783340"/>
            <a:ext cx="4463974" cy="600164"/>
          </a:xfrm>
          <a:prstGeom prst="rect">
            <a:avLst/>
          </a:prstGeom>
        </p:spPr>
        <p:txBody>
          <a:bodyPr wrap="square"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0B2040"/>
                </a:solidFill>
                <a:effectLst/>
                <a:uLnTx/>
                <a:uFillTx/>
                <a:latin typeface="Arial Black" panose="020B0A04020102020204" pitchFamily="34" charset="0"/>
              </a:rPr>
              <a:t>THANK YOU!</a:t>
            </a:r>
            <a:endParaRPr kumimoji="0" lang="en-US" sz="1350" b="0" i="0" u="none" strike="noStrike" kern="1200" cap="none" spc="0" normalizeH="0" baseline="0" noProof="0">
              <a:ln>
                <a:noFill/>
              </a:ln>
              <a:solidFill>
                <a:srgbClr val="0B2040"/>
              </a:solidFill>
              <a:effectLst/>
              <a:uLnTx/>
              <a:uFillTx/>
              <a:latin typeface="Arial Black" panose="020B0A04020102020204" pitchFamily="34" charset="0"/>
            </a:endParaRPr>
          </a:p>
        </p:txBody>
      </p:sp>
      <p:sp>
        <p:nvSpPr>
          <p:cNvPr id="45" name="Rectangle 44"/>
          <p:cNvSpPr/>
          <p:nvPr/>
        </p:nvSpPr>
        <p:spPr>
          <a:xfrm>
            <a:off x="9849541" y="682171"/>
            <a:ext cx="2342459"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3101218" y="2205347"/>
            <a:ext cx="2101718" cy="369332"/>
          </a:xfrm>
          <a:prstGeom prst="rect">
            <a:avLst/>
          </a:prstGeom>
        </p:spPr>
        <p:txBody>
          <a:bodyPr wrap="square">
            <a:spAutoFit/>
          </a:bodyPr>
          <a:lstStyle/>
          <a:p>
            <a:r>
              <a:rPr lang="en-US">
                <a:solidFill>
                  <a:srgbClr val="0B2040"/>
                </a:solidFill>
                <a:latin typeface="Arial" panose="020B0604020202020204" pitchFamily="34" charset="0"/>
                <a:cs typeface="Arial" panose="020B0604020202020204" pitchFamily="34" charset="0"/>
              </a:rPr>
              <a:t>@</a:t>
            </a:r>
            <a:r>
              <a:rPr lang="en-US" err="1">
                <a:solidFill>
                  <a:srgbClr val="0B2040"/>
                </a:solidFill>
                <a:latin typeface="Arial" panose="020B0604020202020204" pitchFamily="34" charset="0"/>
                <a:cs typeface="Arial" panose="020B0604020202020204" pitchFamily="34" charset="0"/>
              </a:rPr>
              <a:t>infohspn</a:t>
            </a:r>
            <a:r>
              <a:rPr lang="en-US">
                <a:solidFill>
                  <a:srgbClr val="0B2040"/>
                </a:solidFill>
                <a:latin typeface="Arial" panose="020B0604020202020204" pitchFamily="34" charset="0"/>
                <a:cs typeface="Arial" panose="020B0604020202020204" pitchFamily="34" charset="0"/>
              </a:rPr>
              <a:t> </a:t>
            </a:r>
            <a:endParaRPr lang="en-CA">
              <a:solidFill>
                <a:srgbClr val="0B2040"/>
              </a:solidFill>
              <a:latin typeface="Arial" panose="020B0604020202020204" pitchFamily="34" charset="0"/>
              <a:cs typeface="Arial" panose="020B0604020202020204" pitchFamily="34" charset="0"/>
            </a:endParaRPr>
          </a:p>
        </p:txBody>
      </p:sp>
      <p:sp>
        <p:nvSpPr>
          <p:cNvPr id="6" name="Rectangle 5"/>
          <p:cNvSpPr/>
          <p:nvPr/>
        </p:nvSpPr>
        <p:spPr>
          <a:xfrm>
            <a:off x="3101218" y="3151165"/>
            <a:ext cx="2534701" cy="369332"/>
          </a:xfrm>
          <a:prstGeom prst="rect">
            <a:avLst/>
          </a:prstGeom>
        </p:spPr>
        <p:txBody>
          <a:bodyPr wrap="square">
            <a:spAutoFit/>
          </a:bodyPr>
          <a:lstStyle/>
          <a:p>
            <a:r>
              <a:rPr lang="en-US">
                <a:solidFill>
                  <a:srgbClr val="0B2040"/>
                </a:solidFill>
                <a:latin typeface="Arial" panose="020B0604020202020204" pitchFamily="34" charset="0"/>
                <a:cs typeface="Arial" panose="020B0604020202020204" pitchFamily="34" charset="0"/>
              </a:rPr>
              <a:t>hspn@utoronto.ca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6204" y="2973635"/>
            <a:ext cx="720000" cy="720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004" y="3866219"/>
            <a:ext cx="900000" cy="900000"/>
          </a:xfrm>
          <a:prstGeom prst="rect">
            <a:avLst/>
          </a:prstGeom>
        </p:spPr>
      </p:pic>
      <p:sp>
        <p:nvSpPr>
          <p:cNvPr id="46" name="Rectangle 45"/>
          <p:cNvSpPr/>
          <p:nvPr/>
        </p:nvSpPr>
        <p:spPr>
          <a:xfrm>
            <a:off x="3101218" y="4125224"/>
            <a:ext cx="4744334" cy="369332"/>
          </a:xfrm>
          <a:prstGeom prst="rect">
            <a:avLst/>
          </a:prstGeom>
        </p:spPr>
        <p:txBody>
          <a:bodyPr wrap="square">
            <a:spAutoFit/>
          </a:bodyPr>
          <a:lstStyle/>
          <a:p>
            <a:r>
              <a:rPr lang="en-US">
                <a:solidFill>
                  <a:srgbClr val="0B2040"/>
                </a:solidFill>
                <a:latin typeface="Arial" panose="020B0604020202020204" pitchFamily="34" charset="0"/>
                <a:cs typeface="Arial" panose="020B0604020202020204" pitchFamily="34" charset="0"/>
              </a:rPr>
              <a:t>The Health System Performance Network</a:t>
            </a:r>
          </a:p>
        </p:txBody>
      </p:sp>
      <p:sp>
        <p:nvSpPr>
          <p:cNvPr id="10" name="Rectangle 9"/>
          <p:cNvSpPr/>
          <p:nvPr/>
        </p:nvSpPr>
        <p:spPr>
          <a:xfrm>
            <a:off x="3101218" y="5099283"/>
            <a:ext cx="992579" cy="369332"/>
          </a:xfrm>
          <a:prstGeom prst="rect">
            <a:avLst/>
          </a:prstGeom>
        </p:spPr>
        <p:txBody>
          <a:bodyPr wrap="square">
            <a:spAutoFit/>
          </a:bodyPr>
          <a:lstStyle/>
          <a:p>
            <a:r>
              <a:rPr lang="en-CA">
                <a:solidFill>
                  <a:srgbClr val="0B2040"/>
                </a:solidFill>
                <a:latin typeface="Arial" panose="020B0604020202020204" pitchFamily="34" charset="0"/>
                <a:cs typeface="Arial" panose="020B0604020202020204" pitchFamily="34" charset="0"/>
              </a:rPr>
              <a:t>hspn.ca</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884" y="4929622"/>
            <a:ext cx="720000" cy="720000"/>
          </a:xfrm>
          <a:prstGeom prst="rect">
            <a:avLst/>
          </a:prstGeom>
        </p:spPr>
      </p:pic>
      <p:pic>
        <p:nvPicPr>
          <p:cNvPr id="2" name="Picture 1" descr="A white x in a black background&#10;&#10;Description automatically generated">
            <a:extLst>
              <a:ext uri="{FF2B5EF4-FFF2-40B4-BE49-F238E27FC236}">
                <a16:creationId xmlns:a16="http://schemas.microsoft.com/office/drawing/2014/main" id="{B7957718-2769-F0D4-70D6-1EAAE0B7E6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8007" y="1803895"/>
            <a:ext cx="1470754" cy="1065195"/>
          </a:xfrm>
          <a:prstGeom prst="rect">
            <a:avLst/>
          </a:prstGeom>
        </p:spPr>
      </p:pic>
    </p:spTree>
    <p:extLst>
      <p:ext uri="{BB962C8B-B14F-4D97-AF65-F5344CB8AC3E}">
        <p14:creationId xmlns:p14="http://schemas.microsoft.com/office/powerpoint/2010/main" val="87146417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AD88F-8A84-BE5F-7AD4-63F201834B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D14EAC-687F-881D-0CC3-2519949634B3}"/>
              </a:ext>
            </a:extLst>
          </p:cNvPr>
          <p:cNvSpPr>
            <a:spLocks noGrp="1"/>
          </p:cNvSpPr>
          <p:nvPr>
            <p:ph type="title"/>
          </p:nvPr>
        </p:nvSpPr>
        <p:spPr/>
        <p:txBody>
          <a:bodyPr>
            <a:normAutofit/>
          </a:bodyPr>
          <a:lstStyle/>
          <a:p>
            <a:r>
              <a:rPr lang="en-US" dirty="0"/>
              <a:t>The Practice of Evaluation</a:t>
            </a:r>
          </a:p>
        </p:txBody>
      </p:sp>
      <p:sp>
        <p:nvSpPr>
          <p:cNvPr id="2" name="Text Placeholder 1">
            <a:extLst>
              <a:ext uri="{FF2B5EF4-FFF2-40B4-BE49-F238E27FC236}">
                <a16:creationId xmlns:a16="http://schemas.microsoft.com/office/drawing/2014/main" id="{0FEB3BDF-287F-13AE-E35A-58F70B629B36}"/>
              </a:ext>
            </a:extLst>
          </p:cNvPr>
          <p:cNvSpPr>
            <a:spLocks noGrp="1"/>
          </p:cNvSpPr>
          <p:nvPr>
            <p:ph idx="1"/>
          </p:nvPr>
        </p:nvSpPr>
        <p:spPr/>
        <p:txBody>
          <a:bodyPr vert="horz" lIns="91440" tIns="45720" rIns="91440" bIns="45720" rtlCol="0" anchor="t">
            <a:normAutofit/>
          </a:bodyPr>
          <a:lstStyle/>
          <a:p>
            <a:pPr marL="0" indent="0">
              <a:lnSpc>
                <a:spcPct val="100000"/>
              </a:lnSpc>
              <a:spcBef>
                <a:spcPct val="20000"/>
              </a:spcBef>
              <a:spcAft>
                <a:spcPct val="0"/>
              </a:spcAft>
              <a:buNone/>
            </a:pPr>
            <a:r>
              <a:rPr lang="en-US" sz="2400" b="1" dirty="0"/>
              <a:t>A Brief Review:</a:t>
            </a:r>
          </a:p>
          <a:p>
            <a:pPr marL="0" indent="0">
              <a:lnSpc>
                <a:spcPct val="100000"/>
              </a:lnSpc>
              <a:spcBef>
                <a:spcPct val="20000"/>
              </a:spcBef>
              <a:spcAft>
                <a:spcPct val="0"/>
              </a:spcAft>
              <a:buNone/>
            </a:pPr>
            <a:r>
              <a:rPr lang="en-US" sz="2400" dirty="0"/>
              <a:t> </a:t>
            </a:r>
          </a:p>
          <a:p>
            <a:pPr marL="896938" indent="-361950">
              <a:lnSpc>
                <a:spcPct val="100000"/>
              </a:lnSpc>
              <a:spcBef>
                <a:spcPct val="20000"/>
              </a:spcBef>
              <a:spcAft>
                <a:spcPct val="0"/>
              </a:spcAft>
            </a:pPr>
            <a:r>
              <a:rPr lang="en-US" sz="2100" dirty="0"/>
              <a:t>	</a:t>
            </a:r>
            <a:r>
              <a:rPr lang="en-US" sz="2400" dirty="0"/>
              <a:t>Logic Models</a:t>
            </a:r>
          </a:p>
          <a:p>
            <a:pPr marL="896938" indent="-361950">
              <a:lnSpc>
                <a:spcPct val="100000"/>
              </a:lnSpc>
              <a:spcBef>
                <a:spcPct val="20000"/>
              </a:spcBef>
              <a:spcAft>
                <a:spcPct val="0"/>
              </a:spcAft>
            </a:pPr>
            <a:endParaRPr lang="en-US" sz="2400" dirty="0"/>
          </a:p>
          <a:p>
            <a:pPr marL="896938" indent="-361950">
              <a:lnSpc>
                <a:spcPct val="100000"/>
              </a:lnSpc>
              <a:spcBef>
                <a:spcPct val="20000"/>
              </a:spcBef>
              <a:spcAft>
                <a:spcPct val="0"/>
              </a:spcAft>
            </a:pPr>
            <a:r>
              <a:rPr lang="en-US" sz="2400" dirty="0"/>
              <a:t>	Measures</a:t>
            </a:r>
          </a:p>
          <a:p>
            <a:pPr marL="896938" indent="-361950">
              <a:lnSpc>
                <a:spcPct val="100000"/>
              </a:lnSpc>
              <a:spcBef>
                <a:spcPct val="20000"/>
              </a:spcBef>
              <a:spcAft>
                <a:spcPct val="0"/>
              </a:spcAft>
            </a:pPr>
            <a:endParaRPr lang="en-US" sz="2400" dirty="0"/>
          </a:p>
          <a:p>
            <a:pPr marL="896938" indent="-361950">
              <a:lnSpc>
                <a:spcPct val="100000"/>
              </a:lnSpc>
              <a:spcBef>
                <a:spcPct val="20000"/>
              </a:spcBef>
              <a:spcAft>
                <a:spcPct val="0"/>
              </a:spcAft>
            </a:pPr>
            <a:r>
              <a:rPr lang="en-US" sz="2400" dirty="0"/>
              <a:t>	Study Design</a:t>
            </a:r>
          </a:p>
          <a:p>
            <a:pPr marL="380365" indent="-380365"/>
            <a:endParaRPr lang="en-US" dirty="0"/>
          </a:p>
        </p:txBody>
      </p:sp>
    </p:spTree>
    <p:extLst>
      <p:ext uri="{BB962C8B-B14F-4D97-AF65-F5344CB8AC3E}">
        <p14:creationId xmlns:p14="http://schemas.microsoft.com/office/powerpoint/2010/main" val="193422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6.xml.rels><?xml version="1.0" encoding="UTF-8" standalone="yes"?>
<Relationships xmlns="http://schemas.openxmlformats.org/package/2006/relationships"><Relationship Id="rId1" Type="http://schemas.openxmlformats.org/officeDocument/2006/relationships/image" Target="../media/image21.jpeg"/></Relationships>
</file>

<file path=ppt/theme/_rels/theme8.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Office Theme">
  <a:themeElements>
    <a:clrScheme name="HSPN Palette">
      <a:dk1>
        <a:srgbClr val="0A1A31"/>
      </a:dk1>
      <a:lt1>
        <a:srgbClr val="FFFFFF"/>
      </a:lt1>
      <a:dk2>
        <a:srgbClr val="0A1A31"/>
      </a:dk2>
      <a:lt2>
        <a:srgbClr val="FFFFFF"/>
      </a:lt2>
      <a:accent1>
        <a:srgbClr val="C7EA95"/>
      </a:accent1>
      <a:accent2>
        <a:srgbClr val="2E80BC"/>
      </a:accent2>
      <a:accent3>
        <a:srgbClr val="EE654F"/>
      </a:accent3>
      <a:accent4>
        <a:srgbClr val="7BB4A9"/>
      </a:accent4>
      <a:accent5>
        <a:srgbClr val="FFC000"/>
      </a:accent5>
      <a:accent6>
        <a:srgbClr val="C490AA"/>
      </a:accent6>
      <a:hlink>
        <a:srgbClr val="7BB4A9"/>
      </a:hlink>
      <a:folHlink>
        <a:srgbClr val="7BB4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LOHT">
  <a:themeElements>
    <a:clrScheme name="MLOHT 1">
      <a:dk1>
        <a:srgbClr val="17375F"/>
      </a:dk1>
      <a:lt1>
        <a:srgbClr val="FFFFFF"/>
      </a:lt1>
      <a:dk2>
        <a:srgbClr val="6D7373"/>
      </a:dk2>
      <a:lt2>
        <a:srgbClr val="E8E9E9"/>
      </a:lt2>
      <a:accent1>
        <a:srgbClr val="3888D8"/>
      </a:accent1>
      <a:accent2>
        <a:srgbClr val="89E8E5"/>
      </a:accent2>
      <a:accent3>
        <a:srgbClr val="34C687"/>
      </a:accent3>
      <a:accent4>
        <a:srgbClr val="C6EA81"/>
      </a:accent4>
      <a:accent5>
        <a:srgbClr val="000000"/>
      </a:accent5>
      <a:accent6>
        <a:srgbClr val="000000"/>
      </a:accent6>
      <a:hlink>
        <a:srgbClr val="3888D8"/>
      </a:hlink>
      <a:folHlink>
        <a:srgbClr val="6D7373"/>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dirty="0" smtClean="0"/>
        </a:defPPr>
      </a:lstStyle>
    </a:txDef>
  </a:objectDefaults>
  <a:extraClrSchemeLst/>
  <a:extLst>
    <a:ext uri="{05A4C25C-085E-4340-85A3-A5531E510DB2}">
      <thm15:themeFamily xmlns:thm15="http://schemas.microsoft.com/office/thememl/2012/main" name="MLOHT_PPT_Template_V3" id="{AC88002F-997C-4B4C-9645-BB2A603CD8FF}" vid="{27081B81-CAE3-40CE-A018-6691B3F8DD69}"/>
    </a:ext>
  </a:extLst>
</a:theme>
</file>

<file path=ppt/theme/theme3.xml><?xml version="1.0" encoding="utf-8"?>
<a:theme xmlns:a="http://schemas.openxmlformats.org/drawingml/2006/main" name="2_MLOHT">
  <a:themeElements>
    <a:clrScheme name="MLOHT 1">
      <a:dk1>
        <a:srgbClr val="17375F"/>
      </a:dk1>
      <a:lt1>
        <a:srgbClr val="FFFFFF"/>
      </a:lt1>
      <a:dk2>
        <a:srgbClr val="6D7373"/>
      </a:dk2>
      <a:lt2>
        <a:srgbClr val="E8E9E9"/>
      </a:lt2>
      <a:accent1>
        <a:srgbClr val="3888D8"/>
      </a:accent1>
      <a:accent2>
        <a:srgbClr val="89E8E5"/>
      </a:accent2>
      <a:accent3>
        <a:srgbClr val="34C687"/>
      </a:accent3>
      <a:accent4>
        <a:srgbClr val="C6EA81"/>
      </a:accent4>
      <a:accent5>
        <a:srgbClr val="000000"/>
      </a:accent5>
      <a:accent6>
        <a:srgbClr val="000000"/>
      </a:accent6>
      <a:hlink>
        <a:srgbClr val="3888D8"/>
      </a:hlink>
      <a:folHlink>
        <a:srgbClr val="6D7373"/>
      </a:folHlink>
    </a:clrScheme>
    <a:fontScheme name="MLOHT Fonts March 20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dirty="0" smtClean="0"/>
        </a:defPPr>
      </a:lstStyle>
    </a:txDef>
  </a:objectDefaults>
  <a:extraClrSchemeLst/>
  <a:extLst>
    <a:ext uri="{05A4C25C-085E-4340-85A3-A5531E510DB2}">
      <thm15:themeFamily xmlns:thm15="http://schemas.microsoft.com/office/thememl/2012/main" name="MLOHT_PPT_Template_V5" id="{397CFA77-3A7E-4F76-8B92-4A0247596556}" vid="{44253DC6-09CB-4F27-8C97-980B3A1BF6F3}"/>
    </a:ext>
  </a:extLst>
</a:theme>
</file>

<file path=ppt/theme/theme4.xml><?xml version="1.0" encoding="utf-8"?>
<a:theme xmlns:a="http://schemas.openxmlformats.org/drawingml/2006/main" name="Concept of Marketing Mix Slides">
  <a:themeElements>
    <a:clrScheme name="Office">
      <a:dk1>
        <a:srgbClr val="000000"/>
      </a:dk1>
      <a:lt1>
        <a:srgbClr val="FFFFFF"/>
      </a:lt1>
      <a:dk2>
        <a:srgbClr val="E1E2E2"/>
      </a:dk2>
      <a:lt2>
        <a:srgbClr val="82E6DE"/>
      </a:lt2>
      <a:accent1>
        <a:srgbClr val="57A09A"/>
      </a:accent1>
      <a:accent2>
        <a:srgbClr val="423939"/>
      </a:accent2>
      <a:accent3>
        <a:srgbClr val="FDFDFD"/>
      </a:accent3>
      <a:accent4>
        <a:srgbClr val="888888"/>
      </a:accent4>
      <a:accent5>
        <a:srgbClr val="FFFFFF"/>
      </a:accent5>
      <a:accent6>
        <a:srgbClr val="E1E2E2"/>
      </a:accent6>
      <a:hlink>
        <a:srgbClr val="82E6D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OHT-March2021">
  <a:themeElements>
    <a:clrScheme name="Cutom BOHT">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BOHT-March2021" id="{EED44BA6-217C-1143-B982-FDFFDF0E3F35}" vid="{33942218-4F13-D840-B2B5-462C47F22783}"/>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BOHT-March2021">
  <a:themeElements>
    <a:clrScheme name="Cutom BOHT">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BOHT-March2021" id="{EED44BA6-217C-1143-B982-FDFFDF0E3F35}" vid="{33942218-4F13-D840-B2B5-462C47F22783}"/>
    </a:ext>
  </a:extLst>
</a:theme>
</file>

<file path=ppt/theme/theme9.xml><?xml version="1.0" encoding="utf-8"?>
<a:theme xmlns:a="http://schemas.openxmlformats.org/drawingml/2006/main" name="Queen's University Presentation">
  <a:themeElements>
    <a:clrScheme name="Custom 16">
      <a:dk1>
        <a:srgbClr val="000000"/>
      </a:dk1>
      <a:lt1>
        <a:srgbClr val="EBEBEC"/>
      </a:lt1>
      <a:dk2>
        <a:srgbClr val="B90D30"/>
      </a:dk2>
      <a:lt2>
        <a:srgbClr val="FFFFFF"/>
      </a:lt2>
      <a:accent1>
        <a:srgbClr val="002452"/>
      </a:accent1>
      <a:accent2>
        <a:srgbClr val="1A4771"/>
      </a:accent2>
      <a:accent3>
        <a:srgbClr val="4D7091"/>
      </a:accent3>
      <a:accent4>
        <a:srgbClr val="8099B1"/>
      </a:accent4>
      <a:accent5>
        <a:srgbClr val="B3C2D0"/>
      </a:accent5>
      <a:accent6>
        <a:srgbClr val="CCD6E0"/>
      </a:accent6>
      <a:hlink>
        <a:srgbClr val="335B81"/>
      </a:hlink>
      <a:folHlink>
        <a:srgbClr val="00245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eens-powerpoint-template-tri-two-colour-bar-internal-with-page-numbers-2023-05" id="{F6A1FF57-CAF5-C84B-90FE-934FB55038F7}" vid="{173ECD4C-3AB7-5B4C-8021-04A8AFF9E438}"/>
    </a:ext>
  </a:extLst>
</a:theme>
</file>

<file path=ppt/theme/themeOverride1.xml><?xml version="1.0" encoding="utf-8"?>
<a:themeOverride xmlns:a="http://schemas.openxmlformats.org/drawingml/2006/main">
  <a:clrScheme name="HSPN Palette">
    <a:dk1>
      <a:srgbClr val="0A1A31"/>
    </a:dk1>
    <a:lt1>
      <a:srgbClr val="FFFFFF"/>
    </a:lt1>
    <a:dk2>
      <a:srgbClr val="0A1A31"/>
    </a:dk2>
    <a:lt2>
      <a:srgbClr val="FFFFFF"/>
    </a:lt2>
    <a:accent1>
      <a:srgbClr val="C7EA95"/>
    </a:accent1>
    <a:accent2>
      <a:srgbClr val="2E80BC"/>
    </a:accent2>
    <a:accent3>
      <a:srgbClr val="EE654F"/>
    </a:accent3>
    <a:accent4>
      <a:srgbClr val="7BB4A9"/>
    </a:accent4>
    <a:accent5>
      <a:srgbClr val="FFC000"/>
    </a:accent5>
    <a:accent6>
      <a:srgbClr val="C490AA"/>
    </a:accent6>
    <a:hlink>
      <a:srgbClr val="7BB4A9"/>
    </a:hlink>
    <a:folHlink>
      <a:srgbClr val="7BB4A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7360ec-46ce-4d68-a0b7-abd31963616d">
      <Terms xmlns="http://schemas.microsoft.com/office/infopath/2007/PartnerControls"/>
    </lcf76f155ced4ddcb4097134ff3c332f>
    <TaxCatchAll xmlns="954b581b-5ffc-4bb8-a15d-829b585e680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E7D0ECA1C58B428CBD9AFE6649E50F" ma:contentTypeVersion="12" ma:contentTypeDescription="Create a new document." ma:contentTypeScope="" ma:versionID="ef58597a680005ced69b1d74b2c137a5">
  <xsd:schema xmlns:xsd="http://www.w3.org/2001/XMLSchema" xmlns:xs="http://www.w3.org/2001/XMLSchema" xmlns:p="http://schemas.microsoft.com/office/2006/metadata/properties" xmlns:ns2="df7360ec-46ce-4d68-a0b7-abd31963616d" xmlns:ns3="954b581b-5ffc-4bb8-a15d-829b585e6805" targetNamespace="http://schemas.microsoft.com/office/2006/metadata/properties" ma:root="true" ma:fieldsID="fadbf260d74bacc4c5e57ee4063a9419" ns2:_="" ns3:_="">
    <xsd:import namespace="df7360ec-46ce-4d68-a0b7-abd31963616d"/>
    <xsd:import namespace="954b581b-5ffc-4bb8-a15d-829b585e680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360ec-46ce-4d68-a0b7-abd3196361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4b581b-5ffc-4bb8-a15d-829b585e680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e50a0a-8c0e-4bb6-90fa-788049ec1b06}" ma:internalName="TaxCatchAll" ma:showField="CatchAllData" ma:web="954b581b-5ffc-4bb8-a15d-829b585e68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5FEDD8-A50A-4247-99C3-D73617881E2E}">
  <ds:schemaRefs>
    <ds:schemaRef ds:uri="http://schemas.microsoft.com/sharepoint/v3/contenttype/forms"/>
  </ds:schemaRefs>
</ds:datastoreItem>
</file>

<file path=customXml/itemProps2.xml><?xml version="1.0" encoding="utf-8"?>
<ds:datastoreItem xmlns:ds="http://schemas.openxmlformats.org/officeDocument/2006/customXml" ds:itemID="{765018AC-B11B-4466-A808-ED7E606E8663}">
  <ds:schemaRefs>
    <ds:schemaRef ds:uri="http://schemas.microsoft.com/office/2006/metadata/properties"/>
    <ds:schemaRef ds:uri="http://schemas.microsoft.com/office/infopath/2007/PartnerControls"/>
    <ds:schemaRef ds:uri="df7360ec-46ce-4d68-a0b7-abd31963616d"/>
    <ds:schemaRef ds:uri="954b581b-5ffc-4bb8-a15d-829b585e6805"/>
  </ds:schemaRefs>
</ds:datastoreItem>
</file>

<file path=customXml/itemProps3.xml><?xml version="1.0" encoding="utf-8"?>
<ds:datastoreItem xmlns:ds="http://schemas.openxmlformats.org/officeDocument/2006/customXml" ds:itemID="{032E2A42-6774-44F9-A696-5CF9E5556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7360ec-46ce-4d68-a0b7-abd31963616d"/>
    <ds:schemaRef ds:uri="954b581b-5ffc-4bb8-a15d-829b585e68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2563</TotalTime>
  <Words>5580</Words>
  <Application>Microsoft Office PowerPoint</Application>
  <PresentationFormat>Widescreen</PresentationFormat>
  <Paragraphs>729</Paragraphs>
  <Slides>86</Slides>
  <Notes>42</Notes>
  <HiddenSlides>0</HiddenSlides>
  <MMClips>0</MMClips>
  <ScaleCrop>false</ScaleCrop>
  <HeadingPairs>
    <vt:vector size="4" baseType="variant">
      <vt:variant>
        <vt:lpstr>Theme</vt:lpstr>
      </vt:variant>
      <vt:variant>
        <vt:i4>9</vt:i4>
      </vt:variant>
      <vt:variant>
        <vt:lpstr>Slide Titles</vt:lpstr>
      </vt:variant>
      <vt:variant>
        <vt:i4>86</vt:i4>
      </vt:variant>
    </vt:vector>
  </HeadingPairs>
  <TitlesOfParts>
    <vt:vector size="95" baseType="lpstr">
      <vt:lpstr>Office Theme</vt:lpstr>
      <vt:lpstr>MLOHT</vt:lpstr>
      <vt:lpstr>2_MLOHT</vt:lpstr>
      <vt:lpstr>Concept of Marketing Mix Slides</vt:lpstr>
      <vt:lpstr>Custom Design</vt:lpstr>
      <vt:lpstr>BOHT-March2021</vt:lpstr>
      <vt:lpstr>1_Office Theme</vt:lpstr>
      <vt:lpstr>1_BOHT-March2021</vt:lpstr>
      <vt:lpstr>Queen's University Presentation</vt:lpstr>
      <vt:lpstr>                  Considering Evaluation  Learning Health System Series Part 6: Supporting Evaluation in Learning Health Systems: What do OHTs need to know?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Practice of Evaluation</vt:lpstr>
      <vt:lpstr>PowerPoint Presentation</vt:lpstr>
      <vt:lpstr>Operationalizing Evaluation Using Logic Models</vt:lpstr>
      <vt:lpstr>What is a logic model?</vt:lpstr>
      <vt:lpstr>PowerPoint Presentation</vt:lpstr>
      <vt:lpstr>Quadruple Aim Measurement</vt:lpstr>
      <vt:lpstr>Quadruple Aim Measurement</vt:lpstr>
      <vt:lpstr>Measurement: Using Logic Models in Evaluation</vt:lpstr>
      <vt:lpstr>Example designs for evaluation:</vt:lpstr>
      <vt:lpstr>Example: Deep Dive on 3 Health Links</vt:lpstr>
      <vt:lpstr>Example: Deep Dive on 3 Health Links</vt:lpstr>
      <vt:lpstr>Example: Deep Dive on 3 Health Links</vt:lpstr>
      <vt:lpstr>Learn More: Community of Practice</vt:lpstr>
      <vt:lpstr> Recent &amp; Upcoming CoP meetings</vt:lpstr>
      <vt:lpstr>How do I join? </vt:lpstr>
      <vt:lpstr>PowerPoint Presentation</vt:lpstr>
      <vt:lpstr>  Evaluation: The foundation  Health homes  …. A meandering path     </vt:lpstr>
      <vt:lpstr>Frontenac Lennox Addington OHT</vt:lpstr>
      <vt:lpstr>PowerPoint Presentation</vt:lpstr>
      <vt:lpstr>PowerPoint Presentation</vt:lpstr>
      <vt:lpstr>PowerPoint Presentation</vt:lpstr>
      <vt:lpstr>Application: FLA-OHT Priority Populations</vt:lpstr>
      <vt:lpstr>PowerPoint Presentation</vt:lpstr>
      <vt:lpstr>Year 1: FLA-OHT Priority Populations</vt:lpstr>
      <vt:lpstr>PowerPoint Presentation</vt:lpstr>
      <vt:lpstr>PowerPoint Presentation</vt:lpstr>
      <vt:lpstr>PowerPoint Presentation</vt:lpstr>
      <vt:lpstr>PowerPoint Presentation</vt:lpstr>
      <vt:lpstr>Learning health system ----   Where’s the data??</vt:lpstr>
      <vt:lpstr>Learning health system ----   Where’s the data??</vt:lpstr>
      <vt:lpstr>PowerPoint Presentation</vt:lpstr>
      <vt:lpstr>PowerPoint Presentation</vt:lpstr>
      <vt:lpstr>PowerPoint Presentation</vt:lpstr>
      <vt:lpstr>PowerPoint Presentation</vt:lpstr>
      <vt:lpstr>Year 3 and 4: Time to regroup and refocus. </vt:lpstr>
      <vt:lpstr>Year 3 and 4: Time to regroup and refocus. </vt:lpstr>
      <vt:lpstr>Year 3 and 4: Time to regroup and refocus. </vt:lpstr>
      <vt:lpstr>Year 3 and 4: Time to regroup and refocus. </vt:lpstr>
      <vt:lpstr>PowerPoint Presentation</vt:lpstr>
      <vt:lpstr>Goals and Focus</vt:lpstr>
      <vt:lpstr>PowerPoint Presentation</vt:lpstr>
      <vt:lpstr>PowerPoint Presentation</vt:lpstr>
      <vt:lpstr>About the Burlington OHT</vt:lpstr>
      <vt:lpstr>PowerPoint Presentation</vt:lpstr>
      <vt:lpstr>PowerPoint Presentation</vt:lpstr>
      <vt:lpstr>Exciting? Promising? But the beginning was not like that, it took years!</vt:lpstr>
      <vt:lpstr>Community Wellness Hub  A Complex Intervention</vt:lpstr>
      <vt:lpstr>Community Wellness Hub  A Complex Intervention</vt:lpstr>
      <vt:lpstr>Evaluation Using A Logic Model</vt:lpstr>
      <vt:lpstr>Continuous Performance Monitoring </vt:lpstr>
      <vt:lpstr>Implementation Evaluation</vt:lpstr>
      <vt:lpstr>Why Evaluate?</vt:lpstr>
      <vt:lpstr>Implementation Evaluation Some Recommendations </vt:lpstr>
      <vt:lpstr>PowerPoint Presentation</vt:lpstr>
      <vt:lpstr>PowerPoint Presentation</vt:lpstr>
      <vt:lpstr>PowerPoint Presentation</vt:lpstr>
      <vt:lpstr>PowerPoint Presentation</vt:lpstr>
      <vt:lpstr>PowerPoint Presentation</vt:lpstr>
      <vt:lpstr>8</vt:lpstr>
      <vt:lpstr>What does it take to implement evaluation findings?</vt:lpstr>
      <vt:lpstr>PowerPoint Presentation</vt:lpstr>
      <vt:lpstr>PowerPoint Presentation</vt:lpstr>
      <vt:lpstr>Land acknowledgment</vt:lpstr>
      <vt:lpstr>PowerPoint Presentation</vt:lpstr>
      <vt:lpstr>Motivation?</vt:lpstr>
      <vt:lpstr>PowerPoint Presentation</vt:lpstr>
      <vt:lpstr>What’s unique about “learning” in northern, rural, remote contexts?</vt:lpstr>
      <vt:lpstr>PowerPoint Presentation</vt:lpstr>
      <vt:lpstr>Situation: OHTs might not have (data, measurement) evaluation capacity on their team</vt:lpstr>
      <vt:lpstr>PowerPoint Presentation</vt:lpstr>
      <vt:lpstr>PowerPoint Presentation</vt:lpstr>
      <vt:lpstr>Situation: data reports, estimates, and publications do not reflect our (health and care) realities</vt:lpstr>
      <vt:lpstr>PowerPoint Presentation</vt:lpstr>
      <vt:lpstr>PowerPoint Presentation</vt:lpstr>
      <vt:lpstr>PowerPoint Presentation</vt:lpstr>
      <vt:lpstr>Up Next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LHS Part 3</dc:title>
  <dc:creator>Nusrat Nessa</dc:creator>
  <cp:lastModifiedBy>Wodchis, Walter</cp:lastModifiedBy>
  <cp:revision>82</cp:revision>
  <cp:lastPrinted>2024-11-26T05:09:23Z</cp:lastPrinted>
  <dcterms:created xsi:type="dcterms:W3CDTF">2022-01-12T21:19:05Z</dcterms:created>
  <dcterms:modified xsi:type="dcterms:W3CDTF">2024-12-16T17:50:22Z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0x010100BBE7D0ECA1C58B428CBD9AFE6649E50F</vt:lpwstr>
  </property>
</Properties>
</file>