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15" r:id="rId2"/>
    <p:sldMasterId id="2147483740" r:id="rId3"/>
    <p:sldMasterId id="2147483760" r:id="rId4"/>
    <p:sldMasterId id="2147483833" r:id="rId5"/>
    <p:sldMasterId id="2147483843" r:id="rId6"/>
    <p:sldMasterId id="2147483859" r:id="rId7"/>
    <p:sldMasterId id="2147483872" r:id="rId8"/>
    <p:sldMasterId id="2147483893" r:id="rId9"/>
    <p:sldMasterId id="2147483902" r:id="rId10"/>
    <p:sldMasterId id="2147483955" r:id="rId11"/>
    <p:sldMasterId id="2147483976" r:id="rId12"/>
    <p:sldMasterId id="2147483993" r:id="rId13"/>
    <p:sldMasterId id="2147484002" r:id="rId14"/>
  </p:sldMasterIdLst>
  <p:notesMasterIdLst>
    <p:notesMasterId r:id="rId86"/>
  </p:notesMasterIdLst>
  <p:sldIdLst>
    <p:sldId id="340" r:id="rId15"/>
    <p:sldId id="341" r:id="rId16"/>
    <p:sldId id="342" r:id="rId17"/>
    <p:sldId id="343" r:id="rId18"/>
    <p:sldId id="4320" r:id="rId19"/>
    <p:sldId id="4276" r:id="rId20"/>
    <p:sldId id="2145707577" r:id="rId21"/>
    <p:sldId id="387" r:id="rId22"/>
    <p:sldId id="350" r:id="rId23"/>
    <p:sldId id="365" r:id="rId24"/>
    <p:sldId id="367" r:id="rId25"/>
    <p:sldId id="366" r:id="rId26"/>
    <p:sldId id="358" r:id="rId27"/>
    <p:sldId id="2145707575" r:id="rId28"/>
    <p:sldId id="2147476383" r:id="rId29"/>
    <p:sldId id="2145706551" r:id="rId30"/>
    <p:sldId id="2145706566" r:id="rId31"/>
    <p:sldId id="2145706567" r:id="rId32"/>
    <p:sldId id="2145706571" r:id="rId33"/>
    <p:sldId id="2145706578" r:id="rId34"/>
    <p:sldId id="2145707576" r:id="rId35"/>
    <p:sldId id="4318" r:id="rId36"/>
    <p:sldId id="344" r:id="rId37"/>
    <p:sldId id="2145707580" r:id="rId38"/>
    <p:sldId id="2145707581" r:id="rId39"/>
    <p:sldId id="2145707579" r:id="rId40"/>
    <p:sldId id="2145707578" r:id="rId41"/>
    <p:sldId id="4321" r:id="rId42"/>
    <p:sldId id="329" r:id="rId43"/>
    <p:sldId id="2147476370" r:id="rId44"/>
    <p:sldId id="2145707582" r:id="rId45"/>
    <p:sldId id="2145707583" r:id="rId46"/>
    <p:sldId id="2549" r:id="rId47"/>
    <p:sldId id="1134" r:id="rId48"/>
    <p:sldId id="1830" r:id="rId49"/>
    <p:sldId id="2147476377" r:id="rId50"/>
    <p:sldId id="330" r:id="rId51"/>
    <p:sldId id="2147476371" r:id="rId52"/>
    <p:sldId id="2145707584" r:id="rId53"/>
    <p:sldId id="4335" r:id="rId54"/>
    <p:sldId id="4347" r:id="rId55"/>
    <p:sldId id="4357" r:id="rId56"/>
    <p:sldId id="4380" r:id="rId57"/>
    <p:sldId id="2147476378" r:id="rId58"/>
    <p:sldId id="385" r:id="rId59"/>
    <p:sldId id="2147476372" r:id="rId60"/>
    <p:sldId id="2145707586" r:id="rId61"/>
    <p:sldId id="2030" r:id="rId62"/>
    <p:sldId id="2060" r:id="rId63"/>
    <p:sldId id="2145" r:id="rId64"/>
    <p:sldId id="2147476379" r:id="rId65"/>
    <p:sldId id="332" r:id="rId66"/>
    <p:sldId id="4282" r:id="rId67"/>
    <p:sldId id="2147476366" r:id="rId68"/>
    <p:sldId id="2147476362" r:id="rId69"/>
    <p:sldId id="1169" r:id="rId70"/>
    <p:sldId id="391" r:id="rId71"/>
    <p:sldId id="269" r:id="rId72"/>
    <p:sldId id="2147476381" r:id="rId73"/>
    <p:sldId id="333" r:id="rId74"/>
    <p:sldId id="371" r:id="rId75"/>
    <p:sldId id="2147476373" r:id="rId76"/>
    <p:sldId id="2147476376" r:id="rId77"/>
    <p:sldId id="2147476384" r:id="rId78"/>
    <p:sldId id="2147476385" r:id="rId79"/>
    <p:sldId id="2147476374" r:id="rId80"/>
    <p:sldId id="2147476382" r:id="rId81"/>
    <p:sldId id="2147476386" r:id="rId82"/>
    <p:sldId id="363" r:id="rId83"/>
    <p:sldId id="2147476368" r:id="rId84"/>
    <p:sldId id="2147476369" r:id="rId85"/>
  </p:sldIdLst>
  <p:sldSz cx="12192000" cy="6858000"/>
  <p:notesSz cx="6858000" cy="9144000"/>
  <p:embeddedFontLst>
    <p:embeddedFont>
      <p:font typeface="Lora" panose="020B0604020202020204" charset="0"/>
      <p:regular r:id="rId87"/>
      <p:bold r:id="rId88"/>
      <p:italic r:id="rId89"/>
      <p:boldItalic r:id="rId90"/>
    </p:embeddedFont>
    <p:embeddedFont>
      <p:font typeface="PT Sans" panose="020B0604020202020204" charset="0"/>
      <p:regular r:id="rId91"/>
      <p:bold r:id="rId92"/>
      <p:italic r:id="rId93"/>
      <p:boldItalic r:id="rId94"/>
    </p:embeddedFont>
    <p:embeddedFont>
      <p:font typeface="Raleway" panose="020B0604020202020204" charset="0"/>
      <p:regular r:id="rId95"/>
      <p:bold r:id="rId96"/>
      <p:italic r:id="rId97"/>
      <p:boldItalic r:id="rId98"/>
    </p:embeddedFont>
    <p:embeddedFont>
      <p:font typeface="Lato" panose="020B0604020202020204" charset="0"/>
      <p:regular r:id="rId99"/>
      <p:bold r:id="rId100"/>
      <p:italic r:id="rId101"/>
      <p:boldItalic r:id="rId102"/>
    </p:embeddedFont>
    <p:embeddedFont>
      <p:font typeface="Wingdings 3" panose="05040102010807070707" pitchFamily="18" charset="2"/>
      <p:regular r:id="rId103"/>
    </p:embeddedFont>
    <p:embeddedFont>
      <p:font typeface="MS PGothic" panose="020B0600070205080204" pitchFamily="34" charset="-128"/>
      <p:regular r:id="rId104"/>
    </p:embeddedFont>
    <p:embeddedFont>
      <p:font typeface="Lato Black" panose="020B0604020202020204" charset="0"/>
      <p:bold r:id="rId105"/>
      <p:italic r:id="rId106"/>
      <p:boldItalic r:id="rId107"/>
    </p:embeddedFont>
    <p:embeddedFont>
      <p:font typeface="Calibri Light" panose="020F0302020204030204" pitchFamily="34" charset="0"/>
      <p:regular r:id="rId108"/>
      <p:italic r:id="rId109"/>
    </p:embeddedFont>
    <p:embeddedFont>
      <p:font typeface="Calibri" panose="020F0502020204030204" pitchFamily="34" charset="0"/>
      <p:regular r:id="rId110"/>
      <p:bold r:id="rId111"/>
      <p:italic r:id="rId112"/>
      <p:boldItalic r:id="rId113"/>
    </p:embeddedFont>
    <p:embeddedFont>
      <p:font typeface="Palatino Linotype" panose="02040502050505030304" pitchFamily="18" charset="0"/>
      <p:regular r:id="rId114"/>
      <p:bold r:id="rId115"/>
      <p:italic r:id="rId116"/>
      <p:boldItalic r:id="rId117"/>
    </p:embeddedFont>
    <p:embeddedFont>
      <p:font typeface="Verdana" panose="020B0604030504040204" pitchFamily="34" charset="0"/>
      <p:regular r:id="rId118"/>
      <p:bold r:id="rId119"/>
      <p:italic r:id="rId120"/>
      <p:boldItalic r:id="rId121"/>
    </p:embeddedFont>
    <p:embeddedFont>
      <p:font typeface="Helvetica" panose="020B0604020202020204" pitchFamily="34" charset="0"/>
      <p:regular r:id="rId122"/>
      <p:bold r:id="rId123"/>
      <p:italic r:id="rId124"/>
      <p:boldItalic r:id="rId125"/>
    </p:embeddedFont>
    <p:embeddedFont>
      <p:font typeface="Tahoma" panose="020B0604030504040204" pitchFamily="34" charset="0"/>
      <p:regular r:id="rId126"/>
      <p:bold r:id="rId127"/>
    </p:embeddedFont>
    <p:embeddedFont>
      <p:font typeface="Tw Cen MT" panose="020B0602020104020603" pitchFamily="34" charset="0"/>
      <p:regular r:id="rId128"/>
      <p:bold r:id="rId129"/>
      <p:italic r:id="rId130"/>
      <p:boldItalic r:id="rId131"/>
    </p:embeddedFont>
    <p:embeddedFont>
      <p:font typeface="Arial Black" panose="020B0A04020102020204" pitchFamily="34" charset="0"/>
      <p:regular r:id="rId132"/>
      <p:bold r:id="rId133"/>
    </p:embeddedFont>
    <p:embeddedFont>
      <p:font typeface="Open Sans Semibold" panose="020B0604020202020204" charset="0"/>
      <p:regular r:id="rId134"/>
      <p:bold r:id="rId135"/>
      <p:italic r:id="rId136"/>
      <p:boldItalic r:id="rId137"/>
    </p:embeddedFont>
    <p:embeddedFont>
      <p:font typeface="Sabon Next LT" panose="020B0604020202020204" charset="0"/>
      <p:regular r:id="rId138"/>
      <p:bold r:id="rId139"/>
      <p:italic r:id="rId140"/>
      <p:boldItalic r:id="rId141"/>
    </p:embeddedFont>
    <p:embeddedFont>
      <p:font typeface="Open Sans" panose="020B0606030504020204" pitchFamily="34" charset="0"/>
      <p:regular r:id="rId142"/>
      <p:bold r:id="rId143"/>
      <p:italic r:id="rId144"/>
      <p:boldItalic r:id="rId145"/>
    </p:embeddedFont>
    <p:embeddedFont>
      <p:font typeface="Times" panose="02020603050405020304" pitchFamily="18" charset="0"/>
      <p:regular r:id="rId146"/>
      <p:bold r:id="rId147"/>
      <p:italic r:id="rId148"/>
      <p:boldItalic r:id="rId149"/>
    </p:embeddedFont>
    <p:embeddedFont>
      <p:font typeface="Century Gothic" panose="020B0502020202020204" pitchFamily="34" charset="0"/>
      <p:regular r:id="rId150"/>
      <p:bold r:id="rId151"/>
      <p:italic r:id="rId152"/>
      <p:boldItalic r:id="rId153"/>
    </p:embeddedFont>
    <p:embeddedFont>
      <p:font typeface="Ebrima" panose="02000000000000000000" pitchFamily="2" charset="0"/>
      <p:regular r:id="rId154"/>
      <p:bold r:id="rId1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6" roundtripDataSignature="AMtx7mifY4lJHi10KDrSGzKknJEq3ne17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7AF878-F2C8-4C38-840D-2AB89E018762}">
  <a:tblStyle styleId="{537AF878-F2C8-4C38-840D-2AB89E01876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84082" autoAdjust="0"/>
  </p:normalViewPr>
  <p:slideViewPr>
    <p:cSldViewPr snapToGrid="0">
      <p:cViewPr varScale="1">
        <p:scale>
          <a:sx n="95" d="100"/>
          <a:sy n="95" d="100"/>
        </p:scale>
        <p:origin x="423"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1.fntdata"/><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font" Target="fonts/font52.fntdata"/><Relationship Id="rId159" Type="http://schemas.openxmlformats.org/officeDocument/2006/relationships/theme" Target="theme/theme1.xml"/><Relationship Id="rId107" Type="http://schemas.openxmlformats.org/officeDocument/2006/relationships/font" Target="fonts/font21.fntdata"/><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font" Target="fonts/font42.fntdata"/><Relationship Id="rId149" Type="http://schemas.openxmlformats.org/officeDocument/2006/relationships/font" Target="fonts/font63.fntdata"/><Relationship Id="rId5" Type="http://schemas.openxmlformats.org/officeDocument/2006/relationships/slideMaster" Target="slideMasters/slideMaster5.xml"/><Relationship Id="rId95" Type="http://schemas.openxmlformats.org/officeDocument/2006/relationships/font" Target="fonts/font9.fntdata"/><Relationship Id="rId160" Type="http://schemas.openxmlformats.org/officeDocument/2006/relationships/tableStyles" Target="tableStyles.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font" Target="fonts/font32.fntdata"/><Relationship Id="rId139" Type="http://schemas.openxmlformats.org/officeDocument/2006/relationships/font" Target="fonts/font53.fntdata"/><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font" Target="fonts/font64.fntdata"/><Relationship Id="rId155" Type="http://schemas.openxmlformats.org/officeDocument/2006/relationships/font" Target="fonts/font69.fntdata"/><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font" Target="fonts/font17.fntdata"/><Relationship Id="rId108" Type="http://schemas.openxmlformats.org/officeDocument/2006/relationships/font" Target="fonts/font22.fntdata"/><Relationship Id="rId124" Type="http://schemas.openxmlformats.org/officeDocument/2006/relationships/font" Target="fonts/font38.fntdata"/><Relationship Id="rId129" Type="http://schemas.openxmlformats.org/officeDocument/2006/relationships/font" Target="fonts/font43.fntdata"/><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font" Target="fonts/font5.fntdata"/><Relationship Id="rId96" Type="http://schemas.openxmlformats.org/officeDocument/2006/relationships/font" Target="fonts/font10.fntdata"/><Relationship Id="rId140" Type="http://schemas.openxmlformats.org/officeDocument/2006/relationships/font" Target="fonts/font54.fntdata"/><Relationship Id="rId145" Type="http://schemas.openxmlformats.org/officeDocument/2006/relationships/font" Target="fonts/font5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font" Target="fonts/font28.fntdata"/><Relationship Id="rId119" Type="http://schemas.openxmlformats.org/officeDocument/2006/relationships/font" Target="fonts/font33.fntdata"/><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notesMaster" Target="notesMasters/notesMaster1.xml"/><Relationship Id="rId130" Type="http://schemas.openxmlformats.org/officeDocument/2006/relationships/font" Target="fonts/font44.fntdata"/><Relationship Id="rId135" Type="http://schemas.openxmlformats.org/officeDocument/2006/relationships/font" Target="fonts/font49.fntdata"/><Relationship Id="rId151" Type="http://schemas.openxmlformats.org/officeDocument/2006/relationships/font" Target="fonts/font65.fntdata"/><Relationship Id="rId156" Type="http://customschemas.google.com/relationships/presentationmetadata" Target="metadata"/><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font" Target="fonts/font23.fntdata"/><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font" Target="fonts/font11.fntdata"/><Relationship Id="rId104" Type="http://schemas.openxmlformats.org/officeDocument/2006/relationships/font" Target="fonts/font18.fntdata"/><Relationship Id="rId120" Type="http://schemas.openxmlformats.org/officeDocument/2006/relationships/font" Target="fonts/font34.fntdata"/><Relationship Id="rId125" Type="http://schemas.openxmlformats.org/officeDocument/2006/relationships/font" Target="fonts/font39.fntdata"/><Relationship Id="rId141" Type="http://schemas.openxmlformats.org/officeDocument/2006/relationships/font" Target="fonts/font55.fntdata"/><Relationship Id="rId146" Type="http://schemas.openxmlformats.org/officeDocument/2006/relationships/font" Target="fonts/font60.fntdata"/><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font" Target="fonts/font1.fntdata"/><Relationship Id="rId110" Type="http://schemas.openxmlformats.org/officeDocument/2006/relationships/font" Target="fonts/font24.fntdata"/><Relationship Id="rId115" Type="http://schemas.openxmlformats.org/officeDocument/2006/relationships/font" Target="fonts/font29.fntdata"/><Relationship Id="rId131" Type="http://schemas.openxmlformats.org/officeDocument/2006/relationships/font" Target="fonts/font45.fntdata"/><Relationship Id="rId136" Type="http://schemas.openxmlformats.org/officeDocument/2006/relationships/font" Target="fonts/font50.fntdata"/><Relationship Id="rId15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font" Target="fonts/font66.fntdata"/><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font" Target="fonts/font14.fntdata"/><Relationship Id="rId105" Type="http://schemas.openxmlformats.org/officeDocument/2006/relationships/font" Target="fonts/font19.fntdata"/><Relationship Id="rId126" Type="http://schemas.openxmlformats.org/officeDocument/2006/relationships/font" Target="fonts/font40.fntdata"/><Relationship Id="rId147" Type="http://schemas.openxmlformats.org/officeDocument/2006/relationships/font" Target="fonts/font61.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font" Target="fonts/font7.fntdata"/><Relationship Id="rId98" Type="http://schemas.openxmlformats.org/officeDocument/2006/relationships/font" Target="fonts/font12.fntdata"/><Relationship Id="rId121" Type="http://schemas.openxmlformats.org/officeDocument/2006/relationships/font" Target="fonts/font35.fntdata"/><Relationship Id="rId142" Type="http://schemas.openxmlformats.org/officeDocument/2006/relationships/font" Target="fonts/font56.fntdata"/><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font" Target="fonts/font30.fntdata"/><Relationship Id="rId137" Type="http://schemas.openxmlformats.org/officeDocument/2006/relationships/font" Target="fonts/font51.fntdata"/><Relationship Id="rId158"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font" Target="fonts/font2.fntdata"/><Relationship Id="rId111" Type="http://schemas.openxmlformats.org/officeDocument/2006/relationships/font" Target="fonts/font25.fntdata"/><Relationship Id="rId132" Type="http://schemas.openxmlformats.org/officeDocument/2006/relationships/font" Target="fonts/font46.fntdata"/><Relationship Id="rId153" Type="http://schemas.openxmlformats.org/officeDocument/2006/relationships/font" Target="fonts/font67.fntdata"/><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font" Target="fonts/font20.fntdata"/><Relationship Id="rId127" Type="http://schemas.openxmlformats.org/officeDocument/2006/relationships/font" Target="fonts/font41.fntdata"/><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122" Type="http://schemas.openxmlformats.org/officeDocument/2006/relationships/font" Target="fonts/font36.fntdata"/><Relationship Id="rId143" Type="http://schemas.openxmlformats.org/officeDocument/2006/relationships/font" Target="fonts/font57.fntdata"/><Relationship Id="rId148" Type="http://schemas.openxmlformats.org/officeDocument/2006/relationships/font" Target="fonts/font6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font" Target="fonts/font3.fntdata"/><Relationship Id="rId112" Type="http://schemas.openxmlformats.org/officeDocument/2006/relationships/font" Target="fonts/font26.fntdata"/><Relationship Id="rId133" Type="http://schemas.openxmlformats.org/officeDocument/2006/relationships/font" Target="fonts/font47.fntdata"/><Relationship Id="rId154" Type="http://schemas.openxmlformats.org/officeDocument/2006/relationships/font" Target="fonts/font68.fntdata"/><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font" Target="fonts/font16.fntdata"/><Relationship Id="rId123" Type="http://schemas.openxmlformats.org/officeDocument/2006/relationships/font" Target="fonts/font37.fntdata"/><Relationship Id="rId144" Type="http://schemas.openxmlformats.org/officeDocument/2006/relationships/font" Target="fonts/font58.fntdata"/><Relationship Id="rId90" Type="http://schemas.openxmlformats.org/officeDocument/2006/relationships/font" Target="fonts/font4.fntdata"/><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font" Target="fonts/font27.fntdata"/><Relationship Id="rId134" Type="http://schemas.openxmlformats.org/officeDocument/2006/relationships/font" Target="fonts/font4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fe0737add753411c/Desktop/2018/University%20of%20Toronto/Trillium%20-%20IBH/LHS%20Course/LHSCertificateCourse_DATA_2024-10-07_1609_passwordprotected_analysis%20VR_V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fe0737add753411c/Desktop/2018/University%20of%20Toronto/Trillium%20-%20IBH/LHS%20Course/LHSCertificateCourse_DATA_2024-10-07_1609_passwordprotected_analysis%20VR_V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fe0737add753411c/Desktop/2018/University%20of%20Toronto/Trillium%20-%20IBH/LHS%20Course/LHSCertificateCourse_DATA_2024-10-07_1609_passwordprotected_analysis%20VR_V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fe0737add753411c/Desktop/2018/University%20of%20Toronto/Trillium%20-%20IBH/LHS%20Course/LHSCertificateCourse_DATA_2024-10-07_1609_passwordprotected_analysis%20VR_V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fe0737add753411c/Desktop/2018/University%20of%20Toronto/Trillium%20-%20IBH/LHS%20Course/LHSCertificateCourse_DATA_2024-10-07_1609_passwordprotected_analysis%20VR_V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3A3-DD42-A905-438119EADF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3A3-DD42-A905-438119EADF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3A3-DD42-A905-438119EADF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3A3-DD42-A905-438119EADF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3A3-DD42-A905-438119EADF5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58634352219098E-2"/>
          <c:y val="3.8938053097345132E-2"/>
          <c:w val="0.94788273129556178"/>
          <c:h val="0.7788887185561981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7E18-BA48-A794-5420EB3BE64A}"/>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7E18-BA48-A794-5420EB3BE64A}"/>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7E18-BA48-A794-5420EB3BE64A}"/>
            </c:ext>
          </c:extLst>
        </c:ser>
        <c:ser>
          <c:idx val="3"/>
          <c:order val="3"/>
          <c:tx>
            <c:strRef>
              <c:f>Sheet1!$E$1</c:f>
              <c:strCache>
                <c:ptCount val="1"/>
                <c:pt idx="0">
                  <c:v>Series 4</c:v>
                </c:pt>
              </c:strCache>
            </c:strRef>
          </c:tx>
          <c:spPr>
            <a:solidFill>
              <a:schemeClr val="accent4"/>
            </a:solidFill>
            <a:ln>
              <a:noFill/>
            </a:ln>
            <a:effectLst/>
          </c:spPr>
          <c:invertIfNegative val="0"/>
          <c:cat>
            <c:strRef>
              <c:f>Sheet1!$A$2:$A$4</c:f>
              <c:strCache>
                <c:ptCount val="3"/>
                <c:pt idx="0">
                  <c:v>Category 1</c:v>
                </c:pt>
                <c:pt idx="1">
                  <c:v>Category 2</c:v>
                </c:pt>
                <c:pt idx="2">
                  <c:v>Category 3</c:v>
                </c:pt>
              </c:strCache>
            </c:strRef>
          </c:cat>
          <c:val>
            <c:numRef>
              <c:f>Sheet1!$E$2:$E$4</c:f>
              <c:numCache>
                <c:formatCode>General</c:formatCode>
                <c:ptCount val="3"/>
                <c:pt idx="0">
                  <c:v>3.2</c:v>
                </c:pt>
                <c:pt idx="1">
                  <c:v>3</c:v>
                </c:pt>
                <c:pt idx="2">
                  <c:v>3.8</c:v>
                </c:pt>
              </c:numCache>
            </c:numRef>
          </c:val>
          <c:extLst>
            <c:ext xmlns:c16="http://schemas.microsoft.com/office/drawing/2014/chart" uri="{C3380CC4-5D6E-409C-BE32-E72D297353CC}">
              <c16:uniqueId val="{00000003-7E18-BA48-A794-5420EB3BE64A}"/>
            </c:ext>
          </c:extLst>
        </c:ser>
        <c:dLbls>
          <c:showLegendKey val="0"/>
          <c:showVal val="0"/>
          <c:showCatName val="0"/>
          <c:showSerName val="0"/>
          <c:showPercent val="0"/>
          <c:showBubbleSize val="0"/>
        </c:dLbls>
        <c:gapWidth val="219"/>
        <c:overlap val="-27"/>
        <c:axId val="1113782015"/>
        <c:axId val="1113821359"/>
      </c:barChart>
      <c:catAx>
        <c:axId val="1113782015"/>
        <c:scaling>
          <c:orientation val="minMax"/>
        </c:scaling>
        <c:delete val="1"/>
        <c:axPos val="b"/>
        <c:numFmt formatCode="General" sourceLinked="1"/>
        <c:majorTickMark val="none"/>
        <c:minorTickMark val="none"/>
        <c:tickLblPos val="nextTo"/>
        <c:crossAx val="1113821359"/>
        <c:crosses val="autoZero"/>
        <c:auto val="1"/>
        <c:lblAlgn val="ctr"/>
        <c:lblOffset val="100"/>
        <c:noMultiLvlLbl val="0"/>
      </c:catAx>
      <c:valAx>
        <c:axId val="1113821359"/>
        <c:scaling>
          <c:orientation val="minMax"/>
        </c:scaling>
        <c:delete val="1"/>
        <c:axPos val="l"/>
        <c:majorGridlines>
          <c:spPr>
            <a:ln w="9525" cap="flat" cmpd="sng" algn="ctr">
              <a:solidFill>
                <a:schemeClr val="accent4"/>
              </a:solidFill>
              <a:round/>
            </a:ln>
            <a:effectLst/>
          </c:spPr>
        </c:majorGridlines>
        <c:numFmt formatCode="General" sourceLinked="1"/>
        <c:majorTickMark val="none"/>
        <c:minorTickMark val="none"/>
        <c:tickLblPos val="nextTo"/>
        <c:crossAx val="1113782015"/>
        <c:crosses val="autoZero"/>
        <c:crossBetween val="between"/>
      </c:valAx>
      <c:spPr>
        <a:noFill/>
        <a:ln w="25400">
          <a:noFill/>
        </a:ln>
        <a:effectLst/>
      </c:spPr>
    </c:plotArea>
    <c:legend>
      <c:legendPos val="b"/>
      <c:layout>
        <c:manualLayout>
          <c:xMode val="edge"/>
          <c:yMode val="edge"/>
          <c:x val="9.8525485380852498E-2"/>
          <c:y val="0.87140866127910377"/>
          <c:w val="0.80590523156888072"/>
          <c:h val="9.47807280386685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Analytics and Population Insights </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'[LHSCertificateCourse_DATA_2024-10-07_1609_passwordprotected_analysis VR_V2.xlsx]in'!$C$24</c:f>
              <c:strCache>
                <c:ptCount val="1"/>
                <c:pt idx="0">
                  <c:v>0) Don’ know</c:v>
                </c:pt>
              </c:strCache>
            </c:strRef>
          </c:tx>
          <c:spPr>
            <a:solidFill>
              <a:schemeClr val="tx1"/>
            </a:solidFill>
            <a:ln>
              <a:noFill/>
            </a:ln>
            <a:effectLst/>
          </c:spPr>
          <c:invertIfNegative val="0"/>
          <c:cat>
            <c:strRef>
              <c:f>'[LHSCertificateCourse_DATA_2024-10-07_1609_passwordprotected_analysis VR_V2.xlsx]in'!$D$23:$I$23</c:f>
              <c:strCache>
                <c:ptCount val="6"/>
                <c:pt idx="0">
                  <c:v>Descriptive Clinical-Administrative Data Analysis</c:v>
                </c:pt>
                <c:pt idx="1">
                  <c:v>Patient-Reported Data Analysis </c:v>
                </c:pt>
                <c:pt idx="2">
                  <c:v>Qualitative Data Analysis</c:v>
                </c:pt>
                <c:pt idx="3">
                  <c:v>Data Modelling </c:v>
                </c:pt>
                <c:pt idx="4">
                  <c:v>Equity Analysis </c:v>
                </c:pt>
                <c:pt idx="5">
                  <c:v>Engagement with Partners for Analytics </c:v>
                </c:pt>
              </c:strCache>
            </c:strRef>
          </c:cat>
          <c:val>
            <c:numRef>
              <c:f>'[LHSCertificateCourse_DATA_2024-10-07_1609_passwordprotected_analysis VR_V2.xlsx]in'!$D$24:$I$24</c:f>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0-11C6-4ACB-8CE8-E459E62DE6DF}"/>
            </c:ext>
          </c:extLst>
        </c:ser>
        <c:ser>
          <c:idx val="1"/>
          <c:order val="1"/>
          <c:tx>
            <c:strRef>
              <c:f>'[LHSCertificateCourse_DATA_2024-10-07_1609_passwordprotected_analysis VR_V2.xlsx]in'!$C$25</c:f>
              <c:strCache>
                <c:ptCount val="1"/>
                <c:pt idx="0">
                  <c:v>1) We never do this</c:v>
                </c:pt>
              </c:strCache>
            </c:strRef>
          </c:tx>
          <c:spPr>
            <a:solidFill>
              <a:schemeClr val="accent2">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11C6-4ACB-8CE8-E459E62DE6DF}"/>
                </c:ext>
              </c:extLst>
            </c:dLbl>
            <c:dLbl>
              <c:idx val="1"/>
              <c:delete val="1"/>
              <c:extLst>
                <c:ext xmlns:c15="http://schemas.microsoft.com/office/drawing/2012/chart" uri="{CE6537A1-D6FC-4f65-9D91-7224C49458BB}"/>
                <c:ext xmlns:c16="http://schemas.microsoft.com/office/drawing/2014/chart" uri="{C3380CC4-5D6E-409C-BE32-E72D297353CC}">
                  <c16:uniqueId val="{00000002-11C6-4ACB-8CE8-E459E62DE6DF}"/>
                </c:ext>
              </c:extLst>
            </c:dLbl>
            <c:dLbl>
              <c:idx val="5"/>
              <c:delete val="1"/>
              <c:extLst>
                <c:ext xmlns:c15="http://schemas.microsoft.com/office/drawing/2012/chart" uri="{CE6537A1-D6FC-4f65-9D91-7224C49458BB}"/>
                <c:ext xmlns:c16="http://schemas.microsoft.com/office/drawing/2014/chart" uri="{C3380CC4-5D6E-409C-BE32-E72D297353CC}">
                  <c16:uniqueId val="{00000003-11C6-4ACB-8CE8-E459E62DE6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VR_V2.xlsx]in'!$D$23:$I$23</c:f>
              <c:strCache>
                <c:ptCount val="6"/>
                <c:pt idx="0">
                  <c:v>Descriptive Clinical-Administrative Data Analysis</c:v>
                </c:pt>
                <c:pt idx="1">
                  <c:v>Patient-Reported Data Analysis </c:v>
                </c:pt>
                <c:pt idx="2">
                  <c:v>Qualitative Data Analysis</c:v>
                </c:pt>
                <c:pt idx="3">
                  <c:v>Data Modelling </c:v>
                </c:pt>
                <c:pt idx="4">
                  <c:v>Equity Analysis </c:v>
                </c:pt>
                <c:pt idx="5">
                  <c:v>Engagement with Partners for Analytics </c:v>
                </c:pt>
              </c:strCache>
            </c:strRef>
          </c:cat>
          <c:val>
            <c:numRef>
              <c:f>'[LHSCertificateCourse_DATA_2024-10-07_1609_passwordprotected_analysis VR_V2.xlsx]in'!$D$25:$I$25</c:f>
              <c:numCache>
                <c:formatCode>0%</c:formatCode>
                <c:ptCount val="6"/>
                <c:pt idx="0">
                  <c:v>0</c:v>
                </c:pt>
                <c:pt idx="1">
                  <c:v>0</c:v>
                </c:pt>
                <c:pt idx="2">
                  <c:v>0.14285714285714285</c:v>
                </c:pt>
                <c:pt idx="3">
                  <c:v>0.5714285714285714</c:v>
                </c:pt>
                <c:pt idx="4">
                  <c:v>0.42857142857142855</c:v>
                </c:pt>
                <c:pt idx="5">
                  <c:v>0</c:v>
                </c:pt>
              </c:numCache>
            </c:numRef>
          </c:val>
          <c:extLst>
            <c:ext xmlns:c16="http://schemas.microsoft.com/office/drawing/2014/chart" uri="{C3380CC4-5D6E-409C-BE32-E72D297353CC}">
              <c16:uniqueId val="{00000004-11C6-4ACB-8CE8-E459E62DE6DF}"/>
            </c:ext>
          </c:extLst>
        </c:ser>
        <c:ser>
          <c:idx val="2"/>
          <c:order val="2"/>
          <c:tx>
            <c:strRef>
              <c:f>'[LHSCertificateCourse_DATA_2024-10-07_1609_passwordprotected_analysis VR_V2.xlsx]in'!$C$26</c:f>
              <c:strCache>
                <c:ptCount val="1"/>
                <c:pt idx="0">
                  <c:v>2) We are starting to do this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VR_V2.xlsx]in'!$D$23:$I$23</c:f>
              <c:strCache>
                <c:ptCount val="6"/>
                <c:pt idx="0">
                  <c:v>Descriptive Clinical-Administrative Data Analysis</c:v>
                </c:pt>
                <c:pt idx="1">
                  <c:v>Patient-Reported Data Analysis </c:v>
                </c:pt>
                <c:pt idx="2">
                  <c:v>Qualitative Data Analysis</c:v>
                </c:pt>
                <c:pt idx="3">
                  <c:v>Data Modelling </c:v>
                </c:pt>
                <c:pt idx="4">
                  <c:v>Equity Analysis </c:v>
                </c:pt>
                <c:pt idx="5">
                  <c:v>Engagement with Partners for Analytics </c:v>
                </c:pt>
              </c:strCache>
            </c:strRef>
          </c:cat>
          <c:val>
            <c:numRef>
              <c:f>'[LHSCertificateCourse_DATA_2024-10-07_1609_passwordprotected_analysis VR_V2.xlsx]in'!$D$26:$I$26</c:f>
              <c:numCache>
                <c:formatCode>0%</c:formatCode>
                <c:ptCount val="6"/>
                <c:pt idx="0">
                  <c:v>0.14285714285714285</c:v>
                </c:pt>
                <c:pt idx="1">
                  <c:v>0.2857142857142857</c:v>
                </c:pt>
                <c:pt idx="2">
                  <c:v>0.5714285714285714</c:v>
                </c:pt>
                <c:pt idx="3">
                  <c:v>0.42857142857142855</c:v>
                </c:pt>
                <c:pt idx="4">
                  <c:v>0.42857142857142855</c:v>
                </c:pt>
                <c:pt idx="5">
                  <c:v>0.42857142857142855</c:v>
                </c:pt>
              </c:numCache>
            </c:numRef>
          </c:val>
          <c:extLst>
            <c:ext xmlns:c16="http://schemas.microsoft.com/office/drawing/2014/chart" uri="{C3380CC4-5D6E-409C-BE32-E72D297353CC}">
              <c16:uniqueId val="{00000005-11C6-4ACB-8CE8-E459E62DE6DF}"/>
            </c:ext>
          </c:extLst>
        </c:ser>
        <c:ser>
          <c:idx val="3"/>
          <c:order val="3"/>
          <c:tx>
            <c:strRef>
              <c:f>'[LHSCertificateCourse_DATA_2024-10-07_1609_passwordprotected_analysis VR_V2.xlsx]in'!$C$27</c:f>
              <c:strCache>
                <c:ptCount val="1"/>
                <c:pt idx="0">
                  <c:v>3) We do this sometimes</c:v>
                </c:pt>
              </c:strCache>
            </c:strRef>
          </c:tx>
          <c:spPr>
            <a:solidFill>
              <a:schemeClr val="accent3">
                <a:lumMod val="60000"/>
                <a:lumOff val="4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6-11C6-4ACB-8CE8-E459E62DE6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VR_V2.xlsx]in'!$D$23:$I$23</c:f>
              <c:strCache>
                <c:ptCount val="6"/>
                <c:pt idx="0">
                  <c:v>Descriptive Clinical-Administrative Data Analysis</c:v>
                </c:pt>
                <c:pt idx="1">
                  <c:v>Patient-Reported Data Analysis </c:v>
                </c:pt>
                <c:pt idx="2">
                  <c:v>Qualitative Data Analysis</c:v>
                </c:pt>
                <c:pt idx="3">
                  <c:v>Data Modelling </c:v>
                </c:pt>
                <c:pt idx="4">
                  <c:v>Equity Analysis </c:v>
                </c:pt>
                <c:pt idx="5">
                  <c:v>Engagement with Partners for Analytics </c:v>
                </c:pt>
              </c:strCache>
            </c:strRef>
          </c:cat>
          <c:val>
            <c:numRef>
              <c:f>'[LHSCertificateCourse_DATA_2024-10-07_1609_passwordprotected_analysis VR_V2.xlsx]in'!$D$27:$I$27</c:f>
              <c:numCache>
                <c:formatCode>0%</c:formatCode>
                <c:ptCount val="6"/>
                <c:pt idx="0">
                  <c:v>0.7142857142857143</c:v>
                </c:pt>
                <c:pt idx="1">
                  <c:v>0.2857142857142857</c:v>
                </c:pt>
                <c:pt idx="2">
                  <c:v>0</c:v>
                </c:pt>
                <c:pt idx="3">
                  <c:v>0</c:v>
                </c:pt>
                <c:pt idx="4">
                  <c:v>0.14285714285714285</c:v>
                </c:pt>
                <c:pt idx="5">
                  <c:v>0.5714285714285714</c:v>
                </c:pt>
              </c:numCache>
            </c:numRef>
          </c:val>
          <c:extLst>
            <c:ext xmlns:c16="http://schemas.microsoft.com/office/drawing/2014/chart" uri="{C3380CC4-5D6E-409C-BE32-E72D297353CC}">
              <c16:uniqueId val="{00000007-11C6-4ACB-8CE8-E459E62DE6DF}"/>
            </c:ext>
          </c:extLst>
        </c:ser>
        <c:ser>
          <c:idx val="4"/>
          <c:order val="4"/>
          <c:tx>
            <c:strRef>
              <c:f>'[LHSCertificateCourse_DATA_2024-10-07_1609_passwordprotected_analysis VR_V2.xlsx]in'!$C$28</c:f>
              <c:strCache>
                <c:ptCount val="1"/>
                <c:pt idx="0">
                  <c:v>4) We do this often</c:v>
                </c:pt>
              </c:strCache>
            </c:strRef>
          </c:tx>
          <c:spPr>
            <a:solidFill>
              <a:schemeClr val="accent5">
                <a:lumMod val="60000"/>
                <a:lumOff val="4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8-11C6-4ACB-8CE8-E459E62DE6DF}"/>
                </c:ext>
              </c:extLst>
            </c:dLbl>
            <c:dLbl>
              <c:idx val="4"/>
              <c:delete val="1"/>
              <c:extLst>
                <c:ext xmlns:c15="http://schemas.microsoft.com/office/drawing/2012/chart" uri="{CE6537A1-D6FC-4f65-9D91-7224C49458BB}"/>
                <c:ext xmlns:c16="http://schemas.microsoft.com/office/drawing/2014/chart" uri="{C3380CC4-5D6E-409C-BE32-E72D297353CC}">
                  <c16:uniqueId val="{00000009-11C6-4ACB-8CE8-E459E62DE6DF}"/>
                </c:ext>
              </c:extLst>
            </c:dLbl>
            <c:dLbl>
              <c:idx val="5"/>
              <c:delete val="1"/>
              <c:extLst>
                <c:ext xmlns:c15="http://schemas.microsoft.com/office/drawing/2012/chart" uri="{CE6537A1-D6FC-4f65-9D91-7224C49458BB}"/>
                <c:ext xmlns:c16="http://schemas.microsoft.com/office/drawing/2014/chart" uri="{C3380CC4-5D6E-409C-BE32-E72D297353CC}">
                  <c16:uniqueId val="{0000000A-11C6-4ACB-8CE8-E459E62DE6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VR_V2.xlsx]in'!$D$23:$I$23</c:f>
              <c:strCache>
                <c:ptCount val="6"/>
                <c:pt idx="0">
                  <c:v>Descriptive Clinical-Administrative Data Analysis</c:v>
                </c:pt>
                <c:pt idx="1">
                  <c:v>Patient-Reported Data Analysis </c:v>
                </c:pt>
                <c:pt idx="2">
                  <c:v>Qualitative Data Analysis</c:v>
                </c:pt>
                <c:pt idx="3">
                  <c:v>Data Modelling </c:v>
                </c:pt>
                <c:pt idx="4">
                  <c:v>Equity Analysis </c:v>
                </c:pt>
                <c:pt idx="5">
                  <c:v>Engagement with Partners for Analytics </c:v>
                </c:pt>
              </c:strCache>
            </c:strRef>
          </c:cat>
          <c:val>
            <c:numRef>
              <c:f>'[LHSCertificateCourse_DATA_2024-10-07_1609_passwordprotected_analysis VR_V2.xlsx]in'!$D$28:$I$28</c:f>
              <c:numCache>
                <c:formatCode>0%</c:formatCode>
                <c:ptCount val="6"/>
                <c:pt idx="0">
                  <c:v>0.14285714285714285</c:v>
                </c:pt>
                <c:pt idx="1">
                  <c:v>0.2857142857142857</c:v>
                </c:pt>
                <c:pt idx="2">
                  <c:v>0.2857142857142857</c:v>
                </c:pt>
                <c:pt idx="3">
                  <c:v>0</c:v>
                </c:pt>
                <c:pt idx="4">
                  <c:v>0</c:v>
                </c:pt>
                <c:pt idx="5">
                  <c:v>0</c:v>
                </c:pt>
              </c:numCache>
            </c:numRef>
          </c:val>
          <c:extLst>
            <c:ext xmlns:c16="http://schemas.microsoft.com/office/drawing/2014/chart" uri="{C3380CC4-5D6E-409C-BE32-E72D297353CC}">
              <c16:uniqueId val="{0000000B-11C6-4ACB-8CE8-E459E62DE6DF}"/>
            </c:ext>
          </c:extLst>
        </c:ser>
        <c:ser>
          <c:idx val="5"/>
          <c:order val="5"/>
          <c:tx>
            <c:strRef>
              <c:f>'[LHSCertificateCourse_DATA_2024-10-07_1609_passwordprotected_analysis VR_V2.xlsx]in'!$C$29</c:f>
              <c:strCache>
                <c:ptCount val="1"/>
                <c:pt idx="0">
                  <c:v>5) We do this (nearly) all of the time</c:v>
                </c:pt>
              </c:strCache>
            </c:strRef>
          </c:tx>
          <c:spPr>
            <a:solidFill>
              <a:schemeClr val="accent5">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11C6-4ACB-8CE8-E459E62DE6DF}"/>
                </c:ext>
              </c:extLst>
            </c:dLbl>
            <c:dLbl>
              <c:idx val="2"/>
              <c:delete val="1"/>
              <c:extLst>
                <c:ext xmlns:c15="http://schemas.microsoft.com/office/drawing/2012/chart" uri="{CE6537A1-D6FC-4f65-9D91-7224C49458BB}"/>
                <c:ext xmlns:c16="http://schemas.microsoft.com/office/drawing/2014/chart" uri="{C3380CC4-5D6E-409C-BE32-E72D297353CC}">
                  <c16:uniqueId val="{0000000D-11C6-4ACB-8CE8-E459E62DE6DF}"/>
                </c:ext>
              </c:extLst>
            </c:dLbl>
            <c:dLbl>
              <c:idx val="3"/>
              <c:delete val="1"/>
              <c:extLst>
                <c:ext xmlns:c15="http://schemas.microsoft.com/office/drawing/2012/chart" uri="{CE6537A1-D6FC-4f65-9D91-7224C49458BB}"/>
                <c:ext xmlns:c16="http://schemas.microsoft.com/office/drawing/2014/chart" uri="{C3380CC4-5D6E-409C-BE32-E72D297353CC}">
                  <c16:uniqueId val="{0000000E-11C6-4ACB-8CE8-E459E62DE6DF}"/>
                </c:ext>
              </c:extLst>
            </c:dLbl>
            <c:dLbl>
              <c:idx val="4"/>
              <c:delete val="1"/>
              <c:extLst>
                <c:ext xmlns:c15="http://schemas.microsoft.com/office/drawing/2012/chart" uri="{CE6537A1-D6FC-4f65-9D91-7224C49458BB}"/>
                <c:ext xmlns:c16="http://schemas.microsoft.com/office/drawing/2014/chart" uri="{C3380CC4-5D6E-409C-BE32-E72D297353CC}">
                  <c16:uniqueId val="{0000000F-11C6-4ACB-8CE8-E459E62DE6DF}"/>
                </c:ext>
              </c:extLst>
            </c:dLbl>
            <c:dLbl>
              <c:idx val="5"/>
              <c:delete val="1"/>
              <c:extLst>
                <c:ext xmlns:c15="http://schemas.microsoft.com/office/drawing/2012/chart" uri="{CE6537A1-D6FC-4f65-9D91-7224C49458BB}"/>
                <c:ext xmlns:c16="http://schemas.microsoft.com/office/drawing/2014/chart" uri="{C3380CC4-5D6E-409C-BE32-E72D297353CC}">
                  <c16:uniqueId val="{00000010-11C6-4ACB-8CE8-E459E62DE6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VR_V2.xlsx]in'!$D$23:$I$23</c:f>
              <c:strCache>
                <c:ptCount val="6"/>
                <c:pt idx="0">
                  <c:v>Descriptive Clinical-Administrative Data Analysis</c:v>
                </c:pt>
                <c:pt idx="1">
                  <c:v>Patient-Reported Data Analysis </c:v>
                </c:pt>
                <c:pt idx="2">
                  <c:v>Qualitative Data Analysis</c:v>
                </c:pt>
                <c:pt idx="3">
                  <c:v>Data Modelling </c:v>
                </c:pt>
                <c:pt idx="4">
                  <c:v>Equity Analysis </c:v>
                </c:pt>
                <c:pt idx="5">
                  <c:v>Engagement with Partners for Analytics </c:v>
                </c:pt>
              </c:strCache>
            </c:strRef>
          </c:cat>
          <c:val>
            <c:numRef>
              <c:f>'[LHSCertificateCourse_DATA_2024-10-07_1609_passwordprotected_analysis VR_V2.xlsx]in'!$D$29:$I$29</c:f>
              <c:numCache>
                <c:formatCode>0%</c:formatCode>
                <c:ptCount val="6"/>
                <c:pt idx="0">
                  <c:v>0</c:v>
                </c:pt>
                <c:pt idx="1">
                  <c:v>0.14285714285714285</c:v>
                </c:pt>
                <c:pt idx="2">
                  <c:v>0</c:v>
                </c:pt>
                <c:pt idx="3">
                  <c:v>0</c:v>
                </c:pt>
                <c:pt idx="4">
                  <c:v>0</c:v>
                </c:pt>
                <c:pt idx="5">
                  <c:v>0</c:v>
                </c:pt>
              </c:numCache>
            </c:numRef>
          </c:val>
          <c:extLst>
            <c:ext xmlns:c16="http://schemas.microsoft.com/office/drawing/2014/chart" uri="{C3380CC4-5D6E-409C-BE32-E72D297353CC}">
              <c16:uniqueId val="{00000011-11C6-4ACB-8CE8-E459E62DE6DF}"/>
            </c:ext>
          </c:extLst>
        </c:ser>
        <c:dLbls>
          <c:showLegendKey val="0"/>
          <c:showVal val="0"/>
          <c:showCatName val="0"/>
          <c:showSerName val="0"/>
          <c:showPercent val="0"/>
          <c:showBubbleSize val="0"/>
        </c:dLbls>
        <c:gapWidth val="169"/>
        <c:overlap val="100"/>
        <c:axId val="622612832"/>
        <c:axId val="622613312"/>
      </c:barChart>
      <c:lineChart>
        <c:grouping val="standard"/>
        <c:varyColors val="0"/>
        <c:ser>
          <c:idx val="6"/>
          <c:order val="6"/>
          <c:tx>
            <c:strRef>
              <c:f>'[LHSCertificateCourse_DATA_2024-10-07_1609_passwordprotected_analysis VR_V2.xlsx]in'!$C$30</c:f>
              <c:strCache>
                <c:ptCount val="1"/>
                <c:pt idx="0">
                  <c:v>Mean </c:v>
                </c:pt>
              </c:strCache>
            </c:strRef>
          </c:tx>
          <c:spPr>
            <a:ln w="28575" cap="rnd">
              <a:solidFill>
                <a:schemeClr val="accent1">
                  <a:lumMod val="60000"/>
                </a:schemeClr>
              </a:solidFill>
              <a:round/>
            </a:ln>
            <a:effectLst/>
          </c:spPr>
          <c:marker>
            <c:symbol val="none"/>
          </c:marker>
          <c:dLbls>
            <c:dLbl>
              <c:idx val="0"/>
              <c:layout>
                <c:manualLayout>
                  <c:x val="1.3195876098227654E-2"/>
                  <c:y val="1.81703462810165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1C6-4ACB-8CE8-E459E62DE6DF}"/>
                </c:ext>
              </c:extLst>
            </c:dLbl>
            <c:dLbl>
              <c:idx val="1"/>
              <c:layout>
                <c:manualLayout>
                  <c:x val="1.0583588123417743E-2"/>
                  <c:y val="-8.06451442204000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1C6-4ACB-8CE8-E459E62DE6DF}"/>
                </c:ext>
              </c:extLst>
            </c:dLbl>
            <c:dLbl>
              <c:idx val="3"/>
              <c:layout>
                <c:manualLayout>
                  <c:x val="2.1993126830379423E-2"/>
                  <c:y val="1.2113564187344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1C6-4ACB-8CE8-E459E62DE6DF}"/>
                </c:ext>
              </c:extLst>
            </c:dLbl>
            <c:dLbl>
              <c:idx val="4"/>
              <c:layout>
                <c:manualLayout>
                  <c:x val="2.4925543741096678E-2"/>
                  <c:y val="-8.07570945822958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1C6-4ACB-8CE8-E459E62DE6DF}"/>
                </c:ext>
              </c:extLst>
            </c:dLbl>
            <c:spPr>
              <a:noFill/>
              <a:ln>
                <a:noFill/>
              </a:ln>
              <a:effectLst/>
            </c:spPr>
            <c:txPr>
              <a:bodyPr rot="0" spcFirstLastPara="1" vertOverflow="ellipsis" vert="horz" wrap="square" lIns="38100" tIns="19050" rIns="38100" bIns="19050" anchor="ctr" anchorCtr="1">
                <a:spAutoFit/>
              </a:bodyPr>
              <a:lstStyle/>
              <a:p>
                <a:pPr>
                  <a:defRPr sz="1400" b="1" i="1"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VR_V2.xlsx]in'!$D$23:$I$23</c:f>
              <c:strCache>
                <c:ptCount val="6"/>
                <c:pt idx="0">
                  <c:v>Descriptive Clinical-Administrative Data Analysis</c:v>
                </c:pt>
                <c:pt idx="1">
                  <c:v>Patient-Reported Data Analysis </c:v>
                </c:pt>
                <c:pt idx="2">
                  <c:v>Qualitative Data Analysis</c:v>
                </c:pt>
                <c:pt idx="3">
                  <c:v>Data Modelling </c:v>
                </c:pt>
                <c:pt idx="4">
                  <c:v>Equity Analysis </c:v>
                </c:pt>
                <c:pt idx="5">
                  <c:v>Engagement with Partners for Analytics </c:v>
                </c:pt>
              </c:strCache>
            </c:strRef>
          </c:cat>
          <c:val>
            <c:numRef>
              <c:f>'[LHSCertificateCourse_DATA_2024-10-07_1609_passwordprotected_analysis VR_V2.xlsx]in'!$D$30:$I$30</c:f>
              <c:numCache>
                <c:formatCode>0.00</c:formatCode>
                <c:ptCount val="6"/>
                <c:pt idx="0">
                  <c:v>3</c:v>
                </c:pt>
                <c:pt idx="1">
                  <c:v>3.2857142857142856</c:v>
                </c:pt>
                <c:pt idx="2">
                  <c:v>2.4285714285714284</c:v>
                </c:pt>
                <c:pt idx="3">
                  <c:v>1.4285714285714286</c:v>
                </c:pt>
                <c:pt idx="4">
                  <c:v>1.7142857142857142</c:v>
                </c:pt>
                <c:pt idx="5">
                  <c:v>2.5714285714285716</c:v>
                </c:pt>
              </c:numCache>
            </c:numRef>
          </c:val>
          <c:smooth val="0"/>
          <c:extLst>
            <c:ext xmlns:c16="http://schemas.microsoft.com/office/drawing/2014/chart" uri="{C3380CC4-5D6E-409C-BE32-E72D297353CC}">
              <c16:uniqueId val="{00000015-11C6-4ACB-8CE8-E459E62DE6DF}"/>
            </c:ext>
          </c:extLst>
        </c:ser>
        <c:dLbls>
          <c:showLegendKey val="0"/>
          <c:showVal val="0"/>
          <c:showCatName val="0"/>
          <c:showSerName val="0"/>
          <c:showPercent val="0"/>
          <c:showBubbleSize val="0"/>
        </c:dLbls>
        <c:marker val="1"/>
        <c:smooth val="0"/>
        <c:axId val="667870672"/>
        <c:axId val="667869232"/>
      </c:lineChart>
      <c:catAx>
        <c:axId val="6226128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1" i="0" u="none" strike="noStrike" kern="1200" baseline="0">
                <a:solidFill>
                  <a:schemeClr val="tx1">
                    <a:lumMod val="65000"/>
                    <a:lumOff val="35000"/>
                    <a:alpha val="98000"/>
                  </a:schemeClr>
                </a:solidFill>
                <a:latin typeface="+mn-lt"/>
                <a:ea typeface="+mn-ea"/>
                <a:cs typeface="+mn-cs"/>
              </a:defRPr>
            </a:pPr>
            <a:endParaRPr lang="en-US"/>
          </a:p>
        </c:txPr>
        <c:crossAx val="622613312"/>
        <c:crosses val="autoZero"/>
        <c:auto val="1"/>
        <c:lblAlgn val="ctr"/>
        <c:lblOffset val="100"/>
        <c:noMultiLvlLbl val="0"/>
      </c:catAx>
      <c:valAx>
        <c:axId val="622613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22612832"/>
        <c:crossesAt val="1"/>
        <c:crossBetween val="between"/>
      </c:valAx>
      <c:valAx>
        <c:axId val="667869232"/>
        <c:scaling>
          <c:orientation val="minMax"/>
          <c:max val="5"/>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67870672"/>
        <c:crosses val="max"/>
        <c:crossBetween val="between"/>
      </c:valAx>
      <c:catAx>
        <c:axId val="667870672"/>
        <c:scaling>
          <c:orientation val="minMax"/>
        </c:scaling>
        <c:delete val="1"/>
        <c:axPos val="b"/>
        <c:numFmt formatCode="General" sourceLinked="1"/>
        <c:majorTickMark val="out"/>
        <c:minorTickMark val="none"/>
        <c:tickLblPos val="nextTo"/>
        <c:crossAx val="667869232"/>
        <c:crosses val="autoZero"/>
        <c:auto val="1"/>
        <c:lblAlgn val="ctr"/>
        <c:lblOffset val="100"/>
        <c:noMultiLvlLbl val="0"/>
      </c:catAx>
      <c:spPr>
        <a:noFill/>
        <a:ln>
          <a:noFill/>
        </a:ln>
        <a:effectLst/>
      </c:spPr>
    </c:plotArea>
    <c:legend>
      <c:legendPos val="b"/>
      <c:layout>
        <c:manualLayout>
          <c:xMode val="edge"/>
          <c:yMode val="edge"/>
          <c:x val="2.0172893051129005E-2"/>
          <c:y val="0.89044817759291217"/>
          <c:w val="0.9608301681336775"/>
          <c:h val="9.385801719686807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9F9F9"/>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Evidence Synthesis</a:t>
            </a:r>
            <a:r>
              <a:rPr lang="en-US" sz="1800" b="1" baseline="0"/>
              <a:t> </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'[LHSCertificateCourse_DATA_2024-10-07_1609_passwordprotected_analysis VR_V2.xlsx]in'!$K$24</c:f>
              <c:strCache>
                <c:ptCount val="1"/>
                <c:pt idx="0">
                  <c:v>0) Don’ know</c:v>
                </c:pt>
              </c:strCache>
            </c:strRef>
          </c:tx>
          <c:spPr>
            <a:solidFill>
              <a:schemeClr val="tx1"/>
            </a:solidFill>
            <a:ln>
              <a:noFill/>
            </a:ln>
            <a:effectLst/>
          </c:spPr>
          <c:invertIfNegative val="0"/>
          <c:cat>
            <c:strRef>
              <c:f>'[LHSCertificateCourse_DATA_2024-10-07_1609_passwordprotected_analysis VR_V2.xlsx]in'!$L$23:$O$23</c:f>
              <c:strCache>
                <c:ptCount val="4"/>
                <c:pt idx="0">
                  <c:v>Evidence Syntheses Question Definitions</c:v>
                </c:pt>
                <c:pt idx="1">
                  <c:v>Evidence Syntheses Methods</c:v>
                </c:pt>
                <c:pt idx="2">
                  <c:v>Use of Evidence Syntheses Findings </c:v>
                </c:pt>
                <c:pt idx="3">
                  <c:v>Engagement with Partners for Evidence Syntheses </c:v>
                </c:pt>
              </c:strCache>
            </c:strRef>
          </c:cat>
          <c:val>
            <c:numRef>
              <c:f>'[LHSCertificateCourse_DATA_2024-10-07_1609_passwordprotected_analysis VR_V2.xlsx]in'!$L$24:$O$24</c:f>
              <c:numCache>
                <c:formatCode>0%</c:formatCode>
                <c:ptCount val="4"/>
                <c:pt idx="0">
                  <c:v>0</c:v>
                </c:pt>
                <c:pt idx="1">
                  <c:v>0</c:v>
                </c:pt>
                <c:pt idx="2">
                  <c:v>0</c:v>
                </c:pt>
                <c:pt idx="3">
                  <c:v>0</c:v>
                </c:pt>
              </c:numCache>
            </c:numRef>
          </c:val>
          <c:extLst>
            <c:ext xmlns:c16="http://schemas.microsoft.com/office/drawing/2014/chart" uri="{C3380CC4-5D6E-409C-BE32-E72D297353CC}">
              <c16:uniqueId val="{00000000-8A0D-4358-ABB9-024E20EDCF54}"/>
            </c:ext>
          </c:extLst>
        </c:ser>
        <c:ser>
          <c:idx val="1"/>
          <c:order val="1"/>
          <c:tx>
            <c:strRef>
              <c:f>'[LHSCertificateCourse_DATA_2024-10-07_1609_passwordprotected_analysis VR_V2.xlsx]in'!$K$25</c:f>
              <c:strCache>
                <c:ptCount val="1"/>
                <c:pt idx="0">
                  <c:v>1) We never do this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VR_V2.xlsx]in'!$L$23:$O$23</c:f>
              <c:strCache>
                <c:ptCount val="4"/>
                <c:pt idx="0">
                  <c:v>Evidence Syntheses Question Definitions</c:v>
                </c:pt>
                <c:pt idx="1">
                  <c:v>Evidence Syntheses Methods</c:v>
                </c:pt>
                <c:pt idx="2">
                  <c:v>Use of Evidence Syntheses Findings </c:v>
                </c:pt>
                <c:pt idx="3">
                  <c:v>Engagement with Partners for Evidence Syntheses </c:v>
                </c:pt>
              </c:strCache>
            </c:strRef>
          </c:cat>
          <c:val>
            <c:numRef>
              <c:f>'[LHSCertificateCourse_DATA_2024-10-07_1609_passwordprotected_analysis VR_V2.xlsx]in'!$L$25:$O$25</c:f>
              <c:numCache>
                <c:formatCode>0%</c:formatCode>
                <c:ptCount val="4"/>
                <c:pt idx="0">
                  <c:v>0.42857142857142855</c:v>
                </c:pt>
                <c:pt idx="1">
                  <c:v>0.7142857142857143</c:v>
                </c:pt>
                <c:pt idx="2">
                  <c:v>0.42857142857142855</c:v>
                </c:pt>
                <c:pt idx="3">
                  <c:v>0.2857142857142857</c:v>
                </c:pt>
              </c:numCache>
            </c:numRef>
          </c:val>
          <c:extLst>
            <c:ext xmlns:c16="http://schemas.microsoft.com/office/drawing/2014/chart" uri="{C3380CC4-5D6E-409C-BE32-E72D297353CC}">
              <c16:uniqueId val="{00000001-8A0D-4358-ABB9-024E20EDCF54}"/>
            </c:ext>
          </c:extLst>
        </c:ser>
        <c:ser>
          <c:idx val="2"/>
          <c:order val="2"/>
          <c:tx>
            <c:strRef>
              <c:f>'[LHSCertificateCourse_DATA_2024-10-07_1609_passwordprotected_analysis VR_V2.xlsx]in'!$K$26</c:f>
              <c:strCache>
                <c:ptCount val="1"/>
                <c:pt idx="0">
                  <c:v>2) We are starting to do this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VR_V2.xlsx]in'!$L$23:$O$23</c:f>
              <c:strCache>
                <c:ptCount val="4"/>
                <c:pt idx="0">
                  <c:v>Evidence Syntheses Question Definitions</c:v>
                </c:pt>
                <c:pt idx="1">
                  <c:v>Evidence Syntheses Methods</c:v>
                </c:pt>
                <c:pt idx="2">
                  <c:v>Use of Evidence Syntheses Findings </c:v>
                </c:pt>
                <c:pt idx="3">
                  <c:v>Engagement with Partners for Evidence Syntheses </c:v>
                </c:pt>
              </c:strCache>
            </c:strRef>
          </c:cat>
          <c:val>
            <c:numRef>
              <c:f>'[LHSCertificateCourse_DATA_2024-10-07_1609_passwordprotected_analysis VR_V2.xlsx]in'!$L$26:$O$26</c:f>
              <c:numCache>
                <c:formatCode>0%</c:formatCode>
                <c:ptCount val="4"/>
                <c:pt idx="0">
                  <c:v>0.2857142857142857</c:v>
                </c:pt>
                <c:pt idx="1">
                  <c:v>0.14285714285714285</c:v>
                </c:pt>
                <c:pt idx="2">
                  <c:v>0.42857142857142855</c:v>
                </c:pt>
                <c:pt idx="3">
                  <c:v>0.42857142857142855</c:v>
                </c:pt>
              </c:numCache>
            </c:numRef>
          </c:val>
          <c:extLst>
            <c:ext xmlns:c16="http://schemas.microsoft.com/office/drawing/2014/chart" uri="{C3380CC4-5D6E-409C-BE32-E72D297353CC}">
              <c16:uniqueId val="{00000002-8A0D-4358-ABB9-024E20EDCF54}"/>
            </c:ext>
          </c:extLst>
        </c:ser>
        <c:ser>
          <c:idx val="3"/>
          <c:order val="3"/>
          <c:tx>
            <c:strRef>
              <c:f>'[LHSCertificateCourse_DATA_2024-10-07_1609_passwordprotected_analysis VR_V2.xlsx]in'!$K$27</c:f>
              <c:strCache>
                <c:ptCount val="1"/>
                <c:pt idx="0">
                  <c:v>3) We do this sometimes</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VR_V2.xlsx]in'!$L$23:$O$23</c:f>
              <c:strCache>
                <c:ptCount val="4"/>
                <c:pt idx="0">
                  <c:v>Evidence Syntheses Question Definitions</c:v>
                </c:pt>
                <c:pt idx="1">
                  <c:v>Evidence Syntheses Methods</c:v>
                </c:pt>
                <c:pt idx="2">
                  <c:v>Use of Evidence Syntheses Findings </c:v>
                </c:pt>
                <c:pt idx="3">
                  <c:v>Engagement with Partners for Evidence Syntheses </c:v>
                </c:pt>
              </c:strCache>
            </c:strRef>
          </c:cat>
          <c:val>
            <c:numRef>
              <c:f>'[LHSCertificateCourse_DATA_2024-10-07_1609_passwordprotected_analysis VR_V2.xlsx]in'!$L$27:$O$27</c:f>
              <c:numCache>
                <c:formatCode>0%</c:formatCode>
                <c:ptCount val="4"/>
                <c:pt idx="0">
                  <c:v>0.2857142857142857</c:v>
                </c:pt>
                <c:pt idx="1">
                  <c:v>0.14285714285714285</c:v>
                </c:pt>
                <c:pt idx="2">
                  <c:v>0.14285714285714285</c:v>
                </c:pt>
                <c:pt idx="3">
                  <c:v>0.2857142857142857</c:v>
                </c:pt>
              </c:numCache>
            </c:numRef>
          </c:val>
          <c:extLst>
            <c:ext xmlns:c16="http://schemas.microsoft.com/office/drawing/2014/chart" uri="{C3380CC4-5D6E-409C-BE32-E72D297353CC}">
              <c16:uniqueId val="{00000003-8A0D-4358-ABB9-024E20EDCF54}"/>
            </c:ext>
          </c:extLst>
        </c:ser>
        <c:ser>
          <c:idx val="4"/>
          <c:order val="4"/>
          <c:tx>
            <c:strRef>
              <c:f>'[LHSCertificateCourse_DATA_2024-10-07_1609_passwordprotected_analysis VR_V2.xlsx]in'!$K$28</c:f>
              <c:strCache>
                <c:ptCount val="1"/>
                <c:pt idx="0">
                  <c:v>4) We do this often</c:v>
                </c:pt>
              </c:strCache>
            </c:strRef>
          </c:tx>
          <c:spPr>
            <a:solidFill>
              <a:schemeClr val="accent5">
                <a:lumMod val="60000"/>
                <a:lumOff val="40000"/>
              </a:schemeClr>
            </a:solidFill>
            <a:ln>
              <a:noFill/>
            </a:ln>
            <a:effectLst/>
          </c:spPr>
          <c:invertIfNegative val="0"/>
          <c:cat>
            <c:strRef>
              <c:f>'[LHSCertificateCourse_DATA_2024-10-07_1609_passwordprotected_analysis VR_V2.xlsx]in'!$L$23:$O$23</c:f>
              <c:strCache>
                <c:ptCount val="4"/>
                <c:pt idx="0">
                  <c:v>Evidence Syntheses Question Definitions</c:v>
                </c:pt>
                <c:pt idx="1">
                  <c:v>Evidence Syntheses Methods</c:v>
                </c:pt>
                <c:pt idx="2">
                  <c:v>Use of Evidence Syntheses Findings </c:v>
                </c:pt>
                <c:pt idx="3">
                  <c:v>Engagement with Partners for Evidence Syntheses </c:v>
                </c:pt>
              </c:strCache>
            </c:strRef>
          </c:cat>
          <c:val>
            <c:numRef>
              <c:f>'[LHSCertificateCourse_DATA_2024-10-07_1609_passwordprotected_analysis VR_V2.xlsx]in'!$L$28:$O$28</c:f>
              <c:numCache>
                <c:formatCode>0%</c:formatCode>
                <c:ptCount val="4"/>
                <c:pt idx="0">
                  <c:v>0</c:v>
                </c:pt>
                <c:pt idx="1">
                  <c:v>0</c:v>
                </c:pt>
                <c:pt idx="2">
                  <c:v>0</c:v>
                </c:pt>
                <c:pt idx="3">
                  <c:v>0</c:v>
                </c:pt>
              </c:numCache>
            </c:numRef>
          </c:val>
          <c:extLst>
            <c:ext xmlns:c16="http://schemas.microsoft.com/office/drawing/2014/chart" uri="{C3380CC4-5D6E-409C-BE32-E72D297353CC}">
              <c16:uniqueId val="{00000004-8A0D-4358-ABB9-024E20EDCF54}"/>
            </c:ext>
          </c:extLst>
        </c:ser>
        <c:ser>
          <c:idx val="5"/>
          <c:order val="5"/>
          <c:tx>
            <c:strRef>
              <c:f>'[LHSCertificateCourse_DATA_2024-10-07_1609_passwordprotected_analysis VR_V2.xlsx]in'!$K$29</c:f>
              <c:strCache>
                <c:ptCount val="1"/>
                <c:pt idx="0">
                  <c:v>5) We do this (nearly) all of the time</c:v>
                </c:pt>
              </c:strCache>
            </c:strRef>
          </c:tx>
          <c:spPr>
            <a:solidFill>
              <a:schemeClr val="accent5">
                <a:lumMod val="75000"/>
              </a:schemeClr>
            </a:solidFill>
            <a:ln>
              <a:noFill/>
            </a:ln>
            <a:effectLst/>
          </c:spPr>
          <c:invertIfNegative val="0"/>
          <c:cat>
            <c:strRef>
              <c:f>'[LHSCertificateCourse_DATA_2024-10-07_1609_passwordprotected_analysis VR_V2.xlsx]in'!$L$23:$O$23</c:f>
              <c:strCache>
                <c:ptCount val="4"/>
                <c:pt idx="0">
                  <c:v>Evidence Syntheses Question Definitions</c:v>
                </c:pt>
                <c:pt idx="1">
                  <c:v>Evidence Syntheses Methods</c:v>
                </c:pt>
                <c:pt idx="2">
                  <c:v>Use of Evidence Syntheses Findings </c:v>
                </c:pt>
                <c:pt idx="3">
                  <c:v>Engagement with Partners for Evidence Syntheses </c:v>
                </c:pt>
              </c:strCache>
            </c:strRef>
          </c:cat>
          <c:val>
            <c:numRef>
              <c:f>'[LHSCertificateCourse_DATA_2024-10-07_1609_passwordprotected_analysis VR_V2.xlsx]in'!$L$29:$O$29</c:f>
              <c:numCache>
                <c:formatCode>0%</c:formatCode>
                <c:ptCount val="4"/>
                <c:pt idx="0">
                  <c:v>0</c:v>
                </c:pt>
                <c:pt idx="1">
                  <c:v>0</c:v>
                </c:pt>
                <c:pt idx="2">
                  <c:v>0</c:v>
                </c:pt>
                <c:pt idx="3">
                  <c:v>0</c:v>
                </c:pt>
              </c:numCache>
            </c:numRef>
          </c:val>
          <c:extLst>
            <c:ext xmlns:c16="http://schemas.microsoft.com/office/drawing/2014/chart" uri="{C3380CC4-5D6E-409C-BE32-E72D297353CC}">
              <c16:uniqueId val="{00000005-8A0D-4358-ABB9-024E20EDCF54}"/>
            </c:ext>
          </c:extLst>
        </c:ser>
        <c:dLbls>
          <c:showLegendKey val="0"/>
          <c:showVal val="0"/>
          <c:showCatName val="0"/>
          <c:showSerName val="0"/>
          <c:showPercent val="0"/>
          <c:showBubbleSize val="0"/>
        </c:dLbls>
        <c:gapWidth val="219"/>
        <c:overlap val="100"/>
        <c:axId val="1162697024"/>
        <c:axId val="1162698944"/>
      </c:barChart>
      <c:lineChart>
        <c:grouping val="standard"/>
        <c:varyColors val="0"/>
        <c:ser>
          <c:idx val="6"/>
          <c:order val="6"/>
          <c:tx>
            <c:strRef>
              <c:f>'[LHSCertificateCourse_DATA_2024-10-07_1609_passwordprotected_analysis VR_V2.xlsx]in'!$K$30</c:f>
              <c:strCache>
                <c:ptCount val="1"/>
                <c:pt idx="0">
                  <c:v>Mean </c:v>
                </c:pt>
              </c:strCache>
            </c:strRef>
          </c:tx>
          <c:spPr>
            <a:ln w="28575" cap="rnd">
              <a:solidFill>
                <a:schemeClr val="accent1">
                  <a:lumMod val="60000"/>
                </a:schemeClr>
              </a:solidFill>
              <a:round/>
            </a:ln>
            <a:effectLst/>
          </c:spPr>
          <c:marker>
            <c:symbol val="none"/>
          </c:marker>
          <c:dLbls>
            <c:dLbl>
              <c:idx val="0"/>
              <c:layout>
                <c:manualLayout>
                  <c:x val="2.7583075428805361E-2"/>
                  <c:y val="-2.1164081724272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A0D-4358-ABB9-024E20EDCF54}"/>
                </c:ext>
              </c:extLst>
            </c:dLbl>
            <c:dLbl>
              <c:idx val="1"/>
              <c:layout>
                <c:manualLayout>
                  <c:x val="3.0790374674310721E-2"/>
                  <c:y val="2.6455020944252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A0D-4358-ABB9-024E20EDCF54}"/>
                </c:ext>
              </c:extLst>
            </c:dLbl>
            <c:dLbl>
              <c:idx val="2"/>
              <c:layout>
                <c:manualLayout>
                  <c:x val="3.6563569925743979E-2"/>
                  <c:y val="1.85185146609768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A0D-4358-ABB9-024E20EDCF54}"/>
                </c:ext>
              </c:extLst>
            </c:dLbl>
            <c:spPr>
              <a:noFill/>
              <a:ln>
                <a:noFill/>
              </a:ln>
              <a:effectLst/>
            </c:spPr>
            <c:txPr>
              <a:bodyPr rot="0" spcFirstLastPara="1" vertOverflow="ellipsis" vert="horz" wrap="square" lIns="38100" tIns="19050" rIns="38100" bIns="19050" anchor="ctr" anchorCtr="1">
                <a:spAutoFit/>
              </a:bodyPr>
              <a:lstStyle/>
              <a:p>
                <a:pPr>
                  <a:defRPr sz="1400" b="1" i="1"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VR_V2.xlsx]in'!$L$23:$O$23</c:f>
              <c:strCache>
                <c:ptCount val="4"/>
                <c:pt idx="0">
                  <c:v>Evidence Syntheses Question Definitions</c:v>
                </c:pt>
                <c:pt idx="1">
                  <c:v>Evidence Syntheses Methods</c:v>
                </c:pt>
                <c:pt idx="2">
                  <c:v>Use of Evidence Syntheses Findings </c:v>
                </c:pt>
                <c:pt idx="3">
                  <c:v>Engagement with Partners for Evidence Syntheses </c:v>
                </c:pt>
              </c:strCache>
            </c:strRef>
          </c:cat>
          <c:val>
            <c:numRef>
              <c:f>'[LHSCertificateCourse_DATA_2024-10-07_1609_passwordprotected_analysis VR_V2.xlsx]in'!$L$30:$O$30</c:f>
              <c:numCache>
                <c:formatCode>0.00</c:formatCode>
                <c:ptCount val="4"/>
                <c:pt idx="0">
                  <c:v>1.8571428571428572</c:v>
                </c:pt>
                <c:pt idx="1">
                  <c:v>1.4285714285714286</c:v>
                </c:pt>
                <c:pt idx="2">
                  <c:v>1.7142857142857142</c:v>
                </c:pt>
                <c:pt idx="3">
                  <c:v>2</c:v>
                </c:pt>
              </c:numCache>
            </c:numRef>
          </c:val>
          <c:smooth val="0"/>
          <c:extLst>
            <c:ext xmlns:c16="http://schemas.microsoft.com/office/drawing/2014/chart" uri="{C3380CC4-5D6E-409C-BE32-E72D297353CC}">
              <c16:uniqueId val="{00000009-8A0D-4358-ABB9-024E20EDCF54}"/>
            </c:ext>
          </c:extLst>
        </c:ser>
        <c:dLbls>
          <c:showLegendKey val="0"/>
          <c:showVal val="0"/>
          <c:showCatName val="0"/>
          <c:showSerName val="0"/>
          <c:showPercent val="0"/>
          <c:showBubbleSize val="0"/>
        </c:dLbls>
        <c:marker val="1"/>
        <c:smooth val="0"/>
        <c:axId val="1001445968"/>
        <c:axId val="1001443088"/>
      </c:lineChart>
      <c:catAx>
        <c:axId val="116269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62698944"/>
        <c:crosses val="autoZero"/>
        <c:auto val="1"/>
        <c:lblAlgn val="ctr"/>
        <c:lblOffset val="100"/>
        <c:noMultiLvlLbl val="0"/>
      </c:catAx>
      <c:valAx>
        <c:axId val="1162698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62697024"/>
        <c:crosses val="autoZero"/>
        <c:crossBetween val="between"/>
      </c:valAx>
      <c:valAx>
        <c:axId val="1001443088"/>
        <c:scaling>
          <c:orientation val="minMax"/>
          <c:max val="5"/>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01445968"/>
        <c:crosses val="max"/>
        <c:crossBetween val="between"/>
      </c:valAx>
      <c:catAx>
        <c:axId val="1001445968"/>
        <c:scaling>
          <c:orientation val="minMax"/>
        </c:scaling>
        <c:delete val="1"/>
        <c:axPos val="b"/>
        <c:numFmt formatCode="General" sourceLinked="1"/>
        <c:majorTickMark val="out"/>
        <c:minorTickMark val="none"/>
        <c:tickLblPos val="nextTo"/>
        <c:crossAx val="10014430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9F9F9"/>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Patient and Provider Co-Design</a:t>
            </a:r>
            <a:r>
              <a:rPr lang="en-US" sz="1800" baseline="0" dirty="0"/>
              <a:t> </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'[LHSCertificateCourse_DATA_2024-10-07_1609_passwordprotected_analysis VR_V2.xlsx]in'!$Q$24</c:f>
              <c:strCache>
                <c:ptCount val="1"/>
                <c:pt idx="0">
                  <c:v>0) Don’ know</c:v>
                </c:pt>
              </c:strCache>
            </c:strRef>
          </c:tx>
          <c:spPr>
            <a:solidFill>
              <a:schemeClr val="tx1"/>
            </a:solidFill>
            <a:ln>
              <a:noFill/>
            </a:ln>
            <a:effectLst/>
          </c:spPr>
          <c:invertIfNegative val="0"/>
          <c:cat>
            <c:strRef>
              <c:f>'[LHSCertificateCourse_DATA_2024-10-07_1609_passwordprotected_analysis VR_V2.xlsx]in'!$R$23:$T$23</c:f>
              <c:strCache>
                <c:ptCount val="3"/>
                <c:pt idx="0">
                  <c:v>Engagement with Partners for Co-Design </c:v>
                </c:pt>
                <c:pt idx="1">
                  <c:v>Co-Design Methods and Techniques </c:v>
                </c:pt>
                <c:pt idx="2">
                  <c:v>Mitigation of Participation Barriers and Power Imbalances </c:v>
                </c:pt>
              </c:strCache>
            </c:strRef>
          </c:cat>
          <c:val>
            <c:numRef>
              <c:f>'[LHSCertificateCourse_DATA_2024-10-07_1609_passwordprotected_analysis VR_V2.xlsx]in'!$R$24:$T$24</c:f>
              <c:numCache>
                <c:formatCode>0%</c:formatCode>
                <c:ptCount val="3"/>
                <c:pt idx="0">
                  <c:v>0</c:v>
                </c:pt>
                <c:pt idx="1">
                  <c:v>0</c:v>
                </c:pt>
                <c:pt idx="2">
                  <c:v>0</c:v>
                </c:pt>
              </c:numCache>
            </c:numRef>
          </c:val>
          <c:extLst>
            <c:ext xmlns:c16="http://schemas.microsoft.com/office/drawing/2014/chart" uri="{C3380CC4-5D6E-409C-BE32-E72D297353CC}">
              <c16:uniqueId val="{00000000-2BE4-40CA-AA3A-A2A6353BAF69}"/>
            </c:ext>
          </c:extLst>
        </c:ser>
        <c:ser>
          <c:idx val="1"/>
          <c:order val="1"/>
          <c:tx>
            <c:strRef>
              <c:f>'[LHSCertificateCourse_DATA_2024-10-07_1609_passwordprotected_analysis VR_V2.xlsx]in'!$Q$25</c:f>
              <c:strCache>
                <c:ptCount val="1"/>
                <c:pt idx="0">
                  <c:v>1) We never do this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VR_V2.xlsx]in'!$R$23:$T$23</c:f>
              <c:strCache>
                <c:ptCount val="3"/>
                <c:pt idx="0">
                  <c:v>Engagement with Partners for Co-Design </c:v>
                </c:pt>
                <c:pt idx="1">
                  <c:v>Co-Design Methods and Techniques </c:v>
                </c:pt>
                <c:pt idx="2">
                  <c:v>Mitigation of Participation Barriers and Power Imbalances </c:v>
                </c:pt>
              </c:strCache>
            </c:strRef>
          </c:cat>
          <c:val>
            <c:numRef>
              <c:f>'[LHSCertificateCourse_DATA_2024-10-07_1609_passwordprotected_analysis VR_V2.xlsx]in'!$R$25:$T$25</c:f>
              <c:numCache>
                <c:formatCode>0%</c:formatCode>
                <c:ptCount val="3"/>
                <c:pt idx="0">
                  <c:v>0.14285714285714285</c:v>
                </c:pt>
                <c:pt idx="1">
                  <c:v>0.2857142857142857</c:v>
                </c:pt>
                <c:pt idx="2">
                  <c:v>0.2857142857142857</c:v>
                </c:pt>
              </c:numCache>
            </c:numRef>
          </c:val>
          <c:extLst>
            <c:ext xmlns:c16="http://schemas.microsoft.com/office/drawing/2014/chart" uri="{C3380CC4-5D6E-409C-BE32-E72D297353CC}">
              <c16:uniqueId val="{00000001-2BE4-40CA-AA3A-A2A6353BAF69}"/>
            </c:ext>
          </c:extLst>
        </c:ser>
        <c:ser>
          <c:idx val="2"/>
          <c:order val="2"/>
          <c:tx>
            <c:strRef>
              <c:f>'[LHSCertificateCourse_DATA_2024-10-07_1609_passwordprotected_analysis VR_V2.xlsx]in'!$Q$26</c:f>
              <c:strCache>
                <c:ptCount val="1"/>
                <c:pt idx="0">
                  <c:v>2) We are starting to do this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VR_V2.xlsx]in'!$R$23:$T$23</c:f>
              <c:strCache>
                <c:ptCount val="3"/>
                <c:pt idx="0">
                  <c:v>Engagement with Partners for Co-Design </c:v>
                </c:pt>
                <c:pt idx="1">
                  <c:v>Co-Design Methods and Techniques </c:v>
                </c:pt>
                <c:pt idx="2">
                  <c:v>Mitigation of Participation Barriers and Power Imbalances </c:v>
                </c:pt>
              </c:strCache>
            </c:strRef>
          </c:cat>
          <c:val>
            <c:numRef>
              <c:f>'[LHSCertificateCourse_DATA_2024-10-07_1609_passwordprotected_analysis VR_V2.xlsx]in'!$R$26:$T$26</c:f>
              <c:numCache>
                <c:formatCode>0%</c:formatCode>
                <c:ptCount val="3"/>
                <c:pt idx="0">
                  <c:v>0.5714285714285714</c:v>
                </c:pt>
                <c:pt idx="1">
                  <c:v>0.5714285714285714</c:v>
                </c:pt>
                <c:pt idx="2">
                  <c:v>0.2857142857142857</c:v>
                </c:pt>
              </c:numCache>
            </c:numRef>
          </c:val>
          <c:extLst>
            <c:ext xmlns:c16="http://schemas.microsoft.com/office/drawing/2014/chart" uri="{C3380CC4-5D6E-409C-BE32-E72D297353CC}">
              <c16:uniqueId val="{00000002-2BE4-40CA-AA3A-A2A6353BAF69}"/>
            </c:ext>
          </c:extLst>
        </c:ser>
        <c:ser>
          <c:idx val="3"/>
          <c:order val="3"/>
          <c:tx>
            <c:strRef>
              <c:f>'[LHSCertificateCourse_DATA_2024-10-07_1609_passwordprotected_analysis VR_V2.xlsx]in'!$Q$27</c:f>
              <c:strCache>
                <c:ptCount val="1"/>
                <c:pt idx="0">
                  <c:v>3) We do this sometimes</c:v>
                </c:pt>
              </c:strCache>
            </c:strRef>
          </c:tx>
          <c:spPr>
            <a:solidFill>
              <a:schemeClr val="accent3">
                <a:lumMod val="60000"/>
                <a:lumOff val="4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2BE4-40CA-AA3A-A2A6353BAF6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VR_V2.xlsx]in'!$R$23:$T$23</c:f>
              <c:strCache>
                <c:ptCount val="3"/>
                <c:pt idx="0">
                  <c:v>Engagement with Partners for Co-Design </c:v>
                </c:pt>
                <c:pt idx="1">
                  <c:v>Co-Design Methods and Techniques </c:v>
                </c:pt>
                <c:pt idx="2">
                  <c:v>Mitigation of Participation Barriers and Power Imbalances </c:v>
                </c:pt>
              </c:strCache>
            </c:strRef>
          </c:cat>
          <c:val>
            <c:numRef>
              <c:f>'[LHSCertificateCourse_DATA_2024-10-07_1609_passwordprotected_analysis VR_V2.xlsx]in'!$R$27:$T$27</c:f>
              <c:numCache>
                <c:formatCode>0%</c:formatCode>
                <c:ptCount val="3"/>
                <c:pt idx="0">
                  <c:v>0.14285714285714285</c:v>
                </c:pt>
                <c:pt idx="1">
                  <c:v>0</c:v>
                </c:pt>
                <c:pt idx="2">
                  <c:v>0.2857142857142857</c:v>
                </c:pt>
              </c:numCache>
            </c:numRef>
          </c:val>
          <c:extLst>
            <c:ext xmlns:c16="http://schemas.microsoft.com/office/drawing/2014/chart" uri="{C3380CC4-5D6E-409C-BE32-E72D297353CC}">
              <c16:uniqueId val="{00000004-2BE4-40CA-AA3A-A2A6353BAF69}"/>
            </c:ext>
          </c:extLst>
        </c:ser>
        <c:ser>
          <c:idx val="4"/>
          <c:order val="4"/>
          <c:tx>
            <c:strRef>
              <c:f>'[LHSCertificateCourse_DATA_2024-10-07_1609_passwordprotected_analysis VR_V2.xlsx]in'!$Q$28</c:f>
              <c:strCache>
                <c:ptCount val="1"/>
                <c:pt idx="0">
                  <c:v>4) We do this often</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VR_V2.xlsx]in'!$R$23:$T$23</c:f>
              <c:strCache>
                <c:ptCount val="3"/>
                <c:pt idx="0">
                  <c:v>Engagement with Partners for Co-Design </c:v>
                </c:pt>
                <c:pt idx="1">
                  <c:v>Co-Design Methods and Techniques </c:v>
                </c:pt>
                <c:pt idx="2">
                  <c:v>Mitigation of Participation Barriers and Power Imbalances </c:v>
                </c:pt>
              </c:strCache>
            </c:strRef>
          </c:cat>
          <c:val>
            <c:numRef>
              <c:f>'[LHSCertificateCourse_DATA_2024-10-07_1609_passwordprotected_analysis VR_V2.xlsx]in'!$R$28:$T$28</c:f>
              <c:numCache>
                <c:formatCode>0%</c:formatCode>
                <c:ptCount val="3"/>
                <c:pt idx="0">
                  <c:v>0.14285714285714285</c:v>
                </c:pt>
                <c:pt idx="1">
                  <c:v>0.14285714285714285</c:v>
                </c:pt>
                <c:pt idx="2">
                  <c:v>0.14285714285714285</c:v>
                </c:pt>
              </c:numCache>
            </c:numRef>
          </c:val>
          <c:extLst>
            <c:ext xmlns:c16="http://schemas.microsoft.com/office/drawing/2014/chart" uri="{C3380CC4-5D6E-409C-BE32-E72D297353CC}">
              <c16:uniqueId val="{00000005-2BE4-40CA-AA3A-A2A6353BAF69}"/>
            </c:ext>
          </c:extLst>
        </c:ser>
        <c:ser>
          <c:idx val="5"/>
          <c:order val="5"/>
          <c:tx>
            <c:strRef>
              <c:f>'[LHSCertificateCourse_DATA_2024-10-07_1609_passwordprotected_analysis VR_V2.xlsx]in'!$Q$29</c:f>
              <c:strCache>
                <c:ptCount val="1"/>
                <c:pt idx="0">
                  <c:v>5) We do this (nearly) all of the time</c:v>
                </c:pt>
              </c:strCache>
            </c:strRef>
          </c:tx>
          <c:spPr>
            <a:solidFill>
              <a:schemeClr val="accent5">
                <a:lumMod val="75000"/>
              </a:schemeClr>
            </a:solidFill>
            <a:ln>
              <a:noFill/>
            </a:ln>
            <a:effectLst/>
          </c:spPr>
          <c:invertIfNegative val="0"/>
          <c:cat>
            <c:strRef>
              <c:f>'[LHSCertificateCourse_DATA_2024-10-07_1609_passwordprotected_analysis VR_V2.xlsx]in'!$R$23:$T$23</c:f>
              <c:strCache>
                <c:ptCount val="3"/>
                <c:pt idx="0">
                  <c:v>Engagement with Partners for Co-Design </c:v>
                </c:pt>
                <c:pt idx="1">
                  <c:v>Co-Design Methods and Techniques </c:v>
                </c:pt>
                <c:pt idx="2">
                  <c:v>Mitigation of Participation Barriers and Power Imbalances </c:v>
                </c:pt>
              </c:strCache>
            </c:strRef>
          </c:cat>
          <c:val>
            <c:numRef>
              <c:f>'[LHSCertificateCourse_DATA_2024-10-07_1609_passwordprotected_analysis VR_V2.xlsx]in'!$R$29:$T$29</c:f>
              <c:numCache>
                <c:formatCode>0%</c:formatCode>
                <c:ptCount val="3"/>
                <c:pt idx="0">
                  <c:v>0</c:v>
                </c:pt>
                <c:pt idx="1">
                  <c:v>0</c:v>
                </c:pt>
                <c:pt idx="2">
                  <c:v>0</c:v>
                </c:pt>
              </c:numCache>
            </c:numRef>
          </c:val>
          <c:extLst>
            <c:ext xmlns:c16="http://schemas.microsoft.com/office/drawing/2014/chart" uri="{C3380CC4-5D6E-409C-BE32-E72D297353CC}">
              <c16:uniqueId val="{00000006-2BE4-40CA-AA3A-A2A6353BAF69}"/>
            </c:ext>
          </c:extLst>
        </c:ser>
        <c:dLbls>
          <c:showLegendKey val="0"/>
          <c:showVal val="0"/>
          <c:showCatName val="0"/>
          <c:showSerName val="0"/>
          <c:showPercent val="0"/>
          <c:showBubbleSize val="0"/>
        </c:dLbls>
        <c:gapWidth val="219"/>
        <c:overlap val="100"/>
        <c:axId val="2055515616"/>
        <c:axId val="2055522336"/>
      </c:barChart>
      <c:lineChart>
        <c:grouping val="standard"/>
        <c:varyColors val="0"/>
        <c:ser>
          <c:idx val="6"/>
          <c:order val="6"/>
          <c:tx>
            <c:strRef>
              <c:f>'[LHSCertificateCourse_DATA_2024-10-07_1609_passwordprotected_analysis VR_V2.xlsx]in'!$Q$30</c:f>
              <c:strCache>
                <c:ptCount val="1"/>
                <c:pt idx="0">
                  <c:v>Mean </c:v>
                </c:pt>
              </c:strCache>
            </c:strRef>
          </c:tx>
          <c:spPr>
            <a:ln w="28575" cap="rnd">
              <a:solidFill>
                <a:schemeClr val="accent1">
                  <a:lumMod val="60000"/>
                </a:schemeClr>
              </a:solidFill>
              <a:round/>
            </a:ln>
            <a:effectLst/>
          </c:spPr>
          <c:marker>
            <c:symbol val="none"/>
          </c:marker>
          <c:dLbls>
            <c:dLbl>
              <c:idx val="0"/>
              <c:layout>
                <c:manualLayout>
                  <c:x val="4.3835616438356199E-2"/>
                  <c:y val="-4.1533525429032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BE4-40CA-AA3A-A2A6353BAF69}"/>
                </c:ext>
              </c:extLst>
            </c:dLbl>
            <c:dLbl>
              <c:idx val="1"/>
              <c:layout>
                <c:manualLayout>
                  <c:x val="4.3835616438356165E-2"/>
                  <c:y val="-4.15335254290330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BE4-40CA-AA3A-A2A6353BAF69}"/>
                </c:ext>
              </c:extLst>
            </c:dLbl>
            <c:dLbl>
              <c:idx val="2"/>
              <c:layout>
                <c:manualLayout>
                  <c:x val="3.1050228310502147E-2"/>
                  <c:y val="-4.7923298571961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BE4-40CA-AA3A-A2A6353BAF69}"/>
                </c:ext>
              </c:extLst>
            </c:dLbl>
            <c:spPr>
              <a:noFill/>
              <a:ln>
                <a:noFill/>
              </a:ln>
              <a:effectLst/>
            </c:spPr>
            <c:txPr>
              <a:bodyPr rot="0" spcFirstLastPara="1" vertOverflow="ellipsis" vert="horz" wrap="square" lIns="38100" tIns="19050" rIns="38100" bIns="19050" anchor="ctr" anchorCtr="1">
                <a:spAutoFit/>
              </a:bodyPr>
              <a:lstStyle/>
              <a:p>
                <a:pPr>
                  <a:defRPr sz="1400" b="1" i="1"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VR_V2.xlsx]in'!$R$23:$T$23</c:f>
              <c:strCache>
                <c:ptCount val="3"/>
                <c:pt idx="0">
                  <c:v>Engagement with Partners for Co-Design </c:v>
                </c:pt>
                <c:pt idx="1">
                  <c:v>Co-Design Methods and Techniques </c:v>
                </c:pt>
                <c:pt idx="2">
                  <c:v>Mitigation of Participation Barriers and Power Imbalances </c:v>
                </c:pt>
              </c:strCache>
            </c:strRef>
          </c:cat>
          <c:val>
            <c:numRef>
              <c:f>'[LHSCertificateCourse_DATA_2024-10-07_1609_passwordprotected_analysis VR_V2.xlsx]in'!$R$30:$T$30</c:f>
              <c:numCache>
                <c:formatCode>0.00</c:formatCode>
                <c:ptCount val="3"/>
                <c:pt idx="0">
                  <c:v>2.2857142857142856</c:v>
                </c:pt>
                <c:pt idx="1">
                  <c:v>2</c:v>
                </c:pt>
                <c:pt idx="2">
                  <c:v>2.2857142857142856</c:v>
                </c:pt>
              </c:numCache>
            </c:numRef>
          </c:val>
          <c:smooth val="0"/>
          <c:extLst>
            <c:ext xmlns:c16="http://schemas.microsoft.com/office/drawing/2014/chart" uri="{C3380CC4-5D6E-409C-BE32-E72D297353CC}">
              <c16:uniqueId val="{0000000A-2BE4-40CA-AA3A-A2A6353BAF69}"/>
            </c:ext>
          </c:extLst>
        </c:ser>
        <c:dLbls>
          <c:showLegendKey val="0"/>
          <c:showVal val="0"/>
          <c:showCatName val="0"/>
          <c:showSerName val="0"/>
          <c:showPercent val="0"/>
          <c:showBubbleSize val="0"/>
        </c:dLbls>
        <c:marker val="1"/>
        <c:smooth val="0"/>
        <c:axId val="667874992"/>
        <c:axId val="667860112"/>
      </c:lineChart>
      <c:catAx>
        <c:axId val="205551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5522336"/>
        <c:crosses val="autoZero"/>
        <c:auto val="1"/>
        <c:lblAlgn val="ctr"/>
        <c:lblOffset val="100"/>
        <c:noMultiLvlLbl val="0"/>
      </c:catAx>
      <c:valAx>
        <c:axId val="2055522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55515616"/>
        <c:crosses val="autoZero"/>
        <c:crossBetween val="between"/>
      </c:valAx>
      <c:valAx>
        <c:axId val="667860112"/>
        <c:scaling>
          <c:orientation val="minMax"/>
          <c:max val="5"/>
          <c:min val="0"/>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67874992"/>
        <c:crosses val="max"/>
        <c:crossBetween val="between"/>
      </c:valAx>
      <c:catAx>
        <c:axId val="667874992"/>
        <c:scaling>
          <c:orientation val="minMax"/>
        </c:scaling>
        <c:delete val="1"/>
        <c:axPos val="b"/>
        <c:numFmt formatCode="General" sourceLinked="1"/>
        <c:majorTickMark val="out"/>
        <c:minorTickMark val="none"/>
        <c:tickLblPos val="nextTo"/>
        <c:crossAx val="6678601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9F9F9"/>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Implementation</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'[LHSCertificateCourse_DATA_2024-10-07_1609_passwordprotected_analysis VR_V2.xlsx]in'!$V$24</c:f>
              <c:strCache>
                <c:ptCount val="1"/>
                <c:pt idx="0">
                  <c:v>0) Don’ know</c:v>
                </c:pt>
              </c:strCache>
            </c:strRef>
          </c:tx>
          <c:spPr>
            <a:solidFill>
              <a:schemeClr val="tx1"/>
            </a:solidFill>
            <a:ln>
              <a:noFill/>
            </a:ln>
            <a:effectLst/>
          </c:spPr>
          <c:invertIfNegative val="0"/>
          <c:cat>
            <c:strRef>
              <c:f>'[LHSCertificateCourse_DATA_2024-10-07_1609_passwordprotected_analysis VR_V2.xlsx]in'!$W$23:$Z$23</c:f>
              <c:strCache>
                <c:ptCount val="4"/>
                <c:pt idx="0">
                  <c:v>Implementation Solutions Alignment</c:v>
                </c:pt>
                <c:pt idx="1">
                  <c:v>Operational Support for Implementation </c:v>
                </c:pt>
                <c:pt idx="2">
                  <c:v>Implementation Leadership </c:v>
                </c:pt>
                <c:pt idx="3">
                  <c:v>Engagement with Partners for Implementation </c:v>
                </c:pt>
              </c:strCache>
            </c:strRef>
          </c:cat>
          <c:val>
            <c:numRef>
              <c:f>'[LHSCertificateCourse_DATA_2024-10-07_1609_passwordprotected_analysis VR_V2.xlsx]in'!$W$24:$Z$24</c:f>
              <c:numCache>
                <c:formatCode>0%</c:formatCode>
                <c:ptCount val="4"/>
                <c:pt idx="0">
                  <c:v>0</c:v>
                </c:pt>
                <c:pt idx="1">
                  <c:v>0</c:v>
                </c:pt>
                <c:pt idx="2">
                  <c:v>0</c:v>
                </c:pt>
                <c:pt idx="3">
                  <c:v>0</c:v>
                </c:pt>
              </c:numCache>
            </c:numRef>
          </c:val>
          <c:extLst>
            <c:ext xmlns:c16="http://schemas.microsoft.com/office/drawing/2014/chart" uri="{C3380CC4-5D6E-409C-BE32-E72D297353CC}">
              <c16:uniqueId val="{00000000-033E-4783-8B8D-F618C0BCC230}"/>
            </c:ext>
          </c:extLst>
        </c:ser>
        <c:ser>
          <c:idx val="1"/>
          <c:order val="1"/>
          <c:tx>
            <c:strRef>
              <c:f>'[LHSCertificateCourse_DATA_2024-10-07_1609_passwordprotected_analysis VR_V2.xlsx]in'!$V$25</c:f>
              <c:strCache>
                <c:ptCount val="1"/>
                <c:pt idx="0">
                  <c:v>1) We never do this</c:v>
                </c:pt>
              </c:strCache>
            </c:strRef>
          </c:tx>
          <c:spPr>
            <a:solidFill>
              <a:schemeClr val="accent2">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033E-4783-8B8D-F618C0BCC230}"/>
                </c:ext>
              </c:extLst>
            </c:dLbl>
            <c:dLbl>
              <c:idx val="1"/>
              <c:delete val="1"/>
              <c:extLst>
                <c:ext xmlns:c15="http://schemas.microsoft.com/office/drawing/2012/chart" uri="{CE6537A1-D6FC-4f65-9D91-7224C49458BB}"/>
                <c:ext xmlns:c16="http://schemas.microsoft.com/office/drawing/2014/chart" uri="{C3380CC4-5D6E-409C-BE32-E72D297353CC}">
                  <c16:uniqueId val="{00000002-033E-4783-8B8D-F618C0BCC230}"/>
                </c:ext>
              </c:extLst>
            </c:dLbl>
            <c:dLbl>
              <c:idx val="2"/>
              <c:delete val="1"/>
              <c:extLst>
                <c:ext xmlns:c15="http://schemas.microsoft.com/office/drawing/2012/chart" uri="{CE6537A1-D6FC-4f65-9D91-7224C49458BB}"/>
                <c:ext xmlns:c16="http://schemas.microsoft.com/office/drawing/2014/chart" uri="{C3380CC4-5D6E-409C-BE32-E72D297353CC}">
                  <c16:uniqueId val="{00000003-033E-4783-8B8D-F618C0BCC23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VR_V2.xlsx]in'!$W$23:$Z$23</c:f>
              <c:strCache>
                <c:ptCount val="4"/>
                <c:pt idx="0">
                  <c:v>Implementation Solutions Alignment</c:v>
                </c:pt>
                <c:pt idx="1">
                  <c:v>Operational Support for Implementation </c:v>
                </c:pt>
                <c:pt idx="2">
                  <c:v>Implementation Leadership </c:v>
                </c:pt>
                <c:pt idx="3">
                  <c:v>Engagement with Partners for Implementation </c:v>
                </c:pt>
              </c:strCache>
            </c:strRef>
          </c:cat>
          <c:val>
            <c:numRef>
              <c:f>'[LHSCertificateCourse_DATA_2024-10-07_1609_passwordprotected_analysis VR_V2.xlsx]in'!$W$25:$Z$25</c:f>
              <c:numCache>
                <c:formatCode>0%</c:formatCode>
                <c:ptCount val="4"/>
                <c:pt idx="0">
                  <c:v>0</c:v>
                </c:pt>
                <c:pt idx="1">
                  <c:v>0</c:v>
                </c:pt>
                <c:pt idx="2">
                  <c:v>0</c:v>
                </c:pt>
                <c:pt idx="3">
                  <c:v>0.14285714285714285</c:v>
                </c:pt>
              </c:numCache>
            </c:numRef>
          </c:val>
          <c:extLst>
            <c:ext xmlns:c16="http://schemas.microsoft.com/office/drawing/2014/chart" uri="{C3380CC4-5D6E-409C-BE32-E72D297353CC}">
              <c16:uniqueId val="{00000004-033E-4783-8B8D-F618C0BCC230}"/>
            </c:ext>
          </c:extLst>
        </c:ser>
        <c:ser>
          <c:idx val="2"/>
          <c:order val="2"/>
          <c:tx>
            <c:strRef>
              <c:f>'[LHSCertificateCourse_DATA_2024-10-07_1609_passwordprotected_analysis VR_V2.xlsx]in'!$V$26</c:f>
              <c:strCache>
                <c:ptCount val="1"/>
                <c:pt idx="0">
                  <c:v>2) We are starting to do this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VR_V2.xlsx]in'!$W$23:$Z$23</c:f>
              <c:strCache>
                <c:ptCount val="4"/>
                <c:pt idx="0">
                  <c:v>Implementation Solutions Alignment</c:v>
                </c:pt>
                <c:pt idx="1">
                  <c:v>Operational Support for Implementation </c:v>
                </c:pt>
                <c:pt idx="2">
                  <c:v>Implementation Leadership </c:v>
                </c:pt>
                <c:pt idx="3">
                  <c:v>Engagement with Partners for Implementation </c:v>
                </c:pt>
              </c:strCache>
            </c:strRef>
          </c:cat>
          <c:val>
            <c:numRef>
              <c:f>'[LHSCertificateCourse_DATA_2024-10-07_1609_passwordprotected_analysis VR_V2.xlsx]in'!$W$26:$Z$26</c:f>
              <c:numCache>
                <c:formatCode>0%</c:formatCode>
                <c:ptCount val="4"/>
                <c:pt idx="0">
                  <c:v>0.14285714285714285</c:v>
                </c:pt>
                <c:pt idx="1">
                  <c:v>0.2857142857142857</c:v>
                </c:pt>
                <c:pt idx="2">
                  <c:v>0.42857142857142855</c:v>
                </c:pt>
                <c:pt idx="3">
                  <c:v>0.42857142857142855</c:v>
                </c:pt>
              </c:numCache>
            </c:numRef>
          </c:val>
          <c:extLst>
            <c:ext xmlns:c16="http://schemas.microsoft.com/office/drawing/2014/chart" uri="{C3380CC4-5D6E-409C-BE32-E72D297353CC}">
              <c16:uniqueId val="{00000005-033E-4783-8B8D-F618C0BCC230}"/>
            </c:ext>
          </c:extLst>
        </c:ser>
        <c:ser>
          <c:idx val="3"/>
          <c:order val="3"/>
          <c:tx>
            <c:strRef>
              <c:f>'[LHSCertificateCourse_DATA_2024-10-07_1609_passwordprotected_analysis VR_V2.xlsx]in'!$V$27</c:f>
              <c:strCache>
                <c:ptCount val="1"/>
                <c:pt idx="0">
                  <c:v>3) We do this sometimes</c:v>
                </c:pt>
              </c:strCache>
            </c:strRef>
          </c:tx>
          <c:spPr>
            <a:solidFill>
              <a:schemeClr val="accent3">
                <a:lumMod val="60000"/>
                <a:lumOff val="40000"/>
              </a:schemeClr>
            </a:solidFill>
            <a:ln>
              <a:noFill/>
            </a:ln>
            <a:effectLst/>
          </c:spPr>
          <c:invertIfNegative val="0"/>
          <c:dLbls>
            <c:dLbl>
              <c:idx val="1"/>
              <c:layout>
                <c:manualLayout>
                  <c:x val="0"/>
                  <c:y val="3.57142765839358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3E-4783-8B8D-F618C0BCC230}"/>
                </c:ext>
              </c:extLst>
            </c:dLbl>
            <c:dLbl>
              <c:idx val="2"/>
              <c:layout>
                <c:manualLayout>
                  <c:x val="0"/>
                  <c:y val="-3.2467524167214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3E-4783-8B8D-F618C0BCC23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VR_V2.xlsx]in'!$W$23:$Z$23</c:f>
              <c:strCache>
                <c:ptCount val="4"/>
                <c:pt idx="0">
                  <c:v>Implementation Solutions Alignment</c:v>
                </c:pt>
                <c:pt idx="1">
                  <c:v>Operational Support for Implementation </c:v>
                </c:pt>
                <c:pt idx="2">
                  <c:v>Implementation Leadership </c:v>
                </c:pt>
                <c:pt idx="3">
                  <c:v>Engagement with Partners for Implementation </c:v>
                </c:pt>
              </c:strCache>
            </c:strRef>
          </c:cat>
          <c:val>
            <c:numRef>
              <c:f>'[LHSCertificateCourse_DATA_2024-10-07_1609_passwordprotected_analysis VR_V2.xlsx]in'!$W$27:$Z$27</c:f>
              <c:numCache>
                <c:formatCode>0%</c:formatCode>
                <c:ptCount val="4"/>
                <c:pt idx="0">
                  <c:v>0.7142857142857143</c:v>
                </c:pt>
                <c:pt idx="1">
                  <c:v>0.5714285714285714</c:v>
                </c:pt>
                <c:pt idx="2">
                  <c:v>0.2857142857142857</c:v>
                </c:pt>
                <c:pt idx="3">
                  <c:v>0.2857142857142857</c:v>
                </c:pt>
              </c:numCache>
            </c:numRef>
          </c:val>
          <c:extLst>
            <c:ext xmlns:c16="http://schemas.microsoft.com/office/drawing/2014/chart" uri="{C3380CC4-5D6E-409C-BE32-E72D297353CC}">
              <c16:uniqueId val="{00000008-033E-4783-8B8D-F618C0BCC230}"/>
            </c:ext>
          </c:extLst>
        </c:ser>
        <c:ser>
          <c:idx val="4"/>
          <c:order val="4"/>
          <c:tx>
            <c:strRef>
              <c:f>'[LHSCertificateCourse_DATA_2024-10-07_1609_passwordprotected_analysis VR_V2.xlsx]in'!$V$28</c:f>
              <c:strCache>
                <c:ptCount val="1"/>
                <c:pt idx="0">
                  <c:v>4) We do this often</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VR_V2.xlsx]in'!$W$23:$Z$23</c:f>
              <c:strCache>
                <c:ptCount val="4"/>
                <c:pt idx="0">
                  <c:v>Implementation Solutions Alignment</c:v>
                </c:pt>
                <c:pt idx="1">
                  <c:v>Operational Support for Implementation </c:v>
                </c:pt>
                <c:pt idx="2">
                  <c:v>Implementation Leadership </c:v>
                </c:pt>
                <c:pt idx="3">
                  <c:v>Engagement with Partners for Implementation </c:v>
                </c:pt>
              </c:strCache>
            </c:strRef>
          </c:cat>
          <c:val>
            <c:numRef>
              <c:f>'[LHSCertificateCourse_DATA_2024-10-07_1609_passwordprotected_analysis VR_V2.xlsx]in'!$W$28:$Z$28</c:f>
              <c:numCache>
                <c:formatCode>0%</c:formatCode>
                <c:ptCount val="4"/>
                <c:pt idx="0">
                  <c:v>0.14285714285714285</c:v>
                </c:pt>
                <c:pt idx="1">
                  <c:v>0.14285714285714285</c:v>
                </c:pt>
                <c:pt idx="2">
                  <c:v>0.2857142857142857</c:v>
                </c:pt>
                <c:pt idx="3">
                  <c:v>0.14285714285714285</c:v>
                </c:pt>
              </c:numCache>
            </c:numRef>
          </c:val>
          <c:extLst>
            <c:ext xmlns:c16="http://schemas.microsoft.com/office/drawing/2014/chart" uri="{C3380CC4-5D6E-409C-BE32-E72D297353CC}">
              <c16:uniqueId val="{00000009-033E-4783-8B8D-F618C0BCC230}"/>
            </c:ext>
          </c:extLst>
        </c:ser>
        <c:ser>
          <c:idx val="5"/>
          <c:order val="5"/>
          <c:tx>
            <c:strRef>
              <c:f>'[LHSCertificateCourse_DATA_2024-10-07_1609_passwordprotected_analysis VR_V2.xlsx]in'!$V$29</c:f>
              <c:strCache>
                <c:ptCount val="1"/>
                <c:pt idx="0">
                  <c:v>5) We do this (nearly) all of the time</c:v>
                </c:pt>
              </c:strCache>
            </c:strRef>
          </c:tx>
          <c:spPr>
            <a:solidFill>
              <a:schemeClr val="accent5">
                <a:lumMod val="75000"/>
              </a:schemeClr>
            </a:solidFill>
            <a:ln>
              <a:noFill/>
            </a:ln>
            <a:effectLst/>
          </c:spPr>
          <c:invertIfNegative val="0"/>
          <c:cat>
            <c:strRef>
              <c:f>'[LHSCertificateCourse_DATA_2024-10-07_1609_passwordprotected_analysis VR_V2.xlsx]in'!$W$23:$Z$23</c:f>
              <c:strCache>
                <c:ptCount val="4"/>
                <c:pt idx="0">
                  <c:v>Implementation Solutions Alignment</c:v>
                </c:pt>
                <c:pt idx="1">
                  <c:v>Operational Support for Implementation </c:v>
                </c:pt>
                <c:pt idx="2">
                  <c:v>Implementation Leadership </c:v>
                </c:pt>
                <c:pt idx="3">
                  <c:v>Engagement with Partners for Implementation </c:v>
                </c:pt>
              </c:strCache>
            </c:strRef>
          </c:cat>
          <c:val>
            <c:numRef>
              <c:f>'[LHSCertificateCourse_DATA_2024-10-07_1609_passwordprotected_analysis VR_V2.xlsx]in'!$W$29:$Z$29</c:f>
              <c:numCache>
                <c:formatCode>0%</c:formatCode>
                <c:ptCount val="4"/>
                <c:pt idx="0">
                  <c:v>0</c:v>
                </c:pt>
                <c:pt idx="1">
                  <c:v>0</c:v>
                </c:pt>
                <c:pt idx="2">
                  <c:v>0</c:v>
                </c:pt>
                <c:pt idx="3">
                  <c:v>0</c:v>
                </c:pt>
              </c:numCache>
            </c:numRef>
          </c:val>
          <c:extLst>
            <c:ext xmlns:c16="http://schemas.microsoft.com/office/drawing/2014/chart" uri="{C3380CC4-5D6E-409C-BE32-E72D297353CC}">
              <c16:uniqueId val="{0000000A-033E-4783-8B8D-F618C0BCC230}"/>
            </c:ext>
          </c:extLst>
        </c:ser>
        <c:dLbls>
          <c:showLegendKey val="0"/>
          <c:showVal val="0"/>
          <c:showCatName val="0"/>
          <c:showSerName val="0"/>
          <c:showPercent val="0"/>
          <c:showBubbleSize val="0"/>
        </c:dLbls>
        <c:gapWidth val="219"/>
        <c:overlap val="100"/>
        <c:axId val="1001456528"/>
        <c:axId val="1001457968"/>
      </c:barChart>
      <c:lineChart>
        <c:grouping val="standard"/>
        <c:varyColors val="0"/>
        <c:ser>
          <c:idx val="6"/>
          <c:order val="6"/>
          <c:tx>
            <c:strRef>
              <c:f>'[LHSCertificateCourse_DATA_2024-10-07_1609_passwordprotected_analysis VR_V2.xlsx]in'!$V$30</c:f>
              <c:strCache>
                <c:ptCount val="1"/>
                <c:pt idx="0">
                  <c:v>Mean </c:v>
                </c:pt>
              </c:strCache>
            </c:strRef>
          </c:tx>
          <c:spPr>
            <a:ln w="28575" cap="rnd">
              <a:solidFill>
                <a:schemeClr val="accent1">
                  <a:lumMod val="60000"/>
                </a:schemeClr>
              </a:solidFill>
              <a:round/>
            </a:ln>
            <a:effectLst/>
          </c:spPr>
          <c:marker>
            <c:symbol val="none"/>
          </c:marker>
          <c:dLbls>
            <c:dLbl>
              <c:idx val="0"/>
              <c:layout>
                <c:manualLayout>
                  <c:x val="2.712802827295923E-2"/>
                  <c:y val="-2.5974019333771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33E-4783-8B8D-F618C0BCC230}"/>
                </c:ext>
              </c:extLst>
            </c:dLbl>
            <c:dLbl>
              <c:idx val="1"/>
              <c:layout>
                <c:manualLayout>
                  <c:x val="2.3252595662536481E-2"/>
                  <c:y val="-3.246752416721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33E-4783-8B8D-F618C0BCC230}"/>
                </c:ext>
              </c:extLst>
            </c:dLbl>
            <c:dLbl>
              <c:idx val="2"/>
              <c:layout>
                <c:manualLayout>
                  <c:x val="1.7439446746902364E-2"/>
                  <c:y val="-2.5974019333771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33E-4783-8B8D-F618C0BCC230}"/>
                </c:ext>
              </c:extLst>
            </c:dLbl>
            <c:dLbl>
              <c:idx val="3"/>
              <c:layout>
                <c:manualLayout>
                  <c:x val="9.6885815260568681E-3"/>
                  <c:y val="-2.2727266917050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33E-4783-8B8D-F618C0BCC230}"/>
                </c:ext>
              </c:extLst>
            </c:dLbl>
            <c:spPr>
              <a:noFill/>
              <a:ln>
                <a:noFill/>
              </a:ln>
              <a:effectLst/>
            </c:spPr>
            <c:txPr>
              <a:bodyPr rot="0" spcFirstLastPara="1" vertOverflow="ellipsis" vert="horz" wrap="square" lIns="38100" tIns="19050" rIns="38100" bIns="19050" anchor="ctr" anchorCtr="1">
                <a:spAutoFit/>
              </a:bodyPr>
              <a:lstStyle/>
              <a:p>
                <a:pPr>
                  <a:defRPr sz="1400" b="1" i="1"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VR_V2.xlsx]in'!$W$23:$Z$23</c:f>
              <c:strCache>
                <c:ptCount val="4"/>
                <c:pt idx="0">
                  <c:v>Implementation Solutions Alignment</c:v>
                </c:pt>
                <c:pt idx="1">
                  <c:v>Operational Support for Implementation </c:v>
                </c:pt>
                <c:pt idx="2">
                  <c:v>Implementation Leadership </c:v>
                </c:pt>
                <c:pt idx="3">
                  <c:v>Engagement with Partners for Implementation </c:v>
                </c:pt>
              </c:strCache>
            </c:strRef>
          </c:cat>
          <c:val>
            <c:numRef>
              <c:f>'[LHSCertificateCourse_DATA_2024-10-07_1609_passwordprotected_analysis VR_V2.xlsx]in'!$W$30:$Z$30</c:f>
              <c:numCache>
                <c:formatCode>0.00</c:formatCode>
                <c:ptCount val="4"/>
                <c:pt idx="0">
                  <c:v>3</c:v>
                </c:pt>
                <c:pt idx="1">
                  <c:v>2.8571428571428572</c:v>
                </c:pt>
                <c:pt idx="2">
                  <c:v>2.8571428571428572</c:v>
                </c:pt>
                <c:pt idx="3">
                  <c:v>2.4285714285714284</c:v>
                </c:pt>
              </c:numCache>
            </c:numRef>
          </c:val>
          <c:smooth val="0"/>
          <c:extLst>
            <c:ext xmlns:c16="http://schemas.microsoft.com/office/drawing/2014/chart" uri="{C3380CC4-5D6E-409C-BE32-E72D297353CC}">
              <c16:uniqueId val="{0000000F-033E-4783-8B8D-F618C0BCC230}"/>
            </c:ext>
          </c:extLst>
        </c:ser>
        <c:dLbls>
          <c:showLegendKey val="0"/>
          <c:showVal val="0"/>
          <c:showCatName val="0"/>
          <c:showSerName val="0"/>
          <c:showPercent val="0"/>
          <c:showBubbleSize val="0"/>
        </c:dLbls>
        <c:marker val="1"/>
        <c:smooth val="0"/>
        <c:axId val="191027440"/>
        <c:axId val="191025040"/>
      </c:lineChart>
      <c:catAx>
        <c:axId val="100145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001457968"/>
        <c:crosses val="autoZero"/>
        <c:auto val="1"/>
        <c:lblAlgn val="ctr"/>
        <c:lblOffset val="100"/>
        <c:noMultiLvlLbl val="0"/>
      </c:catAx>
      <c:valAx>
        <c:axId val="1001457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01456528"/>
        <c:crosses val="autoZero"/>
        <c:crossBetween val="between"/>
      </c:valAx>
      <c:valAx>
        <c:axId val="191025040"/>
        <c:scaling>
          <c:orientation val="minMax"/>
          <c:max val="5"/>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1027440"/>
        <c:crosses val="max"/>
        <c:crossBetween val="between"/>
      </c:valAx>
      <c:catAx>
        <c:axId val="191027440"/>
        <c:scaling>
          <c:orientation val="minMax"/>
        </c:scaling>
        <c:delete val="1"/>
        <c:axPos val="b"/>
        <c:numFmt formatCode="General" sourceLinked="1"/>
        <c:majorTickMark val="out"/>
        <c:minorTickMark val="none"/>
        <c:tickLblPos val="nextTo"/>
        <c:crossAx val="1910250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9F9F9"/>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Evaluation </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'[LHSCertificateCourse_DATA_2024-10-07_1609_passwordprotected_analysis VR_V2.xlsx]in'!$AB$24</c:f>
              <c:strCache>
                <c:ptCount val="1"/>
                <c:pt idx="0">
                  <c:v>0) Don’ know</c:v>
                </c:pt>
              </c:strCache>
            </c:strRef>
          </c:tx>
          <c:spPr>
            <a:solidFill>
              <a:schemeClr val="tx1"/>
            </a:solidFill>
            <a:ln>
              <a:noFill/>
            </a:ln>
            <a:effectLst/>
          </c:spPr>
          <c:invertIfNegative val="0"/>
          <c:cat>
            <c:strRef>
              <c:f>'[LHSCertificateCourse_DATA_2024-10-07_1609_passwordprotected_analysis VR_V2.xlsx]in'!$AC$23:$AG$23</c:f>
              <c:strCache>
                <c:ptCount val="5"/>
                <c:pt idx="0">
                  <c:v>Evaluation Methods </c:v>
                </c:pt>
                <c:pt idx="1">
                  <c:v>Evaluation Agility and Frequency</c:v>
                </c:pt>
                <c:pt idx="2">
                  <c:v>Use of Evaluation Findings </c:v>
                </c:pt>
                <c:pt idx="3">
                  <c:v>Evaluation Scope</c:v>
                </c:pt>
                <c:pt idx="4">
                  <c:v>Engagement with Partners for Evaluation </c:v>
                </c:pt>
              </c:strCache>
            </c:strRef>
          </c:cat>
          <c:val>
            <c:numRef>
              <c:f>'[LHSCertificateCourse_DATA_2024-10-07_1609_passwordprotected_analysis VR_V2.xlsx]in'!$AC$24:$AG$24</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0-BEC6-4C0D-B148-FC7D7D3144EE}"/>
            </c:ext>
          </c:extLst>
        </c:ser>
        <c:ser>
          <c:idx val="1"/>
          <c:order val="1"/>
          <c:tx>
            <c:strRef>
              <c:f>'[LHSCertificateCourse_DATA_2024-10-07_1609_passwordprotected_analysis VR_V2.xlsx]in'!$AB$25</c:f>
              <c:strCache>
                <c:ptCount val="1"/>
                <c:pt idx="0">
                  <c:v>1) We never do this</c:v>
                </c:pt>
              </c:strCache>
            </c:strRef>
          </c:tx>
          <c:spPr>
            <a:solidFill>
              <a:schemeClr val="accent2">
                <a:lumMod val="75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BEC6-4C0D-B148-FC7D7D3144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VR_V2.xlsx]in'!$AC$23:$AG$23</c:f>
              <c:strCache>
                <c:ptCount val="5"/>
                <c:pt idx="0">
                  <c:v>Evaluation Methods </c:v>
                </c:pt>
                <c:pt idx="1">
                  <c:v>Evaluation Agility and Frequency</c:v>
                </c:pt>
                <c:pt idx="2">
                  <c:v>Use of Evaluation Findings </c:v>
                </c:pt>
                <c:pt idx="3">
                  <c:v>Evaluation Scope</c:v>
                </c:pt>
                <c:pt idx="4">
                  <c:v>Engagement with Partners for Evaluation </c:v>
                </c:pt>
              </c:strCache>
            </c:strRef>
          </c:cat>
          <c:val>
            <c:numRef>
              <c:f>'[LHSCertificateCourse_DATA_2024-10-07_1609_passwordprotected_analysis VR_V2.xlsx]in'!$AC$25:$AG$25</c:f>
              <c:numCache>
                <c:formatCode>0%</c:formatCode>
                <c:ptCount val="5"/>
                <c:pt idx="0">
                  <c:v>0.5714285714285714</c:v>
                </c:pt>
                <c:pt idx="1">
                  <c:v>0.14285714285714285</c:v>
                </c:pt>
                <c:pt idx="2">
                  <c:v>0</c:v>
                </c:pt>
                <c:pt idx="3">
                  <c:v>0.14285714285714285</c:v>
                </c:pt>
                <c:pt idx="4">
                  <c:v>0.14285714285714285</c:v>
                </c:pt>
              </c:numCache>
            </c:numRef>
          </c:val>
          <c:extLst>
            <c:ext xmlns:c16="http://schemas.microsoft.com/office/drawing/2014/chart" uri="{C3380CC4-5D6E-409C-BE32-E72D297353CC}">
              <c16:uniqueId val="{00000002-BEC6-4C0D-B148-FC7D7D3144EE}"/>
            </c:ext>
          </c:extLst>
        </c:ser>
        <c:ser>
          <c:idx val="2"/>
          <c:order val="2"/>
          <c:tx>
            <c:strRef>
              <c:f>'[LHSCertificateCourse_DATA_2024-10-07_1609_passwordprotected_analysis VR_V2.xlsx]in'!$AB$26</c:f>
              <c:strCache>
                <c:ptCount val="1"/>
                <c:pt idx="0">
                  <c:v>2) We are starting to do this</c:v>
                </c:pt>
              </c:strCache>
            </c:strRef>
          </c:tx>
          <c:spPr>
            <a:solidFill>
              <a:schemeClr val="accent2">
                <a:lumMod val="60000"/>
                <a:lumOff val="4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BEC6-4C0D-B148-FC7D7D3144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VR_V2.xlsx]in'!$AC$23:$AG$23</c:f>
              <c:strCache>
                <c:ptCount val="5"/>
                <c:pt idx="0">
                  <c:v>Evaluation Methods </c:v>
                </c:pt>
                <c:pt idx="1">
                  <c:v>Evaluation Agility and Frequency</c:v>
                </c:pt>
                <c:pt idx="2">
                  <c:v>Use of Evaluation Findings </c:v>
                </c:pt>
                <c:pt idx="3">
                  <c:v>Evaluation Scope</c:v>
                </c:pt>
                <c:pt idx="4">
                  <c:v>Engagement with Partners for Evaluation </c:v>
                </c:pt>
              </c:strCache>
            </c:strRef>
          </c:cat>
          <c:val>
            <c:numRef>
              <c:f>'[LHSCertificateCourse_DATA_2024-10-07_1609_passwordprotected_analysis VR_V2.xlsx]in'!$AC$26:$AG$26</c:f>
              <c:numCache>
                <c:formatCode>0%</c:formatCode>
                <c:ptCount val="5"/>
                <c:pt idx="0">
                  <c:v>0</c:v>
                </c:pt>
                <c:pt idx="1">
                  <c:v>0.42857142857142855</c:v>
                </c:pt>
                <c:pt idx="2">
                  <c:v>0.42857142857142855</c:v>
                </c:pt>
                <c:pt idx="3">
                  <c:v>0.42857142857142855</c:v>
                </c:pt>
                <c:pt idx="4">
                  <c:v>0.2857142857142857</c:v>
                </c:pt>
              </c:numCache>
            </c:numRef>
          </c:val>
          <c:extLst>
            <c:ext xmlns:c16="http://schemas.microsoft.com/office/drawing/2014/chart" uri="{C3380CC4-5D6E-409C-BE32-E72D297353CC}">
              <c16:uniqueId val="{00000004-BEC6-4C0D-B148-FC7D7D3144EE}"/>
            </c:ext>
          </c:extLst>
        </c:ser>
        <c:ser>
          <c:idx val="3"/>
          <c:order val="3"/>
          <c:tx>
            <c:strRef>
              <c:f>'[LHSCertificateCourse_DATA_2024-10-07_1609_passwordprotected_analysis VR_V2.xlsx]in'!$AB$27</c:f>
              <c:strCache>
                <c:ptCount val="1"/>
                <c:pt idx="0">
                  <c:v>3) We do this sometimes</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VR_V2.xlsx]in'!$AC$23:$AG$23</c:f>
              <c:strCache>
                <c:ptCount val="5"/>
                <c:pt idx="0">
                  <c:v>Evaluation Methods </c:v>
                </c:pt>
                <c:pt idx="1">
                  <c:v>Evaluation Agility and Frequency</c:v>
                </c:pt>
                <c:pt idx="2">
                  <c:v>Use of Evaluation Findings </c:v>
                </c:pt>
                <c:pt idx="3">
                  <c:v>Evaluation Scope</c:v>
                </c:pt>
                <c:pt idx="4">
                  <c:v>Engagement with Partners for Evaluation </c:v>
                </c:pt>
              </c:strCache>
            </c:strRef>
          </c:cat>
          <c:val>
            <c:numRef>
              <c:f>'[LHSCertificateCourse_DATA_2024-10-07_1609_passwordprotected_analysis VR_V2.xlsx]in'!$AC$27:$AG$27</c:f>
              <c:numCache>
                <c:formatCode>0%</c:formatCode>
                <c:ptCount val="5"/>
                <c:pt idx="0">
                  <c:v>0.42857142857142855</c:v>
                </c:pt>
                <c:pt idx="1">
                  <c:v>0.42857142857142855</c:v>
                </c:pt>
                <c:pt idx="2">
                  <c:v>0.5714285714285714</c:v>
                </c:pt>
                <c:pt idx="3">
                  <c:v>0.42857142857142855</c:v>
                </c:pt>
                <c:pt idx="4">
                  <c:v>0.5714285714285714</c:v>
                </c:pt>
              </c:numCache>
            </c:numRef>
          </c:val>
          <c:extLst>
            <c:ext xmlns:c16="http://schemas.microsoft.com/office/drawing/2014/chart" uri="{C3380CC4-5D6E-409C-BE32-E72D297353CC}">
              <c16:uniqueId val="{00000005-BEC6-4C0D-B148-FC7D7D3144EE}"/>
            </c:ext>
          </c:extLst>
        </c:ser>
        <c:ser>
          <c:idx val="4"/>
          <c:order val="4"/>
          <c:tx>
            <c:strRef>
              <c:f>'[LHSCertificateCourse_DATA_2024-10-07_1609_passwordprotected_analysis VR_V2.xlsx]in'!$AB$28</c:f>
              <c:strCache>
                <c:ptCount val="1"/>
                <c:pt idx="0">
                  <c:v>4) We do this often</c:v>
                </c:pt>
              </c:strCache>
            </c:strRef>
          </c:tx>
          <c:spPr>
            <a:solidFill>
              <a:schemeClr val="accent5">
                <a:lumMod val="60000"/>
                <a:lumOff val="40000"/>
              </a:schemeClr>
            </a:solidFill>
            <a:ln>
              <a:noFill/>
            </a:ln>
            <a:effectLst/>
          </c:spPr>
          <c:invertIfNegative val="0"/>
          <c:cat>
            <c:strRef>
              <c:f>'[LHSCertificateCourse_DATA_2024-10-07_1609_passwordprotected_analysis VR_V2.xlsx]in'!$AC$23:$AG$23</c:f>
              <c:strCache>
                <c:ptCount val="5"/>
                <c:pt idx="0">
                  <c:v>Evaluation Methods </c:v>
                </c:pt>
                <c:pt idx="1">
                  <c:v>Evaluation Agility and Frequency</c:v>
                </c:pt>
                <c:pt idx="2">
                  <c:v>Use of Evaluation Findings </c:v>
                </c:pt>
                <c:pt idx="3">
                  <c:v>Evaluation Scope</c:v>
                </c:pt>
                <c:pt idx="4">
                  <c:v>Engagement with Partners for Evaluation </c:v>
                </c:pt>
              </c:strCache>
            </c:strRef>
          </c:cat>
          <c:val>
            <c:numRef>
              <c:f>'[LHSCertificateCourse_DATA_2024-10-07_1609_passwordprotected_analysis VR_V2.xlsx]in'!$AC$28:$AG$28</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6-BEC6-4C0D-B148-FC7D7D3144EE}"/>
            </c:ext>
          </c:extLst>
        </c:ser>
        <c:ser>
          <c:idx val="5"/>
          <c:order val="5"/>
          <c:tx>
            <c:strRef>
              <c:f>'[LHSCertificateCourse_DATA_2024-10-07_1609_passwordprotected_analysis VR_V2.xlsx]in'!$AB$29</c:f>
              <c:strCache>
                <c:ptCount val="1"/>
                <c:pt idx="0">
                  <c:v>5) We do this (nearly) all of the time</c:v>
                </c:pt>
              </c:strCache>
            </c:strRef>
          </c:tx>
          <c:spPr>
            <a:solidFill>
              <a:schemeClr val="accent5">
                <a:lumMod val="75000"/>
              </a:schemeClr>
            </a:solidFill>
            <a:ln>
              <a:noFill/>
            </a:ln>
            <a:effectLst/>
          </c:spPr>
          <c:invertIfNegative val="0"/>
          <c:cat>
            <c:strRef>
              <c:f>'[LHSCertificateCourse_DATA_2024-10-07_1609_passwordprotected_analysis VR_V2.xlsx]in'!$AC$23:$AG$23</c:f>
              <c:strCache>
                <c:ptCount val="5"/>
                <c:pt idx="0">
                  <c:v>Evaluation Methods </c:v>
                </c:pt>
                <c:pt idx="1">
                  <c:v>Evaluation Agility and Frequency</c:v>
                </c:pt>
                <c:pt idx="2">
                  <c:v>Use of Evaluation Findings </c:v>
                </c:pt>
                <c:pt idx="3">
                  <c:v>Evaluation Scope</c:v>
                </c:pt>
                <c:pt idx="4">
                  <c:v>Engagement with Partners for Evaluation </c:v>
                </c:pt>
              </c:strCache>
            </c:strRef>
          </c:cat>
          <c:val>
            <c:numRef>
              <c:f>'[LHSCertificateCourse_DATA_2024-10-07_1609_passwordprotected_analysis VR_V2.xlsx]in'!$AC$29:$AG$29</c:f>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7-BEC6-4C0D-B148-FC7D7D3144EE}"/>
            </c:ext>
          </c:extLst>
        </c:ser>
        <c:dLbls>
          <c:showLegendKey val="0"/>
          <c:showVal val="0"/>
          <c:showCatName val="0"/>
          <c:showSerName val="0"/>
          <c:showPercent val="0"/>
          <c:showBubbleSize val="0"/>
        </c:dLbls>
        <c:gapWidth val="219"/>
        <c:overlap val="100"/>
        <c:axId val="975836480"/>
        <c:axId val="975838880"/>
      </c:barChart>
      <c:lineChart>
        <c:grouping val="standard"/>
        <c:varyColors val="0"/>
        <c:ser>
          <c:idx val="6"/>
          <c:order val="6"/>
          <c:tx>
            <c:strRef>
              <c:f>'[LHSCertificateCourse_DATA_2024-10-07_1609_passwordprotected_analysis VR_V2.xlsx]in'!$AB$30</c:f>
              <c:strCache>
                <c:ptCount val="1"/>
                <c:pt idx="0">
                  <c:v>Mean </c:v>
                </c:pt>
              </c:strCache>
            </c:strRef>
          </c:tx>
          <c:spPr>
            <a:ln w="28575" cap="rnd">
              <a:solidFill>
                <a:schemeClr val="accent1">
                  <a:lumMod val="60000"/>
                </a:schemeClr>
              </a:solidFill>
              <a:round/>
            </a:ln>
            <a:effectLst/>
          </c:spPr>
          <c:marker>
            <c:symbol val="none"/>
          </c:marker>
          <c:dLbls>
            <c:dLbl>
              <c:idx val="0"/>
              <c:layout>
                <c:manualLayout>
                  <c:x val="2.6734564507978023E-2"/>
                  <c:y val="1.5974440894568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C6-4C0D-B148-FC7D7D3144EE}"/>
                </c:ext>
              </c:extLst>
            </c:dLbl>
            <c:dLbl>
              <c:idx val="1"/>
              <c:layout>
                <c:manualLayout>
                  <c:x val="2.1387651606382379E-2"/>
                  <c:y val="1.9169329073482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C6-4C0D-B148-FC7D7D3144EE}"/>
                </c:ext>
              </c:extLst>
            </c:dLbl>
            <c:dLbl>
              <c:idx val="2"/>
              <c:layout>
                <c:manualLayout>
                  <c:x val="2.495226020744612E-2"/>
                  <c:y val="-2.55591054313099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EC6-4C0D-B148-FC7D7D3144EE}"/>
                </c:ext>
              </c:extLst>
            </c:dLbl>
            <c:dLbl>
              <c:idx val="3"/>
              <c:layout>
                <c:manualLayout>
                  <c:x val="2.1387651606382316E-2"/>
                  <c:y val="4.472843450479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C6-4C0D-B148-FC7D7D3144EE}"/>
                </c:ext>
              </c:extLst>
            </c:dLbl>
            <c:dLbl>
              <c:idx val="4"/>
              <c:layout>
                <c:manualLayout>
                  <c:x val="1.4258434404254963E-2"/>
                  <c:y val="-2.5559105431309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EC6-4C0D-B148-FC7D7D3144EE}"/>
                </c:ext>
              </c:extLst>
            </c:dLbl>
            <c:spPr>
              <a:noFill/>
              <a:ln>
                <a:noFill/>
              </a:ln>
              <a:effectLst/>
            </c:spPr>
            <c:txPr>
              <a:bodyPr rot="0" spcFirstLastPara="1" vertOverflow="ellipsis" vert="horz" wrap="square" lIns="38100" tIns="19050" rIns="38100" bIns="19050" anchor="ctr" anchorCtr="1">
                <a:spAutoFit/>
              </a:bodyPr>
              <a:lstStyle/>
              <a:p>
                <a:pPr>
                  <a:defRPr sz="1400" b="1" i="1"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'[LHSCertificateCourse_DATA_2024-10-07_1609_passwordprotected_analysis VR_V2.xlsx]in'!$AC$23:$AG$23</c:f>
              <c:strCache>
                <c:ptCount val="5"/>
                <c:pt idx="0">
                  <c:v>Evaluation Methods </c:v>
                </c:pt>
                <c:pt idx="1">
                  <c:v>Evaluation Agility and Frequency</c:v>
                </c:pt>
                <c:pt idx="2">
                  <c:v>Use of Evaluation Findings </c:v>
                </c:pt>
                <c:pt idx="3">
                  <c:v>Evaluation Scope</c:v>
                </c:pt>
                <c:pt idx="4">
                  <c:v>Engagement with Partners for Evaluation </c:v>
                </c:pt>
              </c:strCache>
            </c:strRef>
          </c:cat>
          <c:val>
            <c:numRef>
              <c:f>'[LHSCertificateCourse_DATA_2024-10-07_1609_passwordprotected_analysis VR_V2.xlsx]in'!$AC$30:$AG$30</c:f>
              <c:numCache>
                <c:formatCode>0.00</c:formatCode>
                <c:ptCount val="5"/>
                <c:pt idx="0">
                  <c:v>1.8571428571428572</c:v>
                </c:pt>
                <c:pt idx="1">
                  <c:v>2.2857142857142856</c:v>
                </c:pt>
                <c:pt idx="2">
                  <c:v>2.5714285714285716</c:v>
                </c:pt>
                <c:pt idx="3">
                  <c:v>2.2857142857142856</c:v>
                </c:pt>
                <c:pt idx="4">
                  <c:v>2.4285714285714284</c:v>
                </c:pt>
              </c:numCache>
            </c:numRef>
          </c:val>
          <c:smooth val="0"/>
          <c:extLst>
            <c:ext xmlns:c16="http://schemas.microsoft.com/office/drawing/2014/chart" uri="{C3380CC4-5D6E-409C-BE32-E72D297353CC}">
              <c16:uniqueId val="{0000000D-BEC6-4C0D-B148-FC7D7D3144EE}"/>
            </c:ext>
          </c:extLst>
        </c:ser>
        <c:dLbls>
          <c:showLegendKey val="0"/>
          <c:showVal val="0"/>
          <c:showCatName val="0"/>
          <c:showSerName val="0"/>
          <c:showPercent val="0"/>
          <c:showBubbleSize val="0"/>
        </c:dLbls>
        <c:marker val="1"/>
        <c:smooth val="0"/>
        <c:axId val="1162688384"/>
        <c:axId val="1162709984"/>
      </c:lineChart>
      <c:catAx>
        <c:axId val="97583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75838880"/>
        <c:crosses val="autoZero"/>
        <c:auto val="1"/>
        <c:lblAlgn val="ctr"/>
        <c:lblOffset val="100"/>
        <c:noMultiLvlLbl val="0"/>
      </c:catAx>
      <c:valAx>
        <c:axId val="975838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75836480"/>
        <c:crosses val="autoZero"/>
        <c:crossBetween val="between"/>
      </c:valAx>
      <c:valAx>
        <c:axId val="1162709984"/>
        <c:scaling>
          <c:orientation val="minMax"/>
          <c:max val="5"/>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62688384"/>
        <c:crosses val="max"/>
        <c:crossBetween val="between"/>
      </c:valAx>
      <c:catAx>
        <c:axId val="1162688384"/>
        <c:scaling>
          <c:orientation val="minMax"/>
        </c:scaling>
        <c:delete val="1"/>
        <c:axPos val="b"/>
        <c:numFmt formatCode="General" sourceLinked="1"/>
        <c:majorTickMark val="out"/>
        <c:minorTickMark val="none"/>
        <c:tickLblPos val="nextTo"/>
        <c:crossAx val="11627099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9F9F9"/>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C2590-FFEC-6443-8EFD-B869A9B62BB5}"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D916F028-4CC5-A149-AC5D-65B26288D54F}">
      <dgm:prSet phldrT="[Text]" custT="1"/>
      <dgm:spPr/>
      <dgm:t>
        <a:bodyPr/>
        <a:lstStyle/>
        <a:p>
          <a:pPr>
            <a:lnSpc>
              <a:spcPct val="100000"/>
            </a:lnSpc>
            <a:buFont typeface="+mj-lt"/>
            <a:buAutoNum type="arabicParenR"/>
          </a:pPr>
          <a:r>
            <a:rPr lang="en-US" sz="1100" b="0" dirty="0">
              <a:solidFill>
                <a:srgbClr val="254776"/>
              </a:solidFill>
            </a:rPr>
            <a:t>5. Know where to go to find high-performing </a:t>
          </a:r>
          <a:r>
            <a:rPr lang="en-US" sz="1100" b="1" dirty="0">
              <a:solidFill>
                <a:srgbClr val="254776"/>
              </a:solidFill>
            </a:rPr>
            <a:t>evidence-support units</a:t>
          </a:r>
          <a:r>
            <a:rPr lang="en-US" sz="1100" b="0" dirty="0">
              <a:solidFill>
                <a:srgbClr val="254776"/>
              </a:solidFill>
            </a:rPr>
            <a:t>, by form of evidence and topic area, and how to set standards for those supporting the flow of new evidence</a:t>
          </a:r>
          <a:endParaRPr lang="en-US" sz="1100" b="0" dirty="0"/>
        </a:p>
      </dgm:t>
    </dgm:pt>
    <dgm:pt modelId="{F83EE21A-476D-0E42-95CA-784EEA06C9BB}" type="parTrans" cxnId="{48A2A188-5744-D240-9FC8-F68B2B9D5585}">
      <dgm:prSet/>
      <dgm:spPr/>
      <dgm:t>
        <a:bodyPr/>
        <a:lstStyle/>
        <a:p>
          <a:endParaRPr lang="en-US"/>
        </a:p>
      </dgm:t>
    </dgm:pt>
    <dgm:pt modelId="{BAECFD5E-CFC9-7548-AC3C-F0ABDA941149}" type="sibTrans" cxnId="{48A2A188-5744-D240-9FC8-F68B2B9D5585}">
      <dgm:prSet/>
      <dgm:spPr/>
      <dgm:t>
        <a:bodyPr/>
        <a:lstStyle/>
        <a:p>
          <a:endParaRPr lang="en-US"/>
        </a:p>
      </dgm:t>
    </dgm:pt>
    <dgm:pt modelId="{9844E5B9-F47B-694B-A16C-75C80615FF15}">
      <dgm:prSet phldrT="[Text]" custT="1"/>
      <dgm:spPr/>
      <dgm:t>
        <a:bodyPr/>
        <a:lstStyle/>
        <a:p>
          <a:pPr>
            <a:lnSpc>
              <a:spcPct val="100000"/>
            </a:lnSpc>
            <a:spcAft>
              <a:spcPts val="0"/>
            </a:spcAft>
            <a:buFont typeface="+mj-lt"/>
            <a:buAutoNum type="arabicParenR"/>
          </a:pPr>
          <a:r>
            <a:rPr lang="en-US" sz="1100" b="0" dirty="0"/>
            <a:t>4. Know </a:t>
          </a:r>
          <a:r>
            <a:rPr lang="en-US" sz="1100" b="1" dirty="0"/>
            <a:t>what to look for</a:t>
          </a:r>
          <a:r>
            <a:rPr lang="en-US" sz="1100" b="0" dirty="0"/>
            <a:t> in the existing evidence</a:t>
          </a:r>
          <a:r>
            <a:rPr lang="en-US" sz="1100" dirty="0"/>
            <a:t>, especially for evidence synthesis:</a:t>
          </a:r>
        </a:p>
        <a:p>
          <a:pPr>
            <a:lnSpc>
              <a:spcPct val="100000"/>
            </a:lnSpc>
            <a:spcAft>
              <a:spcPts val="0"/>
            </a:spcAft>
            <a:buFont typeface="+mj-lt"/>
            <a:buAutoNum type="arabicParenR"/>
          </a:pPr>
          <a:r>
            <a:rPr lang="en-US" sz="1100" dirty="0"/>
            <a:t>- currency (or recency)</a:t>
          </a:r>
        </a:p>
        <a:p>
          <a:pPr>
            <a:lnSpc>
              <a:spcPct val="100000"/>
            </a:lnSpc>
            <a:spcAft>
              <a:spcPts val="0"/>
            </a:spcAft>
            <a:buFont typeface="+mj-lt"/>
            <a:buAutoNum type="arabicParenR"/>
          </a:pPr>
          <a:r>
            <a:rPr lang="en-US" sz="1100" dirty="0"/>
            <a:t>- quality</a:t>
          </a:r>
        </a:p>
        <a:p>
          <a:pPr>
            <a:lnSpc>
              <a:spcPct val="100000"/>
            </a:lnSpc>
            <a:spcAft>
              <a:spcPts val="0"/>
            </a:spcAft>
            <a:buFont typeface="+mj-lt"/>
            <a:buAutoNum type="arabicParenR"/>
          </a:pPr>
          <a:r>
            <a:rPr lang="en-US" sz="1100" dirty="0"/>
            <a:t>- local applicability</a:t>
          </a:r>
          <a:br>
            <a:rPr lang="en-US" sz="1100" dirty="0"/>
          </a:br>
          <a:r>
            <a:rPr lang="en-US" sz="1100" dirty="0"/>
            <a:t>(e.g., including for equity-deserving groups</a:t>
          </a:r>
          <a:r>
            <a:rPr lang="en-US" sz="1100" dirty="0">
              <a:solidFill>
                <a:srgbClr val="254776"/>
              </a:solidFill>
            </a:rPr>
            <a:t>)</a:t>
          </a:r>
          <a:endParaRPr lang="en-US" sz="1100" b="0" dirty="0">
            <a:solidFill>
              <a:srgbClr val="254776"/>
            </a:solidFill>
          </a:endParaRPr>
        </a:p>
      </dgm:t>
    </dgm:pt>
    <dgm:pt modelId="{5E1E8506-1CE6-1740-B783-F91E71E198D2}" type="parTrans" cxnId="{557DB1B7-99BD-1C41-8F7E-8A1654C1ED56}">
      <dgm:prSet/>
      <dgm:spPr/>
      <dgm:t>
        <a:bodyPr/>
        <a:lstStyle/>
        <a:p>
          <a:endParaRPr lang="en-US"/>
        </a:p>
      </dgm:t>
    </dgm:pt>
    <dgm:pt modelId="{22F6E946-8B84-C74E-9C1F-311A1A45E3E6}" type="sibTrans" cxnId="{557DB1B7-99BD-1C41-8F7E-8A1654C1ED56}">
      <dgm:prSet/>
      <dgm:spPr/>
      <dgm:t>
        <a:bodyPr/>
        <a:lstStyle/>
        <a:p>
          <a:endParaRPr lang="en-US"/>
        </a:p>
      </dgm:t>
    </dgm:pt>
    <dgm:pt modelId="{20E524DF-1FFB-3847-8504-4EC9EEDCFD1B}">
      <dgm:prSet phldrT="[Text]" custT="1"/>
      <dgm:spPr/>
      <dgm:t>
        <a:bodyPr/>
        <a:lstStyle/>
        <a:p>
          <a:pPr>
            <a:lnSpc>
              <a:spcPct val="100000"/>
            </a:lnSpc>
            <a:buFont typeface="+mj-lt"/>
            <a:buAutoNum type="arabicParenR"/>
          </a:pPr>
          <a:r>
            <a:rPr lang="en-US" sz="1100" b="0" dirty="0">
              <a:solidFill>
                <a:srgbClr val="254776"/>
              </a:solidFill>
            </a:rPr>
            <a:t>3. Leverage the right </a:t>
          </a:r>
          <a:r>
            <a:rPr lang="en-US" sz="1100" b="1" dirty="0">
              <a:solidFill>
                <a:srgbClr val="254776"/>
              </a:solidFill>
            </a:rPr>
            <a:t>evidence repositories</a:t>
          </a:r>
          <a:r>
            <a:rPr lang="en-US" sz="1100" dirty="0">
              <a:solidFill>
                <a:srgbClr val="254776"/>
              </a:solidFill>
            </a:rPr>
            <a:t> (and living evidence syntheses) for the form of evidence and topic area you’re interested in</a:t>
          </a:r>
          <a:endParaRPr lang="en-US" sz="1100" dirty="0"/>
        </a:p>
      </dgm:t>
    </dgm:pt>
    <dgm:pt modelId="{F266C91A-DE6D-1447-9B98-BAE06CB3610F}" type="parTrans" cxnId="{6E8E7E6C-B1DC-324A-A112-B9CB098F4203}">
      <dgm:prSet/>
      <dgm:spPr/>
      <dgm:t>
        <a:bodyPr/>
        <a:lstStyle/>
        <a:p>
          <a:endParaRPr lang="en-US"/>
        </a:p>
      </dgm:t>
    </dgm:pt>
    <dgm:pt modelId="{34A7DCCB-E734-9C44-818C-EA0B65BC28B9}" type="sibTrans" cxnId="{6E8E7E6C-B1DC-324A-A112-B9CB098F4203}">
      <dgm:prSet/>
      <dgm:spPr/>
      <dgm:t>
        <a:bodyPr/>
        <a:lstStyle/>
        <a:p>
          <a:endParaRPr lang="en-US"/>
        </a:p>
      </dgm:t>
    </dgm:pt>
    <dgm:pt modelId="{EF3D0AB1-A5B1-1C4E-85B0-9E3B1214A503}">
      <dgm:prSet custT="1"/>
      <dgm:spPr/>
      <dgm:t>
        <a:bodyPr/>
        <a:lstStyle/>
        <a:p>
          <a:pPr>
            <a:lnSpc>
              <a:spcPct val="100000"/>
            </a:lnSpc>
            <a:spcAft>
              <a:spcPts val="0"/>
            </a:spcAft>
            <a:buFont typeface="+mj-lt"/>
            <a:buAutoNum type="arabicParenR"/>
          </a:pPr>
          <a:r>
            <a:rPr lang="en-US" sz="1100" b="0" dirty="0">
              <a:solidFill>
                <a:srgbClr val="254776"/>
              </a:solidFill>
            </a:rPr>
            <a:t>2. Use a </a:t>
          </a:r>
          <a:r>
            <a:rPr lang="en-US" sz="1100" b="1" dirty="0">
              <a:solidFill>
                <a:srgbClr val="254776"/>
              </a:solidFill>
            </a:rPr>
            <a:t>framework </a:t>
          </a:r>
          <a:r>
            <a:rPr lang="en-US" sz="1100" dirty="0">
              <a:solidFill>
                <a:srgbClr val="254776"/>
              </a:solidFill>
            </a:rPr>
            <a:t>to generate a mutually exclusive and collectively exhaustive (MECE) list to work with</a:t>
          </a:r>
          <a:endParaRPr lang="en-US" sz="1100" dirty="0"/>
        </a:p>
      </dgm:t>
    </dgm:pt>
    <dgm:pt modelId="{43AD29AD-0CCA-CA4A-A62A-11E81CED8DFA}" type="parTrans" cxnId="{1735F111-07F4-1546-B418-C23EA42C6E86}">
      <dgm:prSet/>
      <dgm:spPr/>
      <dgm:t>
        <a:bodyPr/>
        <a:lstStyle/>
        <a:p>
          <a:endParaRPr lang="en-US"/>
        </a:p>
      </dgm:t>
    </dgm:pt>
    <dgm:pt modelId="{5CD42FBC-73EA-6F41-BC66-0AA2DFB87E7A}" type="sibTrans" cxnId="{1735F111-07F4-1546-B418-C23EA42C6E86}">
      <dgm:prSet/>
      <dgm:spPr/>
      <dgm:t>
        <a:bodyPr/>
        <a:lstStyle/>
        <a:p>
          <a:endParaRPr lang="en-US"/>
        </a:p>
      </dgm:t>
    </dgm:pt>
    <dgm:pt modelId="{F0EE2CFD-1536-D24A-80FC-3DB9EA9853E1}">
      <dgm:prSet custT="1"/>
      <dgm:spPr/>
      <dgm:t>
        <a:bodyPr/>
        <a:lstStyle/>
        <a:p>
          <a:pPr>
            <a:lnSpc>
              <a:spcPct val="100000"/>
            </a:lnSpc>
            <a:buFont typeface="+mj-lt"/>
            <a:buAutoNum type="arabicParenR"/>
          </a:pPr>
          <a:r>
            <a:rPr lang="en-US" sz="1100" b="0" dirty="0"/>
            <a:t>1. Confirm that </a:t>
          </a:r>
          <a:r>
            <a:rPr lang="en-US" sz="1100" b="1" dirty="0"/>
            <a:t>research evidence</a:t>
          </a:r>
          <a:r>
            <a:rPr lang="en-US" sz="1100" b="0" dirty="0"/>
            <a:t> (or another type of information) is actually what is needed</a:t>
          </a:r>
        </a:p>
      </dgm:t>
    </dgm:pt>
    <dgm:pt modelId="{3EBB222E-9695-8E41-9B29-B59501632544}" type="parTrans" cxnId="{593E195F-A917-2F46-8510-71F553ADD646}">
      <dgm:prSet/>
      <dgm:spPr/>
      <dgm:t>
        <a:bodyPr/>
        <a:lstStyle/>
        <a:p>
          <a:endParaRPr lang="en-US"/>
        </a:p>
      </dgm:t>
    </dgm:pt>
    <dgm:pt modelId="{9A373346-F9A6-D445-83AC-EB5D08D219C5}" type="sibTrans" cxnId="{593E195F-A917-2F46-8510-71F553ADD646}">
      <dgm:prSet/>
      <dgm:spPr/>
      <dgm:t>
        <a:bodyPr/>
        <a:lstStyle/>
        <a:p>
          <a:endParaRPr lang="en-US"/>
        </a:p>
      </dgm:t>
    </dgm:pt>
    <dgm:pt modelId="{244AA8F4-BFD7-1D4A-A5CA-9FB08E25C5B1}" type="pres">
      <dgm:prSet presAssocID="{8EEC2590-FFEC-6443-8EFD-B869A9B62BB5}" presName="rootnode" presStyleCnt="0">
        <dgm:presLayoutVars>
          <dgm:chMax/>
          <dgm:chPref/>
          <dgm:dir val="rev"/>
          <dgm:animLvl val="lvl"/>
        </dgm:presLayoutVars>
      </dgm:prSet>
      <dgm:spPr/>
      <dgm:t>
        <a:bodyPr/>
        <a:lstStyle/>
        <a:p>
          <a:endParaRPr lang="en-US"/>
        </a:p>
      </dgm:t>
    </dgm:pt>
    <dgm:pt modelId="{2A11290F-3900-CE41-89D2-817744570790}" type="pres">
      <dgm:prSet presAssocID="{D916F028-4CC5-A149-AC5D-65B26288D54F}" presName="composite" presStyleCnt="0"/>
      <dgm:spPr/>
    </dgm:pt>
    <dgm:pt modelId="{B6E3F386-AC47-2A49-95F7-48604ABCD99D}" type="pres">
      <dgm:prSet presAssocID="{D916F028-4CC5-A149-AC5D-65B26288D54F}" presName="LShape" presStyleLbl="alignNode1" presStyleIdx="0" presStyleCnt="9"/>
      <dgm:spPr>
        <a:ln w="22225">
          <a:noFill/>
        </a:ln>
      </dgm:spPr>
    </dgm:pt>
    <dgm:pt modelId="{CD86C225-42AC-154A-9E38-2996DB10892B}" type="pres">
      <dgm:prSet presAssocID="{D916F028-4CC5-A149-AC5D-65B26288D54F}" presName="ParentText" presStyleLbl="revTx" presStyleIdx="0" presStyleCnt="5">
        <dgm:presLayoutVars>
          <dgm:chMax val="0"/>
          <dgm:chPref val="0"/>
          <dgm:bulletEnabled val="1"/>
        </dgm:presLayoutVars>
      </dgm:prSet>
      <dgm:spPr/>
      <dgm:t>
        <a:bodyPr/>
        <a:lstStyle/>
        <a:p>
          <a:endParaRPr lang="en-US"/>
        </a:p>
      </dgm:t>
    </dgm:pt>
    <dgm:pt modelId="{5629EA35-60E5-7845-BB94-D9E95B192246}" type="pres">
      <dgm:prSet presAssocID="{D916F028-4CC5-A149-AC5D-65B26288D54F}" presName="Triangle" presStyleLbl="alignNode1" presStyleIdx="1" presStyleCnt="9"/>
      <dgm:spPr/>
    </dgm:pt>
    <dgm:pt modelId="{C6CE9330-1749-5843-A3FA-CA0AED85C089}" type="pres">
      <dgm:prSet presAssocID="{BAECFD5E-CFC9-7548-AC3C-F0ABDA941149}" presName="sibTrans" presStyleCnt="0"/>
      <dgm:spPr/>
    </dgm:pt>
    <dgm:pt modelId="{8C08C19B-54E4-0240-89B6-F363D66FA667}" type="pres">
      <dgm:prSet presAssocID="{BAECFD5E-CFC9-7548-AC3C-F0ABDA941149}" presName="space" presStyleCnt="0"/>
      <dgm:spPr/>
    </dgm:pt>
    <dgm:pt modelId="{F8421A13-EB26-F34A-8D62-84E2F560F0C3}" type="pres">
      <dgm:prSet presAssocID="{9844E5B9-F47B-694B-A16C-75C80615FF15}" presName="composite" presStyleCnt="0"/>
      <dgm:spPr/>
    </dgm:pt>
    <dgm:pt modelId="{7CC029D9-9836-864D-978B-317EFD0F7BA7}" type="pres">
      <dgm:prSet presAssocID="{9844E5B9-F47B-694B-A16C-75C80615FF15}" presName="LShape" presStyleLbl="alignNode1" presStyleIdx="2" presStyleCnt="9"/>
      <dgm:spPr/>
    </dgm:pt>
    <dgm:pt modelId="{682351D2-6B5F-364B-B45B-18D19568FD23}" type="pres">
      <dgm:prSet presAssocID="{9844E5B9-F47B-694B-A16C-75C80615FF15}" presName="ParentText" presStyleLbl="revTx" presStyleIdx="1" presStyleCnt="5">
        <dgm:presLayoutVars>
          <dgm:chMax val="0"/>
          <dgm:chPref val="0"/>
          <dgm:bulletEnabled val="1"/>
        </dgm:presLayoutVars>
      </dgm:prSet>
      <dgm:spPr/>
      <dgm:t>
        <a:bodyPr/>
        <a:lstStyle/>
        <a:p>
          <a:endParaRPr lang="en-US"/>
        </a:p>
      </dgm:t>
    </dgm:pt>
    <dgm:pt modelId="{54C4EDE7-3F25-4848-9D9B-CEE495255C44}" type="pres">
      <dgm:prSet presAssocID="{9844E5B9-F47B-694B-A16C-75C80615FF15}" presName="Triangle" presStyleLbl="alignNode1" presStyleIdx="3" presStyleCnt="9"/>
      <dgm:spPr/>
    </dgm:pt>
    <dgm:pt modelId="{88AE96D2-E20D-E64F-A4DA-925733D69FB0}" type="pres">
      <dgm:prSet presAssocID="{22F6E946-8B84-C74E-9C1F-311A1A45E3E6}" presName="sibTrans" presStyleCnt="0"/>
      <dgm:spPr/>
    </dgm:pt>
    <dgm:pt modelId="{1271E97A-1CFD-C54C-A684-723E1D6CFD86}" type="pres">
      <dgm:prSet presAssocID="{22F6E946-8B84-C74E-9C1F-311A1A45E3E6}" presName="space" presStyleCnt="0"/>
      <dgm:spPr/>
    </dgm:pt>
    <dgm:pt modelId="{7698D89F-839E-9148-B50F-785CDCDB09F0}" type="pres">
      <dgm:prSet presAssocID="{20E524DF-1FFB-3847-8504-4EC9EEDCFD1B}" presName="composite" presStyleCnt="0"/>
      <dgm:spPr/>
    </dgm:pt>
    <dgm:pt modelId="{80C6655C-A21F-5142-BE03-AB6520E431D3}" type="pres">
      <dgm:prSet presAssocID="{20E524DF-1FFB-3847-8504-4EC9EEDCFD1B}" presName="LShape" presStyleLbl="alignNode1" presStyleIdx="4" presStyleCnt="9"/>
      <dgm:spPr/>
    </dgm:pt>
    <dgm:pt modelId="{193B110D-7B82-A446-9F4B-ECD7A8FD5A35}" type="pres">
      <dgm:prSet presAssocID="{20E524DF-1FFB-3847-8504-4EC9EEDCFD1B}" presName="ParentText" presStyleLbl="revTx" presStyleIdx="2" presStyleCnt="5">
        <dgm:presLayoutVars>
          <dgm:chMax val="0"/>
          <dgm:chPref val="0"/>
          <dgm:bulletEnabled val="1"/>
        </dgm:presLayoutVars>
      </dgm:prSet>
      <dgm:spPr/>
      <dgm:t>
        <a:bodyPr/>
        <a:lstStyle/>
        <a:p>
          <a:endParaRPr lang="en-US"/>
        </a:p>
      </dgm:t>
    </dgm:pt>
    <dgm:pt modelId="{271F337F-5D9A-5D43-B209-8BAE607CA288}" type="pres">
      <dgm:prSet presAssocID="{20E524DF-1FFB-3847-8504-4EC9EEDCFD1B}" presName="Triangle" presStyleLbl="alignNode1" presStyleIdx="5" presStyleCnt="9"/>
      <dgm:spPr/>
    </dgm:pt>
    <dgm:pt modelId="{799AC1A8-337F-1542-ABF2-E40A47E602A1}" type="pres">
      <dgm:prSet presAssocID="{34A7DCCB-E734-9C44-818C-EA0B65BC28B9}" presName="sibTrans" presStyleCnt="0"/>
      <dgm:spPr/>
    </dgm:pt>
    <dgm:pt modelId="{69A88719-D819-9141-968A-F338210508AE}" type="pres">
      <dgm:prSet presAssocID="{34A7DCCB-E734-9C44-818C-EA0B65BC28B9}" presName="space" presStyleCnt="0"/>
      <dgm:spPr/>
    </dgm:pt>
    <dgm:pt modelId="{AA17755F-49EE-9644-A0E6-FD4A43A3E291}" type="pres">
      <dgm:prSet presAssocID="{EF3D0AB1-A5B1-1C4E-85B0-9E3B1214A503}" presName="composite" presStyleCnt="0"/>
      <dgm:spPr/>
    </dgm:pt>
    <dgm:pt modelId="{F7C0BF89-9725-7A44-B9FB-1DCA5FBF405E}" type="pres">
      <dgm:prSet presAssocID="{EF3D0AB1-A5B1-1C4E-85B0-9E3B1214A503}" presName="LShape" presStyleLbl="alignNode1" presStyleIdx="6" presStyleCnt="9"/>
      <dgm:spPr/>
    </dgm:pt>
    <dgm:pt modelId="{335585A1-37BF-DF43-BAEC-90BAC06918EB}" type="pres">
      <dgm:prSet presAssocID="{EF3D0AB1-A5B1-1C4E-85B0-9E3B1214A503}" presName="ParentText" presStyleLbl="revTx" presStyleIdx="3" presStyleCnt="5">
        <dgm:presLayoutVars>
          <dgm:chMax val="0"/>
          <dgm:chPref val="0"/>
          <dgm:bulletEnabled val="1"/>
        </dgm:presLayoutVars>
      </dgm:prSet>
      <dgm:spPr/>
      <dgm:t>
        <a:bodyPr/>
        <a:lstStyle/>
        <a:p>
          <a:endParaRPr lang="en-US"/>
        </a:p>
      </dgm:t>
    </dgm:pt>
    <dgm:pt modelId="{A314EE4D-4944-C348-AC45-F5DD99D76DAC}" type="pres">
      <dgm:prSet presAssocID="{EF3D0AB1-A5B1-1C4E-85B0-9E3B1214A503}" presName="Triangle" presStyleLbl="alignNode1" presStyleIdx="7" presStyleCnt="9"/>
      <dgm:spPr/>
    </dgm:pt>
    <dgm:pt modelId="{B81B6A45-C9E9-3442-AF76-02D0480EEBC7}" type="pres">
      <dgm:prSet presAssocID="{5CD42FBC-73EA-6F41-BC66-0AA2DFB87E7A}" presName="sibTrans" presStyleCnt="0"/>
      <dgm:spPr/>
    </dgm:pt>
    <dgm:pt modelId="{05DBEE2F-CAD3-3D42-8494-407F7FD3014A}" type="pres">
      <dgm:prSet presAssocID="{5CD42FBC-73EA-6F41-BC66-0AA2DFB87E7A}" presName="space" presStyleCnt="0"/>
      <dgm:spPr/>
    </dgm:pt>
    <dgm:pt modelId="{32C5B5C6-E334-EC4D-BADA-F0BB2E27FFE2}" type="pres">
      <dgm:prSet presAssocID="{F0EE2CFD-1536-D24A-80FC-3DB9EA9853E1}" presName="composite" presStyleCnt="0"/>
      <dgm:spPr/>
    </dgm:pt>
    <dgm:pt modelId="{6E88D173-4FE2-614C-9F03-7FC58B9FEA2B}" type="pres">
      <dgm:prSet presAssocID="{F0EE2CFD-1536-D24A-80FC-3DB9EA9853E1}" presName="LShape" presStyleLbl="alignNode1" presStyleIdx="8" presStyleCnt="9"/>
      <dgm:spPr/>
    </dgm:pt>
    <dgm:pt modelId="{D65B9D41-5479-DD45-A303-597AEFAB621D}" type="pres">
      <dgm:prSet presAssocID="{F0EE2CFD-1536-D24A-80FC-3DB9EA9853E1}" presName="ParentText" presStyleLbl="revTx" presStyleIdx="4" presStyleCnt="5">
        <dgm:presLayoutVars>
          <dgm:chMax val="0"/>
          <dgm:chPref val="0"/>
          <dgm:bulletEnabled val="1"/>
        </dgm:presLayoutVars>
      </dgm:prSet>
      <dgm:spPr/>
      <dgm:t>
        <a:bodyPr/>
        <a:lstStyle/>
        <a:p>
          <a:endParaRPr lang="en-US"/>
        </a:p>
      </dgm:t>
    </dgm:pt>
  </dgm:ptLst>
  <dgm:cxnLst>
    <dgm:cxn modelId="{7D18D604-F79F-7944-B84F-906ED5026271}" type="presOf" srcId="{F0EE2CFD-1536-D24A-80FC-3DB9EA9853E1}" destId="{D65B9D41-5479-DD45-A303-597AEFAB621D}" srcOrd="0" destOrd="0" presId="urn:microsoft.com/office/officeart/2009/3/layout/StepUpProcess"/>
    <dgm:cxn modelId="{593E195F-A917-2F46-8510-71F553ADD646}" srcId="{8EEC2590-FFEC-6443-8EFD-B869A9B62BB5}" destId="{F0EE2CFD-1536-D24A-80FC-3DB9EA9853E1}" srcOrd="4" destOrd="0" parTransId="{3EBB222E-9695-8E41-9B29-B59501632544}" sibTransId="{9A373346-F9A6-D445-83AC-EB5D08D219C5}"/>
    <dgm:cxn modelId="{48A2A188-5744-D240-9FC8-F68B2B9D5585}" srcId="{8EEC2590-FFEC-6443-8EFD-B869A9B62BB5}" destId="{D916F028-4CC5-A149-AC5D-65B26288D54F}" srcOrd="0" destOrd="0" parTransId="{F83EE21A-476D-0E42-95CA-784EEA06C9BB}" sibTransId="{BAECFD5E-CFC9-7548-AC3C-F0ABDA941149}"/>
    <dgm:cxn modelId="{6E8E7E6C-B1DC-324A-A112-B9CB098F4203}" srcId="{8EEC2590-FFEC-6443-8EFD-B869A9B62BB5}" destId="{20E524DF-1FFB-3847-8504-4EC9EEDCFD1B}" srcOrd="2" destOrd="0" parTransId="{F266C91A-DE6D-1447-9B98-BAE06CB3610F}" sibTransId="{34A7DCCB-E734-9C44-818C-EA0B65BC28B9}"/>
    <dgm:cxn modelId="{4D5612F9-E940-434F-B4F6-659CD3E6BE34}" type="presOf" srcId="{8EEC2590-FFEC-6443-8EFD-B869A9B62BB5}" destId="{244AA8F4-BFD7-1D4A-A5CA-9FB08E25C5B1}" srcOrd="0" destOrd="0" presId="urn:microsoft.com/office/officeart/2009/3/layout/StepUpProcess"/>
    <dgm:cxn modelId="{6D214D12-2F9B-154C-B5E7-74CCBF9D4AF7}" type="presOf" srcId="{D916F028-4CC5-A149-AC5D-65B26288D54F}" destId="{CD86C225-42AC-154A-9E38-2996DB10892B}" srcOrd="0" destOrd="0" presId="urn:microsoft.com/office/officeart/2009/3/layout/StepUpProcess"/>
    <dgm:cxn modelId="{35C63F81-D9BF-7740-8B15-28F5D3F7E9B6}" type="presOf" srcId="{20E524DF-1FFB-3847-8504-4EC9EEDCFD1B}" destId="{193B110D-7B82-A446-9F4B-ECD7A8FD5A35}" srcOrd="0" destOrd="0" presId="urn:microsoft.com/office/officeart/2009/3/layout/StepUpProcess"/>
    <dgm:cxn modelId="{2A7EC278-F6B3-1F4E-A8F1-233C06EC6BD3}" type="presOf" srcId="{EF3D0AB1-A5B1-1C4E-85B0-9E3B1214A503}" destId="{335585A1-37BF-DF43-BAEC-90BAC06918EB}" srcOrd="0" destOrd="0" presId="urn:microsoft.com/office/officeart/2009/3/layout/StepUpProcess"/>
    <dgm:cxn modelId="{D4842C27-9917-334F-B84D-825C27DDF9FF}" type="presOf" srcId="{9844E5B9-F47B-694B-A16C-75C80615FF15}" destId="{682351D2-6B5F-364B-B45B-18D19568FD23}" srcOrd="0" destOrd="0" presId="urn:microsoft.com/office/officeart/2009/3/layout/StepUpProcess"/>
    <dgm:cxn modelId="{557DB1B7-99BD-1C41-8F7E-8A1654C1ED56}" srcId="{8EEC2590-FFEC-6443-8EFD-B869A9B62BB5}" destId="{9844E5B9-F47B-694B-A16C-75C80615FF15}" srcOrd="1" destOrd="0" parTransId="{5E1E8506-1CE6-1740-B783-F91E71E198D2}" sibTransId="{22F6E946-8B84-C74E-9C1F-311A1A45E3E6}"/>
    <dgm:cxn modelId="{1735F111-07F4-1546-B418-C23EA42C6E86}" srcId="{8EEC2590-FFEC-6443-8EFD-B869A9B62BB5}" destId="{EF3D0AB1-A5B1-1C4E-85B0-9E3B1214A503}" srcOrd="3" destOrd="0" parTransId="{43AD29AD-0CCA-CA4A-A62A-11E81CED8DFA}" sibTransId="{5CD42FBC-73EA-6F41-BC66-0AA2DFB87E7A}"/>
    <dgm:cxn modelId="{BFFAEA99-46D5-4B45-A0EF-34C9453B984E}" type="presParOf" srcId="{244AA8F4-BFD7-1D4A-A5CA-9FB08E25C5B1}" destId="{2A11290F-3900-CE41-89D2-817744570790}" srcOrd="0" destOrd="0" presId="urn:microsoft.com/office/officeart/2009/3/layout/StepUpProcess"/>
    <dgm:cxn modelId="{82CF47F7-95B3-1D4C-8132-8959072BEF03}" type="presParOf" srcId="{2A11290F-3900-CE41-89D2-817744570790}" destId="{B6E3F386-AC47-2A49-95F7-48604ABCD99D}" srcOrd="0" destOrd="0" presId="urn:microsoft.com/office/officeart/2009/3/layout/StepUpProcess"/>
    <dgm:cxn modelId="{8D87A7D9-7FCD-7946-B43B-CF5A311EC6DC}" type="presParOf" srcId="{2A11290F-3900-CE41-89D2-817744570790}" destId="{CD86C225-42AC-154A-9E38-2996DB10892B}" srcOrd="1" destOrd="0" presId="urn:microsoft.com/office/officeart/2009/3/layout/StepUpProcess"/>
    <dgm:cxn modelId="{89C72B9C-0B72-4649-B588-AC0D64C850ED}" type="presParOf" srcId="{2A11290F-3900-CE41-89D2-817744570790}" destId="{5629EA35-60E5-7845-BB94-D9E95B192246}" srcOrd="2" destOrd="0" presId="urn:microsoft.com/office/officeart/2009/3/layout/StepUpProcess"/>
    <dgm:cxn modelId="{92C51F0E-EFE9-5E44-8808-11D4E440C895}" type="presParOf" srcId="{244AA8F4-BFD7-1D4A-A5CA-9FB08E25C5B1}" destId="{C6CE9330-1749-5843-A3FA-CA0AED85C089}" srcOrd="1" destOrd="0" presId="urn:microsoft.com/office/officeart/2009/3/layout/StepUpProcess"/>
    <dgm:cxn modelId="{CA041B95-77A7-A34D-9BA9-CF370E28162E}" type="presParOf" srcId="{C6CE9330-1749-5843-A3FA-CA0AED85C089}" destId="{8C08C19B-54E4-0240-89B6-F363D66FA667}" srcOrd="0" destOrd="0" presId="urn:microsoft.com/office/officeart/2009/3/layout/StepUpProcess"/>
    <dgm:cxn modelId="{D21E2B61-CA65-0D4D-A913-8753F09C155A}" type="presParOf" srcId="{244AA8F4-BFD7-1D4A-A5CA-9FB08E25C5B1}" destId="{F8421A13-EB26-F34A-8D62-84E2F560F0C3}" srcOrd="2" destOrd="0" presId="urn:microsoft.com/office/officeart/2009/3/layout/StepUpProcess"/>
    <dgm:cxn modelId="{B25C8E9C-F8FD-8C47-AA80-90B4C36FBF7D}" type="presParOf" srcId="{F8421A13-EB26-F34A-8D62-84E2F560F0C3}" destId="{7CC029D9-9836-864D-978B-317EFD0F7BA7}" srcOrd="0" destOrd="0" presId="urn:microsoft.com/office/officeart/2009/3/layout/StepUpProcess"/>
    <dgm:cxn modelId="{E82715AB-90F9-D440-8C7D-7AF6F1C65157}" type="presParOf" srcId="{F8421A13-EB26-F34A-8D62-84E2F560F0C3}" destId="{682351D2-6B5F-364B-B45B-18D19568FD23}" srcOrd="1" destOrd="0" presId="urn:microsoft.com/office/officeart/2009/3/layout/StepUpProcess"/>
    <dgm:cxn modelId="{81881F12-9BB1-E146-A5A5-E641350784C0}" type="presParOf" srcId="{F8421A13-EB26-F34A-8D62-84E2F560F0C3}" destId="{54C4EDE7-3F25-4848-9D9B-CEE495255C44}" srcOrd="2" destOrd="0" presId="urn:microsoft.com/office/officeart/2009/3/layout/StepUpProcess"/>
    <dgm:cxn modelId="{D56F4E20-7399-AB4B-B988-B0ADA0F681E2}" type="presParOf" srcId="{244AA8F4-BFD7-1D4A-A5CA-9FB08E25C5B1}" destId="{88AE96D2-E20D-E64F-A4DA-925733D69FB0}" srcOrd="3" destOrd="0" presId="urn:microsoft.com/office/officeart/2009/3/layout/StepUpProcess"/>
    <dgm:cxn modelId="{A6B588D9-1A60-F143-934A-F5AD7AE706D9}" type="presParOf" srcId="{88AE96D2-E20D-E64F-A4DA-925733D69FB0}" destId="{1271E97A-1CFD-C54C-A684-723E1D6CFD86}" srcOrd="0" destOrd="0" presId="urn:microsoft.com/office/officeart/2009/3/layout/StepUpProcess"/>
    <dgm:cxn modelId="{A1E4B649-5522-A248-8F44-E5D2ADBE7E8D}" type="presParOf" srcId="{244AA8F4-BFD7-1D4A-A5CA-9FB08E25C5B1}" destId="{7698D89F-839E-9148-B50F-785CDCDB09F0}" srcOrd="4" destOrd="0" presId="urn:microsoft.com/office/officeart/2009/3/layout/StepUpProcess"/>
    <dgm:cxn modelId="{AF1C967D-D401-4A45-9DFF-DC4308FF8236}" type="presParOf" srcId="{7698D89F-839E-9148-B50F-785CDCDB09F0}" destId="{80C6655C-A21F-5142-BE03-AB6520E431D3}" srcOrd="0" destOrd="0" presId="urn:microsoft.com/office/officeart/2009/3/layout/StepUpProcess"/>
    <dgm:cxn modelId="{A32063AF-8617-3F48-8F0A-C202DE44A52F}" type="presParOf" srcId="{7698D89F-839E-9148-B50F-785CDCDB09F0}" destId="{193B110D-7B82-A446-9F4B-ECD7A8FD5A35}" srcOrd="1" destOrd="0" presId="urn:microsoft.com/office/officeart/2009/3/layout/StepUpProcess"/>
    <dgm:cxn modelId="{CB311699-C006-AB4E-A274-2DD59A077A9B}" type="presParOf" srcId="{7698D89F-839E-9148-B50F-785CDCDB09F0}" destId="{271F337F-5D9A-5D43-B209-8BAE607CA288}" srcOrd="2" destOrd="0" presId="urn:microsoft.com/office/officeart/2009/3/layout/StepUpProcess"/>
    <dgm:cxn modelId="{3656EA9A-7053-574B-B0BE-BA35104EAB02}" type="presParOf" srcId="{244AA8F4-BFD7-1D4A-A5CA-9FB08E25C5B1}" destId="{799AC1A8-337F-1542-ABF2-E40A47E602A1}" srcOrd="5" destOrd="0" presId="urn:microsoft.com/office/officeart/2009/3/layout/StepUpProcess"/>
    <dgm:cxn modelId="{1902E87E-FD38-AB45-8FEF-2417D3BEFBF9}" type="presParOf" srcId="{799AC1A8-337F-1542-ABF2-E40A47E602A1}" destId="{69A88719-D819-9141-968A-F338210508AE}" srcOrd="0" destOrd="0" presId="urn:microsoft.com/office/officeart/2009/3/layout/StepUpProcess"/>
    <dgm:cxn modelId="{F1396E92-0BB6-8947-ADC4-1AFD6198F7DA}" type="presParOf" srcId="{244AA8F4-BFD7-1D4A-A5CA-9FB08E25C5B1}" destId="{AA17755F-49EE-9644-A0E6-FD4A43A3E291}" srcOrd="6" destOrd="0" presId="urn:microsoft.com/office/officeart/2009/3/layout/StepUpProcess"/>
    <dgm:cxn modelId="{11B3179B-8440-E54C-AAE2-42A3321B5FE3}" type="presParOf" srcId="{AA17755F-49EE-9644-A0E6-FD4A43A3E291}" destId="{F7C0BF89-9725-7A44-B9FB-1DCA5FBF405E}" srcOrd="0" destOrd="0" presId="urn:microsoft.com/office/officeart/2009/3/layout/StepUpProcess"/>
    <dgm:cxn modelId="{5682E462-BEA4-C742-A2A6-EEBDC958881D}" type="presParOf" srcId="{AA17755F-49EE-9644-A0E6-FD4A43A3E291}" destId="{335585A1-37BF-DF43-BAEC-90BAC06918EB}" srcOrd="1" destOrd="0" presId="urn:microsoft.com/office/officeart/2009/3/layout/StepUpProcess"/>
    <dgm:cxn modelId="{F90DBBA1-8241-0F47-BFBB-9808B9E9077A}" type="presParOf" srcId="{AA17755F-49EE-9644-A0E6-FD4A43A3E291}" destId="{A314EE4D-4944-C348-AC45-F5DD99D76DAC}" srcOrd="2" destOrd="0" presId="urn:microsoft.com/office/officeart/2009/3/layout/StepUpProcess"/>
    <dgm:cxn modelId="{E16626C9-77F6-B34D-A1A7-CD6E34FCE60D}" type="presParOf" srcId="{244AA8F4-BFD7-1D4A-A5CA-9FB08E25C5B1}" destId="{B81B6A45-C9E9-3442-AF76-02D0480EEBC7}" srcOrd="7" destOrd="0" presId="urn:microsoft.com/office/officeart/2009/3/layout/StepUpProcess"/>
    <dgm:cxn modelId="{4AFACCF7-ACE4-8846-9B12-90D6E0401567}" type="presParOf" srcId="{B81B6A45-C9E9-3442-AF76-02D0480EEBC7}" destId="{05DBEE2F-CAD3-3D42-8494-407F7FD3014A}" srcOrd="0" destOrd="0" presId="urn:microsoft.com/office/officeart/2009/3/layout/StepUpProcess"/>
    <dgm:cxn modelId="{3B3BAB14-FD04-9141-BD32-B76A4D1A2BE9}" type="presParOf" srcId="{244AA8F4-BFD7-1D4A-A5CA-9FB08E25C5B1}" destId="{32C5B5C6-E334-EC4D-BADA-F0BB2E27FFE2}" srcOrd="8" destOrd="0" presId="urn:microsoft.com/office/officeart/2009/3/layout/StepUpProcess"/>
    <dgm:cxn modelId="{C8D5485B-5B7E-EF46-BE73-126476B322D4}" type="presParOf" srcId="{32C5B5C6-E334-EC4D-BADA-F0BB2E27FFE2}" destId="{6E88D173-4FE2-614C-9F03-7FC58B9FEA2B}" srcOrd="0" destOrd="0" presId="urn:microsoft.com/office/officeart/2009/3/layout/StepUpProcess"/>
    <dgm:cxn modelId="{65823F1C-250B-2740-8EC5-841DC3BC4144}" type="presParOf" srcId="{32C5B5C6-E334-EC4D-BADA-F0BB2E27FFE2}" destId="{D65B9D41-5479-DD45-A303-597AEFAB621D}" srcOrd="1" destOrd="0" presId="urn:microsoft.com/office/officeart/2009/3/layout/StepUp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DC73E3-7A6B-4C70-90B8-D0D943CA7980}"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EC670860-35D0-4302-A610-C7DE30282833}">
      <dgm:prSet custT="1"/>
      <dgm:spPr/>
      <dgm:t>
        <a:bodyPr/>
        <a:lstStyle/>
        <a:p>
          <a:r>
            <a:rPr lang="en-US" sz="2400" b="1" i="0" dirty="0"/>
            <a:t>Engage</a:t>
          </a:r>
          <a:r>
            <a:rPr lang="en-US" sz="2400" b="0" i="0" dirty="0"/>
            <a:t>- build relationships, take steps to understand the problem</a:t>
          </a:r>
          <a:endParaRPr lang="en-US" sz="2400" dirty="0"/>
        </a:p>
      </dgm:t>
    </dgm:pt>
    <dgm:pt modelId="{1B02114E-F27C-4959-8BF7-2412EFA2E3E9}" type="parTrans" cxnId="{9E636DA5-97C4-439C-AC71-597822336039}">
      <dgm:prSet/>
      <dgm:spPr/>
      <dgm:t>
        <a:bodyPr/>
        <a:lstStyle/>
        <a:p>
          <a:endParaRPr lang="en-US"/>
        </a:p>
      </dgm:t>
    </dgm:pt>
    <dgm:pt modelId="{50A66C0C-CE8B-41EA-A07A-5813BF08D851}" type="sibTrans" cxnId="{9E636DA5-97C4-439C-AC71-597822336039}">
      <dgm:prSet/>
      <dgm:spPr/>
      <dgm:t>
        <a:bodyPr/>
        <a:lstStyle/>
        <a:p>
          <a:endParaRPr lang="en-US"/>
        </a:p>
      </dgm:t>
    </dgm:pt>
    <dgm:pt modelId="{D68610BC-7EBC-421D-BFE2-FE4EF30FF4A3}">
      <dgm:prSet custT="1"/>
      <dgm:spPr/>
      <dgm:t>
        <a:bodyPr/>
        <a:lstStyle/>
        <a:p>
          <a:r>
            <a:rPr lang="en-US" sz="2400" b="1" i="0" dirty="0"/>
            <a:t>Plan</a:t>
          </a:r>
          <a:r>
            <a:rPr lang="en-US" sz="2400" b="0" i="0" dirty="0"/>
            <a:t>- stages of the work, logistics, assess needs, </a:t>
          </a:r>
          <a:r>
            <a:rPr lang="en-US" sz="2400" b="1" i="0" u="sng" dirty="0"/>
            <a:t>goals</a:t>
          </a:r>
          <a:r>
            <a:rPr lang="en-US" sz="2400" b="0" i="0" dirty="0"/>
            <a:t>, </a:t>
          </a:r>
          <a:r>
            <a:rPr lang="en-US" sz="2400" b="1" i="0" u="sng" dirty="0"/>
            <a:t>methods to use</a:t>
          </a:r>
          <a:r>
            <a:rPr lang="en-US" sz="2400" b="0" i="0" dirty="0"/>
            <a:t>, etc. </a:t>
          </a:r>
          <a:endParaRPr lang="en-US" sz="2400" dirty="0"/>
        </a:p>
      </dgm:t>
    </dgm:pt>
    <dgm:pt modelId="{8D389267-798A-4A09-9095-5F07569C9370}" type="parTrans" cxnId="{AACB95F2-5806-4F60-AF13-16D2A22CE5F9}">
      <dgm:prSet/>
      <dgm:spPr/>
      <dgm:t>
        <a:bodyPr/>
        <a:lstStyle/>
        <a:p>
          <a:endParaRPr lang="en-US"/>
        </a:p>
      </dgm:t>
    </dgm:pt>
    <dgm:pt modelId="{11AB118D-7C57-46A6-A004-9C71593E6034}" type="sibTrans" cxnId="{AACB95F2-5806-4F60-AF13-16D2A22CE5F9}">
      <dgm:prSet/>
      <dgm:spPr/>
      <dgm:t>
        <a:bodyPr/>
        <a:lstStyle/>
        <a:p>
          <a:endParaRPr lang="en-US"/>
        </a:p>
      </dgm:t>
    </dgm:pt>
    <dgm:pt modelId="{19FED7C9-A9C9-4117-9E3D-0DFA66164340}">
      <dgm:prSet custT="1"/>
      <dgm:spPr/>
      <dgm:t>
        <a:bodyPr/>
        <a:lstStyle/>
        <a:p>
          <a:r>
            <a:rPr lang="en-US" sz="2400" b="1" i="0" dirty="0"/>
            <a:t>Explore</a:t>
          </a:r>
          <a:r>
            <a:rPr lang="en-US" sz="2400" b="0" i="0" dirty="0"/>
            <a:t>- learn about experiences and priority areas</a:t>
          </a:r>
          <a:endParaRPr lang="en-US" sz="2400" dirty="0"/>
        </a:p>
      </dgm:t>
    </dgm:pt>
    <dgm:pt modelId="{FC5C3115-507E-40C8-92B7-68BBA0EFA88C}" type="parTrans" cxnId="{2FA4AF18-4F85-4117-B696-646BC481156C}">
      <dgm:prSet/>
      <dgm:spPr/>
      <dgm:t>
        <a:bodyPr/>
        <a:lstStyle/>
        <a:p>
          <a:endParaRPr lang="en-US"/>
        </a:p>
      </dgm:t>
    </dgm:pt>
    <dgm:pt modelId="{92101233-737C-46E3-B86D-E9AC9A25B6F6}" type="sibTrans" cxnId="{2FA4AF18-4F85-4117-B696-646BC481156C}">
      <dgm:prSet/>
      <dgm:spPr/>
      <dgm:t>
        <a:bodyPr/>
        <a:lstStyle/>
        <a:p>
          <a:endParaRPr lang="en-US"/>
        </a:p>
      </dgm:t>
    </dgm:pt>
    <dgm:pt modelId="{01A6A6B9-0196-4548-84EC-6CC0156C44C1}">
      <dgm:prSet custT="1"/>
      <dgm:spPr/>
      <dgm:t>
        <a:bodyPr/>
        <a:lstStyle/>
        <a:p>
          <a:r>
            <a:rPr lang="en-US" sz="2400" b="1" i="0" dirty="0"/>
            <a:t>Develop</a:t>
          </a:r>
          <a:r>
            <a:rPr lang="en-US" sz="2400" b="0" i="0" dirty="0"/>
            <a:t>- co-design/co-redesign improvement (intervention, process, product) </a:t>
          </a:r>
          <a:endParaRPr lang="en-US" sz="2400" dirty="0"/>
        </a:p>
      </dgm:t>
    </dgm:pt>
    <dgm:pt modelId="{CA17EF9D-B5E2-4238-A5DA-75DE643FB118}" type="parTrans" cxnId="{9CEECF38-1CB1-430F-B4D0-0A0473C551E3}">
      <dgm:prSet/>
      <dgm:spPr/>
      <dgm:t>
        <a:bodyPr/>
        <a:lstStyle/>
        <a:p>
          <a:endParaRPr lang="en-US"/>
        </a:p>
      </dgm:t>
    </dgm:pt>
    <dgm:pt modelId="{6F9DD409-68C0-42E9-B8CE-B3F6CEA2DD37}" type="sibTrans" cxnId="{9CEECF38-1CB1-430F-B4D0-0A0473C551E3}">
      <dgm:prSet/>
      <dgm:spPr/>
      <dgm:t>
        <a:bodyPr/>
        <a:lstStyle/>
        <a:p>
          <a:endParaRPr lang="en-US"/>
        </a:p>
      </dgm:t>
    </dgm:pt>
    <dgm:pt modelId="{92E2C3B3-F4A7-4218-8BC1-6461EECB05A8}">
      <dgm:prSet custT="1"/>
      <dgm:spPr/>
      <dgm:t>
        <a:bodyPr/>
        <a:lstStyle/>
        <a:p>
          <a:r>
            <a:rPr lang="en-US" sz="2400" b="1" i="0" dirty="0"/>
            <a:t>Decide</a:t>
          </a:r>
          <a:r>
            <a:rPr lang="en-US" sz="2400" b="0" i="0" dirty="0"/>
            <a:t>- what to prioritize and refine/seek additional feedback </a:t>
          </a:r>
          <a:endParaRPr lang="en-US" sz="2400" dirty="0"/>
        </a:p>
      </dgm:t>
    </dgm:pt>
    <dgm:pt modelId="{BB5A0D76-395C-4098-AC46-B224369DFE99}" type="parTrans" cxnId="{83C9FD4C-521B-4FAA-847B-692D0AD80B03}">
      <dgm:prSet/>
      <dgm:spPr/>
      <dgm:t>
        <a:bodyPr/>
        <a:lstStyle/>
        <a:p>
          <a:endParaRPr lang="en-US"/>
        </a:p>
      </dgm:t>
    </dgm:pt>
    <dgm:pt modelId="{E1711FFE-9C32-4482-B105-84406649057B}" type="sibTrans" cxnId="{83C9FD4C-521B-4FAA-847B-692D0AD80B03}">
      <dgm:prSet/>
      <dgm:spPr/>
      <dgm:t>
        <a:bodyPr/>
        <a:lstStyle/>
        <a:p>
          <a:endParaRPr lang="en-US"/>
        </a:p>
      </dgm:t>
    </dgm:pt>
    <dgm:pt modelId="{7EFD4C24-516B-4A2E-8129-A29767EF9B21}">
      <dgm:prSet custT="1"/>
      <dgm:spPr/>
      <dgm:t>
        <a:bodyPr/>
        <a:lstStyle/>
        <a:p>
          <a:r>
            <a:rPr lang="en-US" sz="2400" b="1" i="0" dirty="0"/>
            <a:t>Change</a:t>
          </a:r>
          <a:r>
            <a:rPr lang="en-US" sz="2400" b="0" i="0" dirty="0"/>
            <a:t>- turn improvement ideas into action</a:t>
          </a:r>
          <a:endParaRPr lang="en-US" sz="2400" dirty="0"/>
        </a:p>
      </dgm:t>
    </dgm:pt>
    <dgm:pt modelId="{01948285-836F-40E4-9C80-D4455C57156A}" type="parTrans" cxnId="{59AA0A15-7BE6-4B3D-A4A6-9248B1C4BB30}">
      <dgm:prSet/>
      <dgm:spPr/>
      <dgm:t>
        <a:bodyPr/>
        <a:lstStyle/>
        <a:p>
          <a:endParaRPr lang="en-US"/>
        </a:p>
      </dgm:t>
    </dgm:pt>
    <dgm:pt modelId="{63D7ABF9-F54D-4AB7-8D9B-EEFB1A193B5C}" type="sibTrans" cxnId="{59AA0A15-7BE6-4B3D-A4A6-9248B1C4BB30}">
      <dgm:prSet/>
      <dgm:spPr/>
      <dgm:t>
        <a:bodyPr/>
        <a:lstStyle/>
        <a:p>
          <a:endParaRPr lang="en-US"/>
        </a:p>
      </dgm:t>
    </dgm:pt>
    <dgm:pt modelId="{0BAFD06C-DA1E-4FF4-979E-4BBF655C9C7B}" type="pres">
      <dgm:prSet presAssocID="{27DC73E3-7A6B-4C70-90B8-D0D943CA7980}" presName="vert0" presStyleCnt="0">
        <dgm:presLayoutVars>
          <dgm:dir/>
          <dgm:animOne val="branch"/>
          <dgm:animLvl val="lvl"/>
        </dgm:presLayoutVars>
      </dgm:prSet>
      <dgm:spPr/>
      <dgm:t>
        <a:bodyPr/>
        <a:lstStyle/>
        <a:p>
          <a:endParaRPr lang="en-US"/>
        </a:p>
      </dgm:t>
    </dgm:pt>
    <dgm:pt modelId="{5F1F64D2-D964-4620-8C13-7B559B073DC8}" type="pres">
      <dgm:prSet presAssocID="{EC670860-35D0-4302-A610-C7DE30282833}" presName="thickLine" presStyleLbl="alignNode1" presStyleIdx="0" presStyleCnt="6"/>
      <dgm:spPr/>
    </dgm:pt>
    <dgm:pt modelId="{65B297D3-0244-4E53-A0CF-7FB328EF06F0}" type="pres">
      <dgm:prSet presAssocID="{EC670860-35D0-4302-A610-C7DE30282833}" presName="horz1" presStyleCnt="0"/>
      <dgm:spPr/>
    </dgm:pt>
    <dgm:pt modelId="{9155FC35-9CDF-4DD9-9C68-F9F784937B9A}" type="pres">
      <dgm:prSet presAssocID="{EC670860-35D0-4302-A610-C7DE30282833}" presName="tx1" presStyleLbl="revTx" presStyleIdx="0" presStyleCnt="6"/>
      <dgm:spPr/>
      <dgm:t>
        <a:bodyPr/>
        <a:lstStyle/>
        <a:p>
          <a:endParaRPr lang="en-US"/>
        </a:p>
      </dgm:t>
    </dgm:pt>
    <dgm:pt modelId="{C5D3AD3C-6868-4056-AC94-5732196A1450}" type="pres">
      <dgm:prSet presAssocID="{EC670860-35D0-4302-A610-C7DE30282833}" presName="vert1" presStyleCnt="0"/>
      <dgm:spPr/>
    </dgm:pt>
    <dgm:pt modelId="{E0F8CDAE-5063-45BE-AC60-E2019B3F0FA7}" type="pres">
      <dgm:prSet presAssocID="{D68610BC-7EBC-421D-BFE2-FE4EF30FF4A3}" presName="thickLine" presStyleLbl="alignNode1" presStyleIdx="1" presStyleCnt="6"/>
      <dgm:spPr/>
    </dgm:pt>
    <dgm:pt modelId="{DDF9F72B-8012-43AA-90A6-D38F35043855}" type="pres">
      <dgm:prSet presAssocID="{D68610BC-7EBC-421D-BFE2-FE4EF30FF4A3}" presName="horz1" presStyleCnt="0"/>
      <dgm:spPr/>
    </dgm:pt>
    <dgm:pt modelId="{1ADB33B5-F7C7-4768-9189-05C65A9F2FE7}" type="pres">
      <dgm:prSet presAssocID="{D68610BC-7EBC-421D-BFE2-FE4EF30FF4A3}" presName="tx1" presStyleLbl="revTx" presStyleIdx="1" presStyleCnt="6"/>
      <dgm:spPr/>
      <dgm:t>
        <a:bodyPr/>
        <a:lstStyle/>
        <a:p>
          <a:endParaRPr lang="en-US"/>
        </a:p>
      </dgm:t>
    </dgm:pt>
    <dgm:pt modelId="{4508795E-7F90-4D7E-B3FA-0FF3A8592869}" type="pres">
      <dgm:prSet presAssocID="{D68610BC-7EBC-421D-BFE2-FE4EF30FF4A3}" presName="vert1" presStyleCnt="0"/>
      <dgm:spPr/>
    </dgm:pt>
    <dgm:pt modelId="{A33B4668-FF75-404C-8461-E351DEF43C33}" type="pres">
      <dgm:prSet presAssocID="{19FED7C9-A9C9-4117-9E3D-0DFA66164340}" presName="thickLine" presStyleLbl="alignNode1" presStyleIdx="2" presStyleCnt="6"/>
      <dgm:spPr/>
    </dgm:pt>
    <dgm:pt modelId="{3CE19E4B-2098-49C5-9482-6EA2B9B05E52}" type="pres">
      <dgm:prSet presAssocID="{19FED7C9-A9C9-4117-9E3D-0DFA66164340}" presName="horz1" presStyleCnt="0"/>
      <dgm:spPr/>
    </dgm:pt>
    <dgm:pt modelId="{F29C0CF5-E593-405F-AA53-59FDA6D36D3D}" type="pres">
      <dgm:prSet presAssocID="{19FED7C9-A9C9-4117-9E3D-0DFA66164340}" presName="tx1" presStyleLbl="revTx" presStyleIdx="2" presStyleCnt="6"/>
      <dgm:spPr/>
      <dgm:t>
        <a:bodyPr/>
        <a:lstStyle/>
        <a:p>
          <a:endParaRPr lang="en-US"/>
        </a:p>
      </dgm:t>
    </dgm:pt>
    <dgm:pt modelId="{41080C1B-3ABD-4EE8-97BE-30A93F6DA403}" type="pres">
      <dgm:prSet presAssocID="{19FED7C9-A9C9-4117-9E3D-0DFA66164340}" presName="vert1" presStyleCnt="0"/>
      <dgm:spPr/>
    </dgm:pt>
    <dgm:pt modelId="{A82D8B49-B3A7-4F86-B360-2FA111FB6381}" type="pres">
      <dgm:prSet presAssocID="{01A6A6B9-0196-4548-84EC-6CC0156C44C1}" presName="thickLine" presStyleLbl="alignNode1" presStyleIdx="3" presStyleCnt="6"/>
      <dgm:spPr/>
    </dgm:pt>
    <dgm:pt modelId="{DDB58F6E-547C-4EF4-9487-FB5AA879805C}" type="pres">
      <dgm:prSet presAssocID="{01A6A6B9-0196-4548-84EC-6CC0156C44C1}" presName="horz1" presStyleCnt="0"/>
      <dgm:spPr/>
    </dgm:pt>
    <dgm:pt modelId="{9E50BDCD-E869-4D07-8362-B1BAA1C61014}" type="pres">
      <dgm:prSet presAssocID="{01A6A6B9-0196-4548-84EC-6CC0156C44C1}" presName="tx1" presStyleLbl="revTx" presStyleIdx="3" presStyleCnt="6"/>
      <dgm:spPr/>
      <dgm:t>
        <a:bodyPr/>
        <a:lstStyle/>
        <a:p>
          <a:endParaRPr lang="en-US"/>
        </a:p>
      </dgm:t>
    </dgm:pt>
    <dgm:pt modelId="{26133EFE-3320-4FE7-BCFE-BC4655D583C3}" type="pres">
      <dgm:prSet presAssocID="{01A6A6B9-0196-4548-84EC-6CC0156C44C1}" presName="vert1" presStyleCnt="0"/>
      <dgm:spPr/>
    </dgm:pt>
    <dgm:pt modelId="{4886650C-8DFA-4A70-A5FE-BCE08EE484C2}" type="pres">
      <dgm:prSet presAssocID="{92E2C3B3-F4A7-4218-8BC1-6461EECB05A8}" presName="thickLine" presStyleLbl="alignNode1" presStyleIdx="4" presStyleCnt="6"/>
      <dgm:spPr/>
    </dgm:pt>
    <dgm:pt modelId="{1369DBFD-3042-4017-ABFE-9E05C03AF7DB}" type="pres">
      <dgm:prSet presAssocID="{92E2C3B3-F4A7-4218-8BC1-6461EECB05A8}" presName="horz1" presStyleCnt="0"/>
      <dgm:spPr/>
    </dgm:pt>
    <dgm:pt modelId="{7B74D62F-8A7A-4819-B055-326AF42E3285}" type="pres">
      <dgm:prSet presAssocID="{92E2C3B3-F4A7-4218-8BC1-6461EECB05A8}" presName="tx1" presStyleLbl="revTx" presStyleIdx="4" presStyleCnt="6"/>
      <dgm:spPr/>
      <dgm:t>
        <a:bodyPr/>
        <a:lstStyle/>
        <a:p>
          <a:endParaRPr lang="en-US"/>
        </a:p>
      </dgm:t>
    </dgm:pt>
    <dgm:pt modelId="{A167445A-BBF1-4BA2-9579-863A6EEC2794}" type="pres">
      <dgm:prSet presAssocID="{92E2C3B3-F4A7-4218-8BC1-6461EECB05A8}" presName="vert1" presStyleCnt="0"/>
      <dgm:spPr/>
    </dgm:pt>
    <dgm:pt modelId="{24F93088-8031-431D-94F4-76E076C28158}" type="pres">
      <dgm:prSet presAssocID="{7EFD4C24-516B-4A2E-8129-A29767EF9B21}" presName="thickLine" presStyleLbl="alignNode1" presStyleIdx="5" presStyleCnt="6"/>
      <dgm:spPr/>
    </dgm:pt>
    <dgm:pt modelId="{A89C9D1A-4253-4FC5-8F98-DFC6A31C175A}" type="pres">
      <dgm:prSet presAssocID="{7EFD4C24-516B-4A2E-8129-A29767EF9B21}" presName="horz1" presStyleCnt="0"/>
      <dgm:spPr/>
    </dgm:pt>
    <dgm:pt modelId="{62F1B16B-2E88-42A7-B729-7E693447CCA2}" type="pres">
      <dgm:prSet presAssocID="{7EFD4C24-516B-4A2E-8129-A29767EF9B21}" presName="tx1" presStyleLbl="revTx" presStyleIdx="5" presStyleCnt="6"/>
      <dgm:spPr/>
      <dgm:t>
        <a:bodyPr/>
        <a:lstStyle/>
        <a:p>
          <a:endParaRPr lang="en-US"/>
        </a:p>
      </dgm:t>
    </dgm:pt>
    <dgm:pt modelId="{043519AA-01C3-483E-8860-8E0BCB785CEF}" type="pres">
      <dgm:prSet presAssocID="{7EFD4C24-516B-4A2E-8129-A29767EF9B21}" presName="vert1" presStyleCnt="0"/>
      <dgm:spPr/>
    </dgm:pt>
  </dgm:ptLst>
  <dgm:cxnLst>
    <dgm:cxn modelId="{59AA0A15-7BE6-4B3D-A4A6-9248B1C4BB30}" srcId="{27DC73E3-7A6B-4C70-90B8-D0D943CA7980}" destId="{7EFD4C24-516B-4A2E-8129-A29767EF9B21}" srcOrd="5" destOrd="0" parTransId="{01948285-836F-40E4-9C80-D4455C57156A}" sibTransId="{63D7ABF9-F54D-4AB7-8D9B-EEFB1A193B5C}"/>
    <dgm:cxn modelId="{83C9FD4C-521B-4FAA-847B-692D0AD80B03}" srcId="{27DC73E3-7A6B-4C70-90B8-D0D943CA7980}" destId="{92E2C3B3-F4A7-4218-8BC1-6461EECB05A8}" srcOrd="4" destOrd="0" parTransId="{BB5A0D76-395C-4098-AC46-B224369DFE99}" sibTransId="{E1711FFE-9C32-4482-B105-84406649057B}"/>
    <dgm:cxn modelId="{616967EC-0522-4FB4-93EC-15F347A0B0EF}" type="presOf" srcId="{19FED7C9-A9C9-4117-9E3D-0DFA66164340}" destId="{F29C0CF5-E593-405F-AA53-59FDA6D36D3D}" srcOrd="0" destOrd="0" presId="urn:microsoft.com/office/officeart/2008/layout/LinedList"/>
    <dgm:cxn modelId="{163B3E82-9858-444F-9099-0C9F39927167}" type="presOf" srcId="{01A6A6B9-0196-4548-84EC-6CC0156C44C1}" destId="{9E50BDCD-E869-4D07-8362-B1BAA1C61014}" srcOrd="0" destOrd="0" presId="urn:microsoft.com/office/officeart/2008/layout/LinedList"/>
    <dgm:cxn modelId="{9E636DA5-97C4-439C-AC71-597822336039}" srcId="{27DC73E3-7A6B-4C70-90B8-D0D943CA7980}" destId="{EC670860-35D0-4302-A610-C7DE30282833}" srcOrd="0" destOrd="0" parTransId="{1B02114E-F27C-4959-8BF7-2412EFA2E3E9}" sibTransId="{50A66C0C-CE8B-41EA-A07A-5813BF08D851}"/>
    <dgm:cxn modelId="{9B44EAD7-B1AD-4DAB-9418-708133A91126}" type="presOf" srcId="{7EFD4C24-516B-4A2E-8129-A29767EF9B21}" destId="{62F1B16B-2E88-42A7-B729-7E693447CCA2}" srcOrd="0" destOrd="0" presId="urn:microsoft.com/office/officeart/2008/layout/LinedList"/>
    <dgm:cxn modelId="{D5B1D2F4-F927-41D4-ABB7-FDB3C93F9DDB}" type="presOf" srcId="{D68610BC-7EBC-421D-BFE2-FE4EF30FF4A3}" destId="{1ADB33B5-F7C7-4768-9189-05C65A9F2FE7}" srcOrd="0" destOrd="0" presId="urn:microsoft.com/office/officeart/2008/layout/LinedList"/>
    <dgm:cxn modelId="{9CEECF38-1CB1-430F-B4D0-0A0473C551E3}" srcId="{27DC73E3-7A6B-4C70-90B8-D0D943CA7980}" destId="{01A6A6B9-0196-4548-84EC-6CC0156C44C1}" srcOrd="3" destOrd="0" parTransId="{CA17EF9D-B5E2-4238-A5DA-75DE643FB118}" sibTransId="{6F9DD409-68C0-42E9-B8CE-B3F6CEA2DD37}"/>
    <dgm:cxn modelId="{8DEB7C2B-2EC3-4020-BD6D-42AF6997F28B}" type="presOf" srcId="{92E2C3B3-F4A7-4218-8BC1-6461EECB05A8}" destId="{7B74D62F-8A7A-4819-B055-326AF42E3285}" srcOrd="0" destOrd="0" presId="urn:microsoft.com/office/officeart/2008/layout/LinedList"/>
    <dgm:cxn modelId="{FAA22483-D4B5-40AD-BCB9-743E1DC138FE}" type="presOf" srcId="{27DC73E3-7A6B-4C70-90B8-D0D943CA7980}" destId="{0BAFD06C-DA1E-4FF4-979E-4BBF655C9C7B}" srcOrd="0" destOrd="0" presId="urn:microsoft.com/office/officeart/2008/layout/LinedList"/>
    <dgm:cxn modelId="{2FA4AF18-4F85-4117-B696-646BC481156C}" srcId="{27DC73E3-7A6B-4C70-90B8-D0D943CA7980}" destId="{19FED7C9-A9C9-4117-9E3D-0DFA66164340}" srcOrd="2" destOrd="0" parTransId="{FC5C3115-507E-40C8-92B7-68BBA0EFA88C}" sibTransId="{92101233-737C-46E3-B86D-E9AC9A25B6F6}"/>
    <dgm:cxn modelId="{AACB95F2-5806-4F60-AF13-16D2A22CE5F9}" srcId="{27DC73E3-7A6B-4C70-90B8-D0D943CA7980}" destId="{D68610BC-7EBC-421D-BFE2-FE4EF30FF4A3}" srcOrd="1" destOrd="0" parTransId="{8D389267-798A-4A09-9095-5F07569C9370}" sibTransId="{11AB118D-7C57-46A6-A004-9C71593E6034}"/>
    <dgm:cxn modelId="{6C4978A6-859F-4A56-B221-C4629CB8645F}" type="presOf" srcId="{EC670860-35D0-4302-A610-C7DE30282833}" destId="{9155FC35-9CDF-4DD9-9C68-F9F784937B9A}" srcOrd="0" destOrd="0" presId="urn:microsoft.com/office/officeart/2008/layout/LinedList"/>
    <dgm:cxn modelId="{A984C259-F24E-4211-AFAC-679A96F3D761}" type="presParOf" srcId="{0BAFD06C-DA1E-4FF4-979E-4BBF655C9C7B}" destId="{5F1F64D2-D964-4620-8C13-7B559B073DC8}" srcOrd="0" destOrd="0" presId="urn:microsoft.com/office/officeart/2008/layout/LinedList"/>
    <dgm:cxn modelId="{5A14F500-700D-4578-A20C-A19A3815C25F}" type="presParOf" srcId="{0BAFD06C-DA1E-4FF4-979E-4BBF655C9C7B}" destId="{65B297D3-0244-4E53-A0CF-7FB328EF06F0}" srcOrd="1" destOrd="0" presId="urn:microsoft.com/office/officeart/2008/layout/LinedList"/>
    <dgm:cxn modelId="{88FDAE9D-8542-49BF-82EC-FC0468C12858}" type="presParOf" srcId="{65B297D3-0244-4E53-A0CF-7FB328EF06F0}" destId="{9155FC35-9CDF-4DD9-9C68-F9F784937B9A}" srcOrd="0" destOrd="0" presId="urn:microsoft.com/office/officeart/2008/layout/LinedList"/>
    <dgm:cxn modelId="{30566176-A4ED-4ECB-AFF9-2324C09C132E}" type="presParOf" srcId="{65B297D3-0244-4E53-A0CF-7FB328EF06F0}" destId="{C5D3AD3C-6868-4056-AC94-5732196A1450}" srcOrd="1" destOrd="0" presId="urn:microsoft.com/office/officeart/2008/layout/LinedList"/>
    <dgm:cxn modelId="{4AAC5FA3-EA25-4D39-B5FF-AD659F37F75E}" type="presParOf" srcId="{0BAFD06C-DA1E-4FF4-979E-4BBF655C9C7B}" destId="{E0F8CDAE-5063-45BE-AC60-E2019B3F0FA7}" srcOrd="2" destOrd="0" presId="urn:microsoft.com/office/officeart/2008/layout/LinedList"/>
    <dgm:cxn modelId="{25C7B85E-AEDE-4095-A149-102B09015AC3}" type="presParOf" srcId="{0BAFD06C-DA1E-4FF4-979E-4BBF655C9C7B}" destId="{DDF9F72B-8012-43AA-90A6-D38F35043855}" srcOrd="3" destOrd="0" presId="urn:microsoft.com/office/officeart/2008/layout/LinedList"/>
    <dgm:cxn modelId="{039E82F2-77F6-4BE3-9A7D-037C3FF1D9F6}" type="presParOf" srcId="{DDF9F72B-8012-43AA-90A6-D38F35043855}" destId="{1ADB33B5-F7C7-4768-9189-05C65A9F2FE7}" srcOrd="0" destOrd="0" presId="urn:microsoft.com/office/officeart/2008/layout/LinedList"/>
    <dgm:cxn modelId="{71C39C1F-5255-490B-8A66-DB0A45DF1B8B}" type="presParOf" srcId="{DDF9F72B-8012-43AA-90A6-D38F35043855}" destId="{4508795E-7F90-4D7E-B3FA-0FF3A8592869}" srcOrd="1" destOrd="0" presId="urn:microsoft.com/office/officeart/2008/layout/LinedList"/>
    <dgm:cxn modelId="{4018134D-37FB-4303-A26B-B635BD53D288}" type="presParOf" srcId="{0BAFD06C-DA1E-4FF4-979E-4BBF655C9C7B}" destId="{A33B4668-FF75-404C-8461-E351DEF43C33}" srcOrd="4" destOrd="0" presId="urn:microsoft.com/office/officeart/2008/layout/LinedList"/>
    <dgm:cxn modelId="{1D4A9178-12BF-4593-A01F-3845AB5CA701}" type="presParOf" srcId="{0BAFD06C-DA1E-4FF4-979E-4BBF655C9C7B}" destId="{3CE19E4B-2098-49C5-9482-6EA2B9B05E52}" srcOrd="5" destOrd="0" presId="urn:microsoft.com/office/officeart/2008/layout/LinedList"/>
    <dgm:cxn modelId="{A217F643-B8AA-469C-AB29-96164EC1A433}" type="presParOf" srcId="{3CE19E4B-2098-49C5-9482-6EA2B9B05E52}" destId="{F29C0CF5-E593-405F-AA53-59FDA6D36D3D}" srcOrd="0" destOrd="0" presId="urn:microsoft.com/office/officeart/2008/layout/LinedList"/>
    <dgm:cxn modelId="{491DB66F-8EEF-4890-88D2-5410C423721D}" type="presParOf" srcId="{3CE19E4B-2098-49C5-9482-6EA2B9B05E52}" destId="{41080C1B-3ABD-4EE8-97BE-30A93F6DA403}" srcOrd="1" destOrd="0" presId="urn:microsoft.com/office/officeart/2008/layout/LinedList"/>
    <dgm:cxn modelId="{67C91B34-5351-482C-BD96-55D340D71B0A}" type="presParOf" srcId="{0BAFD06C-DA1E-4FF4-979E-4BBF655C9C7B}" destId="{A82D8B49-B3A7-4F86-B360-2FA111FB6381}" srcOrd="6" destOrd="0" presId="urn:microsoft.com/office/officeart/2008/layout/LinedList"/>
    <dgm:cxn modelId="{3AA4BBFC-78B6-4310-8941-CFE0637E3FB3}" type="presParOf" srcId="{0BAFD06C-DA1E-4FF4-979E-4BBF655C9C7B}" destId="{DDB58F6E-547C-4EF4-9487-FB5AA879805C}" srcOrd="7" destOrd="0" presId="urn:microsoft.com/office/officeart/2008/layout/LinedList"/>
    <dgm:cxn modelId="{C08D6451-67EF-47C8-B23A-4ECC34658AF5}" type="presParOf" srcId="{DDB58F6E-547C-4EF4-9487-FB5AA879805C}" destId="{9E50BDCD-E869-4D07-8362-B1BAA1C61014}" srcOrd="0" destOrd="0" presId="urn:microsoft.com/office/officeart/2008/layout/LinedList"/>
    <dgm:cxn modelId="{70230B90-006D-4438-9C32-33EDCACA4366}" type="presParOf" srcId="{DDB58F6E-547C-4EF4-9487-FB5AA879805C}" destId="{26133EFE-3320-4FE7-BCFE-BC4655D583C3}" srcOrd="1" destOrd="0" presId="urn:microsoft.com/office/officeart/2008/layout/LinedList"/>
    <dgm:cxn modelId="{CC4F3B49-E0DE-415C-9769-6D1EE975BF76}" type="presParOf" srcId="{0BAFD06C-DA1E-4FF4-979E-4BBF655C9C7B}" destId="{4886650C-8DFA-4A70-A5FE-BCE08EE484C2}" srcOrd="8" destOrd="0" presId="urn:microsoft.com/office/officeart/2008/layout/LinedList"/>
    <dgm:cxn modelId="{843C6ACD-2AE5-4424-A0A4-BE5807371AB1}" type="presParOf" srcId="{0BAFD06C-DA1E-4FF4-979E-4BBF655C9C7B}" destId="{1369DBFD-3042-4017-ABFE-9E05C03AF7DB}" srcOrd="9" destOrd="0" presId="urn:microsoft.com/office/officeart/2008/layout/LinedList"/>
    <dgm:cxn modelId="{48A72B27-F5D2-4820-B11F-59BF476297FC}" type="presParOf" srcId="{1369DBFD-3042-4017-ABFE-9E05C03AF7DB}" destId="{7B74D62F-8A7A-4819-B055-326AF42E3285}" srcOrd="0" destOrd="0" presId="urn:microsoft.com/office/officeart/2008/layout/LinedList"/>
    <dgm:cxn modelId="{CB1CFD29-BA7D-4C13-A434-BFDBDF409A78}" type="presParOf" srcId="{1369DBFD-3042-4017-ABFE-9E05C03AF7DB}" destId="{A167445A-BBF1-4BA2-9579-863A6EEC2794}" srcOrd="1" destOrd="0" presId="urn:microsoft.com/office/officeart/2008/layout/LinedList"/>
    <dgm:cxn modelId="{255F4DAA-5EE0-4A6B-82EF-82BE6BC3E6C8}" type="presParOf" srcId="{0BAFD06C-DA1E-4FF4-979E-4BBF655C9C7B}" destId="{24F93088-8031-431D-94F4-76E076C28158}" srcOrd="10" destOrd="0" presId="urn:microsoft.com/office/officeart/2008/layout/LinedList"/>
    <dgm:cxn modelId="{89FA3D01-334D-4A74-9E07-616942D12DAA}" type="presParOf" srcId="{0BAFD06C-DA1E-4FF4-979E-4BBF655C9C7B}" destId="{A89C9D1A-4253-4FC5-8F98-DFC6A31C175A}" srcOrd="11" destOrd="0" presId="urn:microsoft.com/office/officeart/2008/layout/LinedList"/>
    <dgm:cxn modelId="{39733569-2B7D-4FBF-89F4-4499E516FDA5}" type="presParOf" srcId="{A89C9D1A-4253-4FC5-8F98-DFC6A31C175A}" destId="{62F1B16B-2E88-42A7-B729-7E693447CCA2}" srcOrd="0" destOrd="0" presId="urn:microsoft.com/office/officeart/2008/layout/LinedList"/>
    <dgm:cxn modelId="{873B96A9-27AB-4172-9F7B-EAB2395CAFB5}" type="presParOf" srcId="{A89C9D1A-4253-4FC5-8F98-DFC6A31C175A}" destId="{043519AA-01C3-483E-8860-8E0BCB785CE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3F386-AC47-2A49-95F7-48604ABCD99D}">
      <dsp:nvSpPr>
        <dsp:cNvPr id="0" name=""/>
        <dsp:cNvSpPr/>
      </dsp:nvSpPr>
      <dsp:spPr>
        <a:xfrm rot="10800000">
          <a:off x="9421033" y="2314856"/>
          <a:ext cx="2118769" cy="1270769"/>
        </a:xfrm>
        <a:prstGeom prst="corner">
          <a:avLst>
            <a:gd name="adj1" fmla="val 16120"/>
            <a:gd name="adj2" fmla="val 16110"/>
          </a:avLst>
        </a:prstGeom>
        <a:solidFill>
          <a:schemeClr val="accent1">
            <a:hueOff val="0"/>
            <a:satOff val="0"/>
            <a:lumOff val="0"/>
            <a:alphaOff val="0"/>
          </a:schemeClr>
        </a:solidFill>
        <a:ln w="222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86C225-42AC-154A-9E38-2996DB10892B}">
      <dsp:nvSpPr>
        <dsp:cNvPr id="0" name=""/>
        <dsp:cNvSpPr/>
      </dsp:nvSpPr>
      <dsp:spPr>
        <a:xfrm>
          <a:off x="9416796" y="2524764"/>
          <a:ext cx="1911130" cy="167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100000"/>
            </a:lnSpc>
            <a:spcBef>
              <a:spcPct val="0"/>
            </a:spcBef>
            <a:spcAft>
              <a:spcPct val="35000"/>
            </a:spcAft>
            <a:buFont typeface="+mj-lt"/>
            <a:buAutoNum type="arabicParenR"/>
          </a:pPr>
          <a:r>
            <a:rPr lang="en-US" sz="1100" b="0" kern="1200" dirty="0">
              <a:solidFill>
                <a:srgbClr val="254776"/>
              </a:solidFill>
            </a:rPr>
            <a:t>5. Know where to go to find high-performing </a:t>
          </a:r>
          <a:r>
            <a:rPr lang="en-US" sz="1100" b="1" kern="1200" dirty="0">
              <a:solidFill>
                <a:srgbClr val="254776"/>
              </a:solidFill>
            </a:rPr>
            <a:t>evidence-support units</a:t>
          </a:r>
          <a:r>
            <a:rPr lang="en-US" sz="1100" b="0" kern="1200" dirty="0">
              <a:solidFill>
                <a:srgbClr val="254776"/>
              </a:solidFill>
            </a:rPr>
            <a:t>, by form of evidence and topic area, and how to set standards for those supporting the flow of new evidence</a:t>
          </a:r>
          <a:endParaRPr lang="en-US" sz="1100" b="0" kern="1200" dirty="0"/>
        </a:p>
      </dsp:txBody>
      <dsp:txXfrm>
        <a:off x="9416796" y="2524764"/>
        <a:ext cx="1911130" cy="1673360"/>
      </dsp:txXfrm>
    </dsp:sp>
    <dsp:sp modelId="{5629EA35-60E5-7845-BB94-D9E95B192246}">
      <dsp:nvSpPr>
        <dsp:cNvPr id="0" name=""/>
        <dsp:cNvSpPr/>
      </dsp:nvSpPr>
      <dsp:spPr>
        <a:xfrm rot="5400000">
          <a:off x="9416796" y="1737301"/>
          <a:ext cx="360190" cy="36019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029D9-9836-864D-978B-317EFD0F7BA7}">
      <dsp:nvSpPr>
        <dsp:cNvPr id="0" name=""/>
        <dsp:cNvSpPr/>
      </dsp:nvSpPr>
      <dsp:spPr>
        <a:xfrm rot="10800000">
          <a:off x="7079793" y="1736562"/>
          <a:ext cx="2118769" cy="1270769"/>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2351D2-6B5F-364B-B45B-18D19568FD23}">
      <dsp:nvSpPr>
        <dsp:cNvPr id="0" name=""/>
        <dsp:cNvSpPr/>
      </dsp:nvSpPr>
      <dsp:spPr>
        <a:xfrm>
          <a:off x="7075555" y="1946471"/>
          <a:ext cx="1911130" cy="167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100000"/>
            </a:lnSpc>
            <a:spcBef>
              <a:spcPct val="0"/>
            </a:spcBef>
            <a:spcAft>
              <a:spcPts val="0"/>
            </a:spcAft>
            <a:buFont typeface="+mj-lt"/>
            <a:buAutoNum type="arabicParenR"/>
          </a:pPr>
          <a:r>
            <a:rPr lang="en-US" sz="1100" b="0" kern="1200" dirty="0"/>
            <a:t>4. Know </a:t>
          </a:r>
          <a:r>
            <a:rPr lang="en-US" sz="1100" b="1" kern="1200" dirty="0"/>
            <a:t>what to look for</a:t>
          </a:r>
          <a:r>
            <a:rPr lang="en-US" sz="1100" b="0" kern="1200" dirty="0"/>
            <a:t> in the existing evidence</a:t>
          </a:r>
          <a:r>
            <a:rPr lang="en-US" sz="1100" kern="1200" dirty="0"/>
            <a:t>, especially for evidence synthesis:</a:t>
          </a:r>
        </a:p>
        <a:p>
          <a:pPr lvl="0" algn="l" defTabSz="488950">
            <a:lnSpc>
              <a:spcPct val="100000"/>
            </a:lnSpc>
            <a:spcBef>
              <a:spcPct val="0"/>
            </a:spcBef>
            <a:spcAft>
              <a:spcPts val="0"/>
            </a:spcAft>
            <a:buFont typeface="+mj-lt"/>
            <a:buAutoNum type="arabicParenR"/>
          </a:pPr>
          <a:r>
            <a:rPr lang="en-US" sz="1100" kern="1200" dirty="0"/>
            <a:t>- currency (or recency)</a:t>
          </a:r>
        </a:p>
        <a:p>
          <a:pPr lvl="0" algn="l" defTabSz="488950">
            <a:lnSpc>
              <a:spcPct val="100000"/>
            </a:lnSpc>
            <a:spcBef>
              <a:spcPct val="0"/>
            </a:spcBef>
            <a:spcAft>
              <a:spcPts val="0"/>
            </a:spcAft>
            <a:buFont typeface="+mj-lt"/>
            <a:buAutoNum type="arabicParenR"/>
          </a:pPr>
          <a:r>
            <a:rPr lang="en-US" sz="1100" kern="1200" dirty="0"/>
            <a:t>- quality</a:t>
          </a:r>
        </a:p>
        <a:p>
          <a:pPr lvl="0" algn="l" defTabSz="488950">
            <a:lnSpc>
              <a:spcPct val="100000"/>
            </a:lnSpc>
            <a:spcBef>
              <a:spcPct val="0"/>
            </a:spcBef>
            <a:spcAft>
              <a:spcPts val="0"/>
            </a:spcAft>
            <a:buFont typeface="+mj-lt"/>
            <a:buAutoNum type="arabicParenR"/>
          </a:pPr>
          <a:r>
            <a:rPr lang="en-US" sz="1100" kern="1200" dirty="0"/>
            <a:t>- local applicability</a:t>
          </a:r>
          <a:br>
            <a:rPr lang="en-US" sz="1100" kern="1200" dirty="0"/>
          </a:br>
          <a:r>
            <a:rPr lang="en-US" sz="1100" kern="1200" dirty="0"/>
            <a:t>(e.g., including for equity-deserving groups</a:t>
          </a:r>
          <a:r>
            <a:rPr lang="en-US" sz="1100" kern="1200" dirty="0">
              <a:solidFill>
                <a:srgbClr val="254776"/>
              </a:solidFill>
            </a:rPr>
            <a:t>)</a:t>
          </a:r>
          <a:endParaRPr lang="en-US" sz="1100" b="0" kern="1200" dirty="0">
            <a:solidFill>
              <a:srgbClr val="254776"/>
            </a:solidFill>
          </a:endParaRPr>
        </a:p>
      </dsp:txBody>
      <dsp:txXfrm>
        <a:off x="7075555" y="1946471"/>
        <a:ext cx="1911130" cy="1673360"/>
      </dsp:txXfrm>
    </dsp:sp>
    <dsp:sp modelId="{54C4EDE7-3F25-4848-9D9B-CEE495255C44}">
      <dsp:nvSpPr>
        <dsp:cNvPr id="0" name=""/>
        <dsp:cNvSpPr/>
      </dsp:nvSpPr>
      <dsp:spPr>
        <a:xfrm rot="5400000">
          <a:off x="7075555" y="1159007"/>
          <a:ext cx="360190" cy="36019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C6655C-A21F-5142-BE03-AB6520E431D3}">
      <dsp:nvSpPr>
        <dsp:cNvPr id="0" name=""/>
        <dsp:cNvSpPr/>
      </dsp:nvSpPr>
      <dsp:spPr>
        <a:xfrm rot="10800000">
          <a:off x="4738552" y="1158269"/>
          <a:ext cx="2118769" cy="1270769"/>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3B110D-7B82-A446-9F4B-ECD7A8FD5A35}">
      <dsp:nvSpPr>
        <dsp:cNvPr id="0" name=""/>
        <dsp:cNvSpPr/>
      </dsp:nvSpPr>
      <dsp:spPr>
        <a:xfrm>
          <a:off x="4734314" y="1368177"/>
          <a:ext cx="1911130" cy="167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100000"/>
            </a:lnSpc>
            <a:spcBef>
              <a:spcPct val="0"/>
            </a:spcBef>
            <a:spcAft>
              <a:spcPct val="35000"/>
            </a:spcAft>
            <a:buFont typeface="+mj-lt"/>
            <a:buAutoNum type="arabicParenR"/>
          </a:pPr>
          <a:r>
            <a:rPr lang="en-US" sz="1100" b="0" kern="1200" dirty="0">
              <a:solidFill>
                <a:srgbClr val="254776"/>
              </a:solidFill>
            </a:rPr>
            <a:t>3. Leverage the right </a:t>
          </a:r>
          <a:r>
            <a:rPr lang="en-US" sz="1100" b="1" kern="1200" dirty="0">
              <a:solidFill>
                <a:srgbClr val="254776"/>
              </a:solidFill>
            </a:rPr>
            <a:t>evidence repositories</a:t>
          </a:r>
          <a:r>
            <a:rPr lang="en-US" sz="1100" kern="1200" dirty="0">
              <a:solidFill>
                <a:srgbClr val="254776"/>
              </a:solidFill>
            </a:rPr>
            <a:t> (and living evidence syntheses) for the form of evidence and topic area you’re interested in</a:t>
          </a:r>
          <a:endParaRPr lang="en-US" sz="1100" kern="1200" dirty="0"/>
        </a:p>
      </dsp:txBody>
      <dsp:txXfrm>
        <a:off x="4734314" y="1368177"/>
        <a:ext cx="1911130" cy="1673360"/>
      </dsp:txXfrm>
    </dsp:sp>
    <dsp:sp modelId="{271F337F-5D9A-5D43-B209-8BAE607CA288}">
      <dsp:nvSpPr>
        <dsp:cNvPr id="0" name=""/>
        <dsp:cNvSpPr/>
      </dsp:nvSpPr>
      <dsp:spPr>
        <a:xfrm rot="5400000">
          <a:off x="4734314" y="580713"/>
          <a:ext cx="360190" cy="36019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C0BF89-9725-7A44-B9FB-1DCA5FBF405E}">
      <dsp:nvSpPr>
        <dsp:cNvPr id="0" name=""/>
        <dsp:cNvSpPr/>
      </dsp:nvSpPr>
      <dsp:spPr>
        <a:xfrm rot="10800000">
          <a:off x="2397311" y="579975"/>
          <a:ext cx="2118769" cy="1270769"/>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5585A1-37BF-DF43-BAEC-90BAC06918EB}">
      <dsp:nvSpPr>
        <dsp:cNvPr id="0" name=""/>
        <dsp:cNvSpPr/>
      </dsp:nvSpPr>
      <dsp:spPr>
        <a:xfrm>
          <a:off x="2393074" y="789883"/>
          <a:ext cx="1911130" cy="167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100000"/>
            </a:lnSpc>
            <a:spcBef>
              <a:spcPct val="0"/>
            </a:spcBef>
            <a:spcAft>
              <a:spcPts val="0"/>
            </a:spcAft>
            <a:buFont typeface="+mj-lt"/>
            <a:buAutoNum type="arabicParenR"/>
          </a:pPr>
          <a:r>
            <a:rPr lang="en-US" sz="1100" b="0" kern="1200" dirty="0">
              <a:solidFill>
                <a:srgbClr val="254776"/>
              </a:solidFill>
            </a:rPr>
            <a:t>2. Use a </a:t>
          </a:r>
          <a:r>
            <a:rPr lang="en-US" sz="1100" b="1" kern="1200" dirty="0">
              <a:solidFill>
                <a:srgbClr val="254776"/>
              </a:solidFill>
            </a:rPr>
            <a:t>framework </a:t>
          </a:r>
          <a:r>
            <a:rPr lang="en-US" sz="1100" kern="1200" dirty="0">
              <a:solidFill>
                <a:srgbClr val="254776"/>
              </a:solidFill>
            </a:rPr>
            <a:t>to generate a mutually exclusive and collectively exhaustive (MECE) list to work with</a:t>
          </a:r>
          <a:endParaRPr lang="en-US" sz="1100" kern="1200" dirty="0"/>
        </a:p>
      </dsp:txBody>
      <dsp:txXfrm>
        <a:off x="2393074" y="789883"/>
        <a:ext cx="1911130" cy="1673360"/>
      </dsp:txXfrm>
    </dsp:sp>
    <dsp:sp modelId="{A314EE4D-4944-C348-AC45-F5DD99D76DAC}">
      <dsp:nvSpPr>
        <dsp:cNvPr id="0" name=""/>
        <dsp:cNvSpPr/>
      </dsp:nvSpPr>
      <dsp:spPr>
        <a:xfrm rot="5400000">
          <a:off x="2393074" y="2419"/>
          <a:ext cx="360190" cy="36019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88D173-4FE2-614C-9F03-7FC58B9FEA2B}">
      <dsp:nvSpPr>
        <dsp:cNvPr id="0" name=""/>
        <dsp:cNvSpPr/>
      </dsp:nvSpPr>
      <dsp:spPr>
        <a:xfrm rot="10800000">
          <a:off x="56071" y="1681"/>
          <a:ext cx="2118769" cy="1270769"/>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5B9D41-5479-DD45-A303-597AEFAB621D}">
      <dsp:nvSpPr>
        <dsp:cNvPr id="0" name=""/>
        <dsp:cNvSpPr/>
      </dsp:nvSpPr>
      <dsp:spPr>
        <a:xfrm>
          <a:off x="51833" y="211589"/>
          <a:ext cx="1911130" cy="167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100000"/>
            </a:lnSpc>
            <a:spcBef>
              <a:spcPct val="0"/>
            </a:spcBef>
            <a:spcAft>
              <a:spcPct val="35000"/>
            </a:spcAft>
            <a:buFont typeface="+mj-lt"/>
            <a:buAutoNum type="arabicParenR"/>
          </a:pPr>
          <a:r>
            <a:rPr lang="en-US" sz="1100" b="0" kern="1200" dirty="0"/>
            <a:t>1. Confirm that </a:t>
          </a:r>
          <a:r>
            <a:rPr lang="en-US" sz="1100" b="1" kern="1200" dirty="0"/>
            <a:t>research evidence</a:t>
          </a:r>
          <a:r>
            <a:rPr lang="en-US" sz="1100" b="0" kern="1200" dirty="0"/>
            <a:t> (or another type of information) is actually what is needed</a:t>
          </a:r>
        </a:p>
      </dsp:txBody>
      <dsp:txXfrm>
        <a:off x="51833" y="211589"/>
        <a:ext cx="1911130" cy="1673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F64D2-D964-4620-8C13-7B559B073DC8}">
      <dsp:nvSpPr>
        <dsp:cNvPr id="0" name=""/>
        <dsp:cNvSpPr/>
      </dsp:nvSpPr>
      <dsp:spPr>
        <a:xfrm>
          <a:off x="0" y="2125"/>
          <a:ext cx="108928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155FC35-9CDF-4DD9-9C68-F9F784937B9A}">
      <dsp:nvSpPr>
        <dsp:cNvPr id="0" name=""/>
        <dsp:cNvSpPr/>
      </dsp:nvSpPr>
      <dsp:spPr>
        <a:xfrm>
          <a:off x="0" y="2125"/>
          <a:ext cx="10892883"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kern="1200" dirty="0"/>
            <a:t>Engage</a:t>
          </a:r>
          <a:r>
            <a:rPr lang="en-US" sz="2400" b="0" i="0" kern="1200" dirty="0"/>
            <a:t>- build relationships, take steps to understand the problem</a:t>
          </a:r>
          <a:endParaRPr lang="en-US" sz="2400" kern="1200" dirty="0"/>
        </a:p>
      </dsp:txBody>
      <dsp:txXfrm>
        <a:off x="0" y="2125"/>
        <a:ext cx="10892883" cy="724715"/>
      </dsp:txXfrm>
    </dsp:sp>
    <dsp:sp modelId="{E0F8CDAE-5063-45BE-AC60-E2019B3F0FA7}">
      <dsp:nvSpPr>
        <dsp:cNvPr id="0" name=""/>
        <dsp:cNvSpPr/>
      </dsp:nvSpPr>
      <dsp:spPr>
        <a:xfrm>
          <a:off x="0" y="726840"/>
          <a:ext cx="108928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ADB33B5-F7C7-4768-9189-05C65A9F2FE7}">
      <dsp:nvSpPr>
        <dsp:cNvPr id="0" name=""/>
        <dsp:cNvSpPr/>
      </dsp:nvSpPr>
      <dsp:spPr>
        <a:xfrm>
          <a:off x="0" y="726840"/>
          <a:ext cx="10892883"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kern="1200" dirty="0"/>
            <a:t>Plan</a:t>
          </a:r>
          <a:r>
            <a:rPr lang="en-US" sz="2400" b="0" i="0" kern="1200" dirty="0"/>
            <a:t>- stages of the work, logistics, assess needs, </a:t>
          </a:r>
          <a:r>
            <a:rPr lang="en-US" sz="2400" b="1" i="0" u="sng" kern="1200" dirty="0"/>
            <a:t>goals</a:t>
          </a:r>
          <a:r>
            <a:rPr lang="en-US" sz="2400" b="0" i="0" kern="1200" dirty="0"/>
            <a:t>, </a:t>
          </a:r>
          <a:r>
            <a:rPr lang="en-US" sz="2400" b="1" i="0" u="sng" kern="1200" dirty="0"/>
            <a:t>methods to use</a:t>
          </a:r>
          <a:r>
            <a:rPr lang="en-US" sz="2400" b="0" i="0" kern="1200" dirty="0"/>
            <a:t>, etc. </a:t>
          </a:r>
          <a:endParaRPr lang="en-US" sz="2400" kern="1200" dirty="0"/>
        </a:p>
      </dsp:txBody>
      <dsp:txXfrm>
        <a:off x="0" y="726840"/>
        <a:ext cx="10892883" cy="724715"/>
      </dsp:txXfrm>
    </dsp:sp>
    <dsp:sp modelId="{A33B4668-FF75-404C-8461-E351DEF43C33}">
      <dsp:nvSpPr>
        <dsp:cNvPr id="0" name=""/>
        <dsp:cNvSpPr/>
      </dsp:nvSpPr>
      <dsp:spPr>
        <a:xfrm>
          <a:off x="0" y="1451556"/>
          <a:ext cx="108928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29C0CF5-E593-405F-AA53-59FDA6D36D3D}">
      <dsp:nvSpPr>
        <dsp:cNvPr id="0" name=""/>
        <dsp:cNvSpPr/>
      </dsp:nvSpPr>
      <dsp:spPr>
        <a:xfrm>
          <a:off x="0" y="1451556"/>
          <a:ext cx="10892883"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kern="1200" dirty="0"/>
            <a:t>Explore</a:t>
          </a:r>
          <a:r>
            <a:rPr lang="en-US" sz="2400" b="0" i="0" kern="1200" dirty="0"/>
            <a:t>- learn about experiences and priority areas</a:t>
          </a:r>
          <a:endParaRPr lang="en-US" sz="2400" kern="1200" dirty="0"/>
        </a:p>
      </dsp:txBody>
      <dsp:txXfrm>
        <a:off x="0" y="1451556"/>
        <a:ext cx="10892883" cy="724715"/>
      </dsp:txXfrm>
    </dsp:sp>
    <dsp:sp modelId="{A82D8B49-B3A7-4F86-B360-2FA111FB6381}">
      <dsp:nvSpPr>
        <dsp:cNvPr id="0" name=""/>
        <dsp:cNvSpPr/>
      </dsp:nvSpPr>
      <dsp:spPr>
        <a:xfrm>
          <a:off x="0" y="2176271"/>
          <a:ext cx="108928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E50BDCD-E869-4D07-8362-B1BAA1C61014}">
      <dsp:nvSpPr>
        <dsp:cNvPr id="0" name=""/>
        <dsp:cNvSpPr/>
      </dsp:nvSpPr>
      <dsp:spPr>
        <a:xfrm>
          <a:off x="0" y="2176271"/>
          <a:ext cx="10892883"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kern="1200" dirty="0"/>
            <a:t>Develop</a:t>
          </a:r>
          <a:r>
            <a:rPr lang="en-US" sz="2400" b="0" i="0" kern="1200" dirty="0"/>
            <a:t>- co-design/co-redesign improvement (intervention, process, product) </a:t>
          </a:r>
          <a:endParaRPr lang="en-US" sz="2400" kern="1200" dirty="0"/>
        </a:p>
      </dsp:txBody>
      <dsp:txXfrm>
        <a:off x="0" y="2176271"/>
        <a:ext cx="10892883" cy="724715"/>
      </dsp:txXfrm>
    </dsp:sp>
    <dsp:sp modelId="{4886650C-8DFA-4A70-A5FE-BCE08EE484C2}">
      <dsp:nvSpPr>
        <dsp:cNvPr id="0" name=""/>
        <dsp:cNvSpPr/>
      </dsp:nvSpPr>
      <dsp:spPr>
        <a:xfrm>
          <a:off x="0" y="2900987"/>
          <a:ext cx="108928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B74D62F-8A7A-4819-B055-326AF42E3285}">
      <dsp:nvSpPr>
        <dsp:cNvPr id="0" name=""/>
        <dsp:cNvSpPr/>
      </dsp:nvSpPr>
      <dsp:spPr>
        <a:xfrm>
          <a:off x="0" y="2900987"/>
          <a:ext cx="10892883"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kern="1200" dirty="0"/>
            <a:t>Decide</a:t>
          </a:r>
          <a:r>
            <a:rPr lang="en-US" sz="2400" b="0" i="0" kern="1200" dirty="0"/>
            <a:t>- what to prioritize and refine/seek additional feedback </a:t>
          </a:r>
          <a:endParaRPr lang="en-US" sz="2400" kern="1200" dirty="0"/>
        </a:p>
      </dsp:txBody>
      <dsp:txXfrm>
        <a:off x="0" y="2900987"/>
        <a:ext cx="10892883" cy="724715"/>
      </dsp:txXfrm>
    </dsp:sp>
    <dsp:sp modelId="{24F93088-8031-431D-94F4-76E076C28158}">
      <dsp:nvSpPr>
        <dsp:cNvPr id="0" name=""/>
        <dsp:cNvSpPr/>
      </dsp:nvSpPr>
      <dsp:spPr>
        <a:xfrm>
          <a:off x="0" y="3625703"/>
          <a:ext cx="108928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2F1B16B-2E88-42A7-B729-7E693447CCA2}">
      <dsp:nvSpPr>
        <dsp:cNvPr id="0" name=""/>
        <dsp:cNvSpPr/>
      </dsp:nvSpPr>
      <dsp:spPr>
        <a:xfrm>
          <a:off x="0" y="3625703"/>
          <a:ext cx="10892883"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i="0" kern="1200" dirty="0"/>
            <a:t>Change</a:t>
          </a:r>
          <a:r>
            <a:rPr lang="en-US" sz="2400" b="0" i="0" kern="1200" dirty="0"/>
            <a:t>- turn improvement ideas into action</a:t>
          </a:r>
          <a:endParaRPr lang="en-US" sz="2400" kern="1200" dirty="0"/>
        </a:p>
      </dsp:txBody>
      <dsp:txXfrm>
        <a:off x="0" y="3625703"/>
        <a:ext cx="10892883" cy="72471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19:15:38.633"/>
    </inkml:context>
    <inkml:brush xml:id="br0">
      <inkml:brushProperty name="width" value="0.2" units="cm"/>
      <inkml:brushProperty name="height" value="0.2" units="cm"/>
      <inkml:brushProperty name="color" value="#FED752"/>
    </inkml:brush>
  </inkml:definitions>
  <inkml:trace contextRef="#ctx0" brushRef="#br0">321 3 24575,'-41'-1'0,"16"-1"0,-50 5 0,70-3 0,0 1 0,-1 0 0,1 0 0,0 0 0,-1 1 0,1-1 0,0 1 0,0 1 0,0-1 0,1 1 0,-1 0 0,0 0 0,1 0 0,-7 7 0,5-2 0,0 1 0,0 0 0,1 1 0,-7 17 0,7-16 0,0 0 0,0-1 0,-1 1 0,-8 10 0,10-15 0,1 1 0,-1-1 0,1 1 0,0 0 0,0 0 0,1 1 0,0-1 0,1 1 0,-1-1 0,1 1 0,1-1 0,-1 9 0,2 17 0,4 43 0,-5-74 0,5 21 0,1-1 0,1 0 0,1 0 0,0-1 0,2 0 0,0 0 0,2-1 0,18 26 0,-9-13 0,25 53 0,-2 25 0,-42-109 0,0 0 0,0 1 0,0-1 0,0 0 0,1 0 0,-1 0 0,0-1 0,1 1 0,0 0 0,-1-1 0,1 0 0,0 1 0,-1-1 0,1 0 0,0-1 0,0 1 0,0 0 0,0-1 0,0 1 0,4-1 0,72-2 0,-49 0 0,-27 2 0,-1 0 0,0 1 0,0-1 0,0 0 0,0 0 0,0-1 0,0 1 0,1 0 0,-1-1 0,0 1 0,0-1 0,0 0 0,0 0 0,0 0 0,0 0 0,-1 0 0,4-2 0,-5 1 0,1 0 0,-1 0 0,0 0 0,0 0 0,0-1 0,0 1 0,0 0 0,0 0 0,-1 0 0,1 0 0,-1 0 0,0-1 0,1 1 0,-1 0 0,0 0 0,-2-2 0,-3-21 0,1 0 0,1 0 0,1 0 0,1 0 0,1-1 0,2 1 0,3-27 0,-1-29 0,-4 79 0,1 0 0,0 0 0,0-1 0,0 1 0,0 0 0,1-1 0,-1 1 0,1 0 0,-1 0 0,1 0 0,0-1 0,-1 1 0,1 0 0,0 0 0,1 0 0,-1 0 0,0 0 0,1 1 0,-1-1 0,1 0 0,-1 0 0,1 1 0,0-1 0,-1 1 0,1 0 0,0-1 0,0 1 0,0 0 0,0 0 0,0 0 0,1 1 0,2-2 0,8-4 0,-10 4 0,1-1 0,-1 0 0,0 1 0,0-1 0,0 0 0,0-1 0,0 1 0,-1 0 0,1-1 0,-1 0 0,0 1 0,0-1 0,0 0 0,-1 0 0,1 0 0,-1 0 0,0-1 0,0 1 0,0-6 0,1-5 0,-1 0 0,0-1 0,-1 1 0,-3-17 0,3 30 0,-1-1 0,0 1 0,1 0 0,-1 0 0,0-1 0,0 1 0,0 0 0,-1 0 0,1 0 0,0 0 0,-1 0 0,1 1 0,-1-1 0,0 0 0,1 1 0,-1-1 0,0 1 0,0 0 0,0-1 0,0 1 0,0 0 0,-1 0 0,1 0 0,0 1 0,0-1 0,-1 0 0,1 1 0,0 0 0,-1-1 0,-3 1 0,-11-1 0,0 0 0,-1 1 0,-21 4 0,6-2 0,11-1 0,12-2 0,-1 1 0,0 1 0,1 0 0,-1 0 0,-17 5 0,25-4 0,0-1 0,0 1 0,0-1 0,0 1 0,0 0 0,0 0 0,0 0 0,1 1 0,-1-1 0,1 1 0,0-1 0,-1 1 0,1 0 0,1 0 0,-1 0 0,0 0 0,1 0 0,-1 0 0,1 0 0,0 0 0,-1 7 0,-1-2 0,2 0 0,-1 0 0,1 0 0,1 0 0,-1 0 0,1 1 0,1-1 0,-1 0 0,1 0 0,1 0 0,2 10 0,-3-15 0,0-1 0,1 1 0,-1-1 0,0 0 0,1 1 0,-1-1 0,1 0 0,-1 0 0,1 0 0,0 0 0,0 0 0,0 0 0,0-1 0,0 1 0,1-1 0,-1 0 0,0 1 0,1-1 0,-1 0 0,1 0 0,-1 0 0,1-1 0,-1 1 0,1-1 0,0 1 0,-1-1 0,1 0 0,0 0 0,-1 0 0,1 0 0,0-1 0,-1 1 0,1-1 0,0 1 0,-1-1 0,1 0 0,2-1 0,25-7 0,1 1 0,0 1 0,0 2 0,1 2 0,39-1 0,-49 5 0,-15 0 0,1-1 0,0 0 0,-1 0 0,1-1 0,0 0 0,14-3 0,-20 3 0,-1 0 0,1 0 0,0 0 0,-1 0 0,1 0 0,-1 0 0,1-1 0,-1 1 0,0 0 0,1-1 0,-1 1 0,0-1 0,0 1 0,0-1 0,0 0 0,0 0 0,-1 1 0,1-1 0,0 0 0,-1 0 0,1 0 0,-1 0 0,0 1 0,0-1 0,0 0 0,0 0 0,0 0 0,0 0 0,0 0 0,0 0 0,-1 0 0,1 0 0,-2-2 0,-3-14 0,0 0 0,-2 1 0,0 0 0,-1 0 0,-10-16 0,-6-14 0,20 40 0,0 0 0,0 0 0,0 1 0,-1-1 0,0 1 0,0 0 0,-1 1 0,1-1 0,-1 1 0,0 0 0,-1 1 0,1-1 0,-1 1 0,0 1 0,0-1 0,-10-3 0,-8 0 0,0 0 0,0 2 0,-43-4 0,61 8-195,0 1 0,0 0 0,0 0 0,0 1 0,0-1 0,-10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a:t>
            </a:r>
            <a:r>
              <a:rPr lang="en-CA" baseline="0" dirty="0"/>
              <a:t> is the </a:t>
            </a:r>
            <a:r>
              <a:rPr lang="en-CA" b="1" baseline="0" dirty="0"/>
              <a:t>LHS Action Framework </a:t>
            </a:r>
            <a:r>
              <a:rPr lang="en-CA" baseline="0" dirty="0"/>
              <a:t>that we have been building and refining at IBH with the help of leaders, patients and community members across Ontario.  </a:t>
            </a:r>
            <a:r>
              <a:rPr lang="en-CA" b="1" baseline="0" dirty="0"/>
              <a:t>This is the framework we are now consistently using at IBH and THP</a:t>
            </a:r>
            <a:r>
              <a:rPr lang="en-CA" baseline="0" dirty="0"/>
              <a:t>.</a:t>
            </a:r>
          </a:p>
          <a:p>
            <a:endParaRPr lang="en-CA" baseline="0" dirty="0"/>
          </a:p>
          <a:p>
            <a:r>
              <a:rPr lang="en-CA" baseline="0" dirty="0"/>
              <a:t>The framework is presented as a </a:t>
            </a:r>
            <a:r>
              <a:rPr lang="en-CA" b="1" baseline="0" dirty="0"/>
              <a:t>learning</a:t>
            </a:r>
            <a:r>
              <a:rPr lang="en-CA" baseline="0" dirty="0"/>
              <a:t> </a:t>
            </a:r>
            <a:r>
              <a:rPr lang="en-CA" b="1" baseline="0" dirty="0"/>
              <a:t>engine</a:t>
            </a:r>
            <a:r>
              <a:rPr lang="en-CA" baseline="0" dirty="0"/>
              <a:t> (a clean engine of course!) </a:t>
            </a:r>
            <a:r>
              <a:rPr lang="en-CA" b="1" baseline="0" dirty="0"/>
              <a:t>that creates motion in a production line</a:t>
            </a:r>
            <a:r>
              <a:rPr lang="en-CA" baseline="0" dirty="0"/>
              <a:t>.  </a:t>
            </a:r>
            <a:r>
              <a:rPr lang="en-CA" b="1" baseline="0" dirty="0"/>
              <a:t>For this engine, the products are the quintuple aim</a:t>
            </a:r>
            <a:r>
              <a:rPr lang="en-CA" baseline="0" dirty="0"/>
              <a:t> – population health, good health care experiences for patients and caregivers, a sustainable work life for health care providers, affordability, and of course, equity across our communities.  </a:t>
            </a:r>
          </a:p>
          <a:p>
            <a:endParaRPr lang="en-CA" baseline="0" dirty="0"/>
          </a:p>
          <a:p>
            <a:r>
              <a:rPr lang="en-CA" baseline="0" dirty="0"/>
              <a:t>The engine has</a:t>
            </a:r>
            <a:r>
              <a:rPr lang="en-CA" b="1" baseline="0" dirty="0"/>
              <a:t> 5 learning gears</a:t>
            </a:r>
            <a:r>
              <a:rPr lang="en-CA" baseline="0" dirty="0"/>
              <a:t> and </a:t>
            </a:r>
            <a:r>
              <a:rPr lang="en-CA" b="1" baseline="0" dirty="0"/>
              <a:t>3</a:t>
            </a:r>
            <a:r>
              <a:rPr lang="en-CA" baseline="0" dirty="0"/>
              <a:t> </a:t>
            </a:r>
            <a:r>
              <a:rPr lang="en-CA" b="1" baseline="0" dirty="0"/>
              <a:t>health system gears </a:t>
            </a:r>
            <a:r>
              <a:rPr lang="en-CA" baseline="0" dirty="0"/>
              <a:t>that describe the </a:t>
            </a:r>
            <a:r>
              <a:rPr lang="en-CA" b="1" baseline="0" dirty="0"/>
              <a:t>intersections of research and care delivery</a:t>
            </a:r>
            <a:r>
              <a:rPr lang="en-CA" baseline="0" dirty="0"/>
              <a:t>. These </a:t>
            </a:r>
            <a:r>
              <a:rPr lang="en-CA" b="1" baseline="0" dirty="0"/>
              <a:t>gears intersect with each other and result in sustained motion. </a:t>
            </a:r>
          </a:p>
          <a:p>
            <a:endParaRPr lang="en-CA" b="1" baseline="0" dirty="0"/>
          </a:p>
          <a:p>
            <a:r>
              <a:rPr lang="en-CA" baseline="0" dirty="0"/>
              <a:t>Like any engine, </a:t>
            </a:r>
            <a:r>
              <a:rPr lang="en-CA" b="1" baseline="0" dirty="0"/>
              <a:t>the LHS engine requires a constant infusion of fuel and accelerants.</a:t>
            </a:r>
          </a:p>
          <a:p>
            <a:endParaRPr lang="en-CA" b="1" baseline="0" dirty="0"/>
          </a:p>
          <a:p>
            <a:r>
              <a:rPr lang="en-CA" baseline="0" dirty="0"/>
              <a:t>And of course it </a:t>
            </a:r>
            <a:r>
              <a:rPr lang="en-CA" b="1" baseline="0" dirty="0"/>
              <a:t>has brakes and moderators that keep it on course and safe</a:t>
            </a:r>
            <a:r>
              <a:rPr lang="en-CA" baseline="0" dirty="0"/>
              <a:t>.  </a:t>
            </a:r>
          </a:p>
          <a:p>
            <a:endParaRPr lang="en-CA" baseline="0" dirty="0"/>
          </a:p>
          <a:p>
            <a:r>
              <a:rPr lang="en-CA" baseline="0" dirty="0"/>
              <a:t>The next slides focus on the gears and outputs, as well as the fuels, accelerants, brakes and moderators.   	</a:t>
            </a:r>
            <a:endParaRPr lang="en-CA" dirty="0"/>
          </a:p>
        </p:txBody>
      </p:sp>
      <p:sp>
        <p:nvSpPr>
          <p:cNvPr id="4" name="Slide Number Placeholder 3"/>
          <p:cNvSpPr>
            <a:spLocks noGrp="1"/>
          </p:cNvSpPr>
          <p:nvPr>
            <p:ph type="sldNum" sz="quarter" idx="10"/>
          </p:nvPr>
        </p:nvSpPr>
        <p:spPr/>
        <p:txBody>
          <a:bodyPr/>
          <a:lstStyle/>
          <a:p>
            <a:fld id="{98782DDE-D567-4EBA-A339-84AB885B746A}" type="slidenum">
              <a:rPr lang="en-CA" smtClean="0"/>
              <a:t>6</a:t>
            </a:fld>
            <a:endParaRPr lang="en-CA" dirty="0"/>
          </a:p>
        </p:txBody>
      </p:sp>
    </p:spTree>
    <p:extLst>
      <p:ext uri="{BB962C8B-B14F-4D97-AF65-F5344CB8AC3E}">
        <p14:creationId xmlns:p14="http://schemas.microsoft.com/office/powerpoint/2010/main" val="1400515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C11621C-3EA7-C342-A130-13C6D43C8C0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0416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C11621C-3EA7-C342-A130-13C6D43C8C0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a:sym typeface="Arial"/>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42041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C11621C-3EA7-C342-A130-13C6D43C8C0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a:sym typeface="Arial"/>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371731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8782DDE-D567-4EBA-A339-84AB885B746A}" type="slidenum">
              <a:rPr kumimoji="0" lang="en-CA"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6637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21</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6306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a:t>
            </a:r>
            <a:r>
              <a:rPr lang="en-CA" baseline="0" dirty="0"/>
              <a:t> is the </a:t>
            </a:r>
            <a:r>
              <a:rPr lang="en-CA" b="1" baseline="0" dirty="0"/>
              <a:t>LHS Action Framework </a:t>
            </a:r>
            <a:r>
              <a:rPr lang="en-CA" baseline="0" dirty="0"/>
              <a:t>that we have been building and refining at IBH with the help of leaders, patients and community members across Ontario.  </a:t>
            </a:r>
            <a:r>
              <a:rPr lang="en-CA" b="1" baseline="0" dirty="0"/>
              <a:t>This is the framework we are now consistently using at IBH and THP</a:t>
            </a:r>
            <a:r>
              <a:rPr lang="en-CA" baseline="0" dirty="0"/>
              <a:t>.</a:t>
            </a:r>
          </a:p>
          <a:p>
            <a:endParaRPr lang="en-CA" baseline="0" dirty="0"/>
          </a:p>
          <a:p>
            <a:r>
              <a:rPr lang="en-CA" baseline="0" dirty="0"/>
              <a:t>The framework is presented as a </a:t>
            </a:r>
            <a:r>
              <a:rPr lang="en-CA" b="1" baseline="0" dirty="0"/>
              <a:t>learning</a:t>
            </a:r>
            <a:r>
              <a:rPr lang="en-CA" baseline="0" dirty="0"/>
              <a:t> </a:t>
            </a:r>
            <a:r>
              <a:rPr lang="en-CA" b="1" baseline="0" dirty="0"/>
              <a:t>engine</a:t>
            </a:r>
            <a:r>
              <a:rPr lang="en-CA" baseline="0" dirty="0"/>
              <a:t> (a clean engine of course!) </a:t>
            </a:r>
            <a:r>
              <a:rPr lang="en-CA" b="1" baseline="0" dirty="0"/>
              <a:t>that creates motion in a production line</a:t>
            </a:r>
            <a:r>
              <a:rPr lang="en-CA" baseline="0" dirty="0"/>
              <a:t>.  </a:t>
            </a:r>
            <a:r>
              <a:rPr lang="en-CA" b="1" baseline="0" dirty="0"/>
              <a:t>For this engine, the products are the quintuple aim</a:t>
            </a:r>
            <a:r>
              <a:rPr lang="en-CA" baseline="0" dirty="0"/>
              <a:t> – population health, good health care experiences for patients and caregivers, a sustainable work life for health care providers, affordability, and of course, equity across our communities.  </a:t>
            </a:r>
          </a:p>
          <a:p>
            <a:endParaRPr lang="en-CA" baseline="0" dirty="0"/>
          </a:p>
          <a:p>
            <a:r>
              <a:rPr lang="en-CA" baseline="0" dirty="0"/>
              <a:t>The engine has</a:t>
            </a:r>
            <a:r>
              <a:rPr lang="en-CA" b="1" baseline="0" dirty="0"/>
              <a:t> 5 learning gears</a:t>
            </a:r>
            <a:r>
              <a:rPr lang="en-CA" baseline="0" dirty="0"/>
              <a:t> and </a:t>
            </a:r>
            <a:r>
              <a:rPr lang="en-CA" b="1" baseline="0" dirty="0"/>
              <a:t>3</a:t>
            </a:r>
            <a:r>
              <a:rPr lang="en-CA" baseline="0" dirty="0"/>
              <a:t> </a:t>
            </a:r>
            <a:r>
              <a:rPr lang="en-CA" b="1" baseline="0" dirty="0"/>
              <a:t>health system gears </a:t>
            </a:r>
            <a:r>
              <a:rPr lang="en-CA" baseline="0" dirty="0"/>
              <a:t>that describe the </a:t>
            </a:r>
            <a:r>
              <a:rPr lang="en-CA" b="1" baseline="0" dirty="0"/>
              <a:t>intersections of research and care delivery</a:t>
            </a:r>
            <a:r>
              <a:rPr lang="en-CA" baseline="0" dirty="0"/>
              <a:t>. These </a:t>
            </a:r>
            <a:r>
              <a:rPr lang="en-CA" b="1" baseline="0" dirty="0"/>
              <a:t>gears intersect with each other and result in sustained motion. </a:t>
            </a:r>
          </a:p>
          <a:p>
            <a:endParaRPr lang="en-CA" b="1" baseline="0" dirty="0"/>
          </a:p>
          <a:p>
            <a:r>
              <a:rPr lang="en-CA" baseline="0" dirty="0"/>
              <a:t>Like any engine, </a:t>
            </a:r>
            <a:r>
              <a:rPr lang="en-CA" b="1" baseline="0" dirty="0"/>
              <a:t>the LHS engine requires a constant infusion of fuel and accelerants.</a:t>
            </a:r>
          </a:p>
          <a:p>
            <a:endParaRPr lang="en-CA" b="1" baseline="0" dirty="0"/>
          </a:p>
          <a:p>
            <a:r>
              <a:rPr lang="en-CA" baseline="0" dirty="0"/>
              <a:t>And of course it </a:t>
            </a:r>
            <a:r>
              <a:rPr lang="en-CA" b="1" baseline="0" dirty="0"/>
              <a:t>has brakes and moderators that keep it on course and safe</a:t>
            </a:r>
            <a:r>
              <a:rPr lang="en-CA" baseline="0" dirty="0"/>
              <a:t>.  </a:t>
            </a:r>
          </a:p>
          <a:p>
            <a:endParaRPr lang="en-CA" baseline="0" dirty="0"/>
          </a:p>
          <a:p>
            <a:r>
              <a:rPr lang="en-CA" baseline="0" dirty="0"/>
              <a:t>The next slides focus on the gears and outputs, as well as the fuels, accelerants, brakes and moderators.   	</a:t>
            </a:r>
            <a:endParaRPr lang="en-CA" dirty="0"/>
          </a:p>
        </p:txBody>
      </p:sp>
      <p:sp>
        <p:nvSpPr>
          <p:cNvPr id="4" name="Slide Number Placeholder 3"/>
          <p:cNvSpPr>
            <a:spLocks noGrp="1"/>
          </p:cNvSpPr>
          <p:nvPr>
            <p:ph type="sldNum" sz="quarter" idx="10"/>
          </p:nvPr>
        </p:nvSpPr>
        <p:spPr/>
        <p:txBody>
          <a:bodyPr/>
          <a:lstStyle/>
          <a:p>
            <a:fld id="{98782DDE-D567-4EBA-A339-84AB885B746A}" type="slidenum">
              <a:rPr lang="en-CA" smtClean="0"/>
              <a:t>22</a:t>
            </a:fld>
            <a:endParaRPr lang="en-CA" dirty="0"/>
          </a:p>
        </p:txBody>
      </p:sp>
    </p:spTree>
    <p:extLst>
      <p:ext uri="{BB962C8B-B14F-4D97-AF65-F5344CB8AC3E}">
        <p14:creationId xmlns:p14="http://schemas.microsoft.com/office/powerpoint/2010/main" val="214062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FC02105-FDFF-414C-B72F-7DE5BC512B38}" type="slidenum">
              <a:rPr lang="en-CA" smtClean="0"/>
              <a:t>23</a:t>
            </a:fld>
            <a:endParaRPr lang="en-CA"/>
          </a:p>
        </p:txBody>
      </p:sp>
    </p:spTree>
    <p:extLst>
      <p:ext uri="{BB962C8B-B14F-4D97-AF65-F5344CB8AC3E}">
        <p14:creationId xmlns:p14="http://schemas.microsoft.com/office/powerpoint/2010/main" val="592797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CEDC-B501-879A-8718-BF1792E52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9EC87-207E-9B34-2828-DBAC51098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349F8-92C4-C7B9-1131-81773978B416}"/>
              </a:ext>
            </a:extLst>
          </p:cNvPr>
          <p:cNvSpPr>
            <a:spLocks noGrp="1"/>
          </p:cNvSpPr>
          <p:nvPr>
            <p:ph type="body" idx="1"/>
          </p:nvPr>
        </p:nvSpPr>
        <p:spPr/>
        <p:txBody>
          <a:bodyPr/>
          <a:lstStyle/>
          <a:p>
            <a:r>
              <a:rPr lang="en-US" dirty="0"/>
              <a:t>Additional data</a:t>
            </a:r>
            <a:endParaRPr lang="en-CA" dirty="0"/>
          </a:p>
        </p:txBody>
      </p:sp>
      <p:sp>
        <p:nvSpPr>
          <p:cNvPr id="4" name="Slide Number Placeholder 3">
            <a:extLst>
              <a:ext uri="{FF2B5EF4-FFF2-40B4-BE49-F238E27FC236}">
                <a16:creationId xmlns:a16="http://schemas.microsoft.com/office/drawing/2014/main" id="{F526E1CC-D81E-CA21-2B49-DFAAB6975994}"/>
              </a:ext>
            </a:extLst>
          </p:cNvPr>
          <p:cNvSpPr>
            <a:spLocks noGrp="1"/>
          </p:cNvSpPr>
          <p:nvPr>
            <p:ph type="sldNum" sz="quarter" idx="10"/>
          </p:nvPr>
        </p:nvSpPr>
        <p:spPr/>
        <p:txBody>
          <a:bodyPr/>
          <a:lstStyle/>
          <a:p>
            <a:pPr marL="0" marR="0" lvl="0" indent="0" algn="r" defTabSz="1212450" rtl="0" eaLnBrk="1" fontAlgn="auto" latinLnBrk="0" hangingPunct="1">
              <a:lnSpc>
                <a:spcPct val="100000"/>
              </a:lnSpc>
              <a:spcBef>
                <a:spcPts val="0"/>
              </a:spcBef>
              <a:spcAft>
                <a:spcPts val="0"/>
              </a:spcAft>
              <a:buClrTx/>
              <a:buSzTx/>
              <a:buFontTx/>
              <a:buNone/>
              <a:tabLst/>
              <a:defRPr/>
            </a:pPr>
            <a:fld id="{94B498DF-B963-4461-AA02-0411CEDC83AD}" type="slidenum">
              <a:rPr kumimoji="0" lang="en-CA"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121245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558118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a:t>
            </a:r>
            <a:r>
              <a:rPr lang="en-CA" baseline="0" dirty="0"/>
              <a:t> is the </a:t>
            </a:r>
            <a:r>
              <a:rPr lang="en-CA" b="1" baseline="0" dirty="0"/>
              <a:t>LHS Action Framework </a:t>
            </a:r>
            <a:r>
              <a:rPr lang="en-CA" baseline="0" dirty="0"/>
              <a:t>that we have been building and refining at IBH with the help of leaders, patients and community members across Ontario.  </a:t>
            </a:r>
            <a:r>
              <a:rPr lang="en-CA" b="1" baseline="0" dirty="0"/>
              <a:t>This is the framework we are now consistently using at IBH and THP</a:t>
            </a:r>
            <a:r>
              <a:rPr lang="en-CA" baseline="0" dirty="0"/>
              <a:t>.</a:t>
            </a:r>
          </a:p>
          <a:p>
            <a:endParaRPr lang="en-CA" baseline="0" dirty="0"/>
          </a:p>
          <a:p>
            <a:r>
              <a:rPr lang="en-CA" baseline="0" dirty="0"/>
              <a:t>The framework is presented as a </a:t>
            </a:r>
            <a:r>
              <a:rPr lang="en-CA" b="1" baseline="0" dirty="0"/>
              <a:t>learning</a:t>
            </a:r>
            <a:r>
              <a:rPr lang="en-CA" baseline="0" dirty="0"/>
              <a:t> </a:t>
            </a:r>
            <a:r>
              <a:rPr lang="en-CA" b="1" baseline="0" dirty="0"/>
              <a:t>engine</a:t>
            </a:r>
            <a:r>
              <a:rPr lang="en-CA" baseline="0" dirty="0"/>
              <a:t> (a clean engine of course!) </a:t>
            </a:r>
            <a:r>
              <a:rPr lang="en-CA" b="1" baseline="0" dirty="0"/>
              <a:t>that creates motion in a production line</a:t>
            </a:r>
            <a:r>
              <a:rPr lang="en-CA" baseline="0" dirty="0"/>
              <a:t>.  </a:t>
            </a:r>
            <a:r>
              <a:rPr lang="en-CA" b="1" baseline="0" dirty="0"/>
              <a:t>For this engine, the products are the quintuple aim</a:t>
            </a:r>
            <a:r>
              <a:rPr lang="en-CA" baseline="0" dirty="0"/>
              <a:t> – population health, good health care experiences for patients and caregivers, a sustainable work life for health care providers, affordability, and of course, equity across our communities.  </a:t>
            </a:r>
          </a:p>
          <a:p>
            <a:endParaRPr lang="en-CA" baseline="0" dirty="0"/>
          </a:p>
          <a:p>
            <a:r>
              <a:rPr lang="en-CA" baseline="0" dirty="0"/>
              <a:t>The engine has</a:t>
            </a:r>
            <a:r>
              <a:rPr lang="en-CA" b="1" baseline="0" dirty="0"/>
              <a:t> 5 learning gears</a:t>
            </a:r>
            <a:r>
              <a:rPr lang="en-CA" baseline="0" dirty="0"/>
              <a:t> and </a:t>
            </a:r>
            <a:r>
              <a:rPr lang="en-CA" b="1" baseline="0" dirty="0"/>
              <a:t>3</a:t>
            </a:r>
            <a:r>
              <a:rPr lang="en-CA" baseline="0" dirty="0"/>
              <a:t> </a:t>
            </a:r>
            <a:r>
              <a:rPr lang="en-CA" b="1" baseline="0" dirty="0"/>
              <a:t>health system gears </a:t>
            </a:r>
            <a:r>
              <a:rPr lang="en-CA" baseline="0" dirty="0"/>
              <a:t>that describe the </a:t>
            </a:r>
            <a:r>
              <a:rPr lang="en-CA" b="1" baseline="0" dirty="0"/>
              <a:t>intersections of research and care delivery</a:t>
            </a:r>
            <a:r>
              <a:rPr lang="en-CA" baseline="0" dirty="0"/>
              <a:t>. These </a:t>
            </a:r>
            <a:r>
              <a:rPr lang="en-CA" b="1" baseline="0" dirty="0"/>
              <a:t>gears intersect with each other and result in sustained motion. </a:t>
            </a:r>
          </a:p>
          <a:p>
            <a:endParaRPr lang="en-CA" b="1" baseline="0" dirty="0"/>
          </a:p>
          <a:p>
            <a:r>
              <a:rPr lang="en-CA" baseline="0" dirty="0"/>
              <a:t>Like any engine, </a:t>
            </a:r>
            <a:r>
              <a:rPr lang="en-CA" b="1" baseline="0" dirty="0"/>
              <a:t>the LHS engine requires a constant infusion of fuel and accelerants.</a:t>
            </a:r>
          </a:p>
          <a:p>
            <a:endParaRPr lang="en-CA" b="1" baseline="0" dirty="0"/>
          </a:p>
          <a:p>
            <a:r>
              <a:rPr lang="en-CA" baseline="0" dirty="0"/>
              <a:t>And of course it </a:t>
            </a:r>
            <a:r>
              <a:rPr lang="en-CA" b="1" baseline="0" dirty="0"/>
              <a:t>has brakes and moderators that keep it on course and safe</a:t>
            </a:r>
            <a:r>
              <a:rPr lang="en-CA" baseline="0" dirty="0"/>
              <a:t>.  </a:t>
            </a:r>
          </a:p>
          <a:p>
            <a:endParaRPr lang="en-CA" baseline="0" dirty="0"/>
          </a:p>
          <a:p>
            <a:r>
              <a:rPr lang="en-CA" baseline="0" dirty="0"/>
              <a:t>The next slides focus on the gears and outputs, as well as the fuels, accelerants, brakes and moderators.   	</a:t>
            </a:r>
            <a:endParaRPr lang="en-CA" dirty="0"/>
          </a:p>
        </p:txBody>
      </p:sp>
      <p:sp>
        <p:nvSpPr>
          <p:cNvPr id="4" name="Slide Number Placeholder 3"/>
          <p:cNvSpPr>
            <a:spLocks noGrp="1"/>
          </p:cNvSpPr>
          <p:nvPr>
            <p:ph type="sldNum" sz="quarter" idx="10"/>
          </p:nvPr>
        </p:nvSpPr>
        <p:spPr/>
        <p:txBody>
          <a:bodyPr/>
          <a:lstStyle/>
          <a:p>
            <a:fld id="{98782DDE-D567-4EBA-A339-84AB885B746A}" type="slidenum">
              <a:rPr lang="en-CA" smtClean="0"/>
              <a:t>30</a:t>
            </a:fld>
            <a:endParaRPr lang="en-CA" dirty="0"/>
          </a:p>
        </p:txBody>
      </p:sp>
    </p:spTree>
    <p:extLst>
      <p:ext uri="{BB962C8B-B14F-4D97-AF65-F5344CB8AC3E}">
        <p14:creationId xmlns:p14="http://schemas.microsoft.com/office/powerpoint/2010/main" val="214062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FC02105-FDFF-414C-B72F-7DE5BC512B38}" type="slidenum">
              <a:rPr lang="en-CA" smtClean="0"/>
              <a:t>31</a:t>
            </a:fld>
            <a:endParaRPr lang="en-CA"/>
          </a:p>
        </p:txBody>
      </p:sp>
    </p:spTree>
    <p:extLst>
      <p:ext uri="{BB962C8B-B14F-4D97-AF65-F5344CB8AC3E}">
        <p14:creationId xmlns:p14="http://schemas.microsoft.com/office/powerpoint/2010/main" val="592797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256E-5CCA-FCBA-49E4-6E0C3863A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D953D-8F24-2760-92CD-FFF111ACA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BC378-9D27-38E9-18A0-DA7685BEAF92}"/>
              </a:ext>
            </a:extLst>
          </p:cNvPr>
          <p:cNvSpPr>
            <a:spLocks noGrp="1"/>
          </p:cNvSpPr>
          <p:nvPr>
            <p:ph type="body" idx="1"/>
          </p:nvPr>
        </p:nvSpPr>
        <p:spPr/>
        <p:txBody>
          <a:bodyPr/>
          <a:lstStyle/>
          <a:p>
            <a:r>
              <a:rPr lang="en-CA" dirty="0"/>
              <a:t>Here</a:t>
            </a:r>
            <a:r>
              <a:rPr lang="en-CA" baseline="0" dirty="0"/>
              <a:t> is the </a:t>
            </a:r>
            <a:r>
              <a:rPr lang="en-CA" b="1" baseline="0" dirty="0"/>
              <a:t>LHS Action Framework </a:t>
            </a:r>
            <a:r>
              <a:rPr lang="en-CA" baseline="0" dirty="0"/>
              <a:t>that we have been building and refining at IBH with the help of leaders, patients and community members across Ontario.  </a:t>
            </a:r>
            <a:r>
              <a:rPr lang="en-CA" b="1" baseline="0" dirty="0"/>
              <a:t>This is the framework we are now consistently using at IBH and THP</a:t>
            </a:r>
            <a:r>
              <a:rPr lang="en-CA" baseline="0" dirty="0"/>
              <a:t>.</a:t>
            </a:r>
          </a:p>
          <a:p>
            <a:endParaRPr lang="en-CA" baseline="0" dirty="0"/>
          </a:p>
          <a:p>
            <a:r>
              <a:rPr lang="en-CA" baseline="0" dirty="0"/>
              <a:t>The framework is presented as a </a:t>
            </a:r>
            <a:r>
              <a:rPr lang="en-CA" b="1" baseline="0" dirty="0"/>
              <a:t>learning</a:t>
            </a:r>
            <a:r>
              <a:rPr lang="en-CA" baseline="0" dirty="0"/>
              <a:t> </a:t>
            </a:r>
            <a:r>
              <a:rPr lang="en-CA" b="1" baseline="0" dirty="0"/>
              <a:t>engine</a:t>
            </a:r>
            <a:r>
              <a:rPr lang="en-CA" baseline="0" dirty="0"/>
              <a:t> (a clean engine of course!) </a:t>
            </a:r>
            <a:r>
              <a:rPr lang="en-CA" b="1" baseline="0" dirty="0"/>
              <a:t>that creates motion in a production line</a:t>
            </a:r>
            <a:r>
              <a:rPr lang="en-CA" baseline="0" dirty="0"/>
              <a:t>.  </a:t>
            </a:r>
            <a:r>
              <a:rPr lang="en-CA" b="1" baseline="0" dirty="0"/>
              <a:t>For this engine, the products are the quintuple aim</a:t>
            </a:r>
            <a:r>
              <a:rPr lang="en-CA" baseline="0" dirty="0"/>
              <a:t> – population health, good health care experiences for patients and caregivers, a sustainable work life for health care providers, affordability, and of course, equity across our communities.  </a:t>
            </a:r>
          </a:p>
          <a:p>
            <a:endParaRPr lang="en-CA" baseline="0" dirty="0"/>
          </a:p>
          <a:p>
            <a:r>
              <a:rPr lang="en-CA" baseline="0" dirty="0"/>
              <a:t>The engine has</a:t>
            </a:r>
            <a:r>
              <a:rPr lang="en-CA" b="1" baseline="0" dirty="0"/>
              <a:t> 5 learning gears</a:t>
            </a:r>
            <a:r>
              <a:rPr lang="en-CA" baseline="0" dirty="0"/>
              <a:t> and </a:t>
            </a:r>
            <a:r>
              <a:rPr lang="en-CA" b="1" baseline="0" dirty="0"/>
              <a:t>3</a:t>
            </a:r>
            <a:r>
              <a:rPr lang="en-CA" baseline="0" dirty="0"/>
              <a:t> </a:t>
            </a:r>
            <a:r>
              <a:rPr lang="en-CA" b="1" baseline="0" dirty="0"/>
              <a:t>health system gears </a:t>
            </a:r>
            <a:r>
              <a:rPr lang="en-CA" baseline="0" dirty="0"/>
              <a:t>that describe the </a:t>
            </a:r>
            <a:r>
              <a:rPr lang="en-CA" b="1" baseline="0" dirty="0"/>
              <a:t>intersections of research and care delivery</a:t>
            </a:r>
            <a:r>
              <a:rPr lang="en-CA" baseline="0" dirty="0"/>
              <a:t>. These </a:t>
            </a:r>
            <a:r>
              <a:rPr lang="en-CA" b="1" baseline="0" dirty="0"/>
              <a:t>gears intersect with each other and result in sustained motion. </a:t>
            </a:r>
          </a:p>
          <a:p>
            <a:endParaRPr lang="en-CA" b="1" baseline="0" dirty="0"/>
          </a:p>
          <a:p>
            <a:r>
              <a:rPr lang="en-CA" baseline="0" dirty="0"/>
              <a:t>Like any engine, </a:t>
            </a:r>
            <a:r>
              <a:rPr lang="en-CA" b="1" baseline="0" dirty="0"/>
              <a:t>the LHS engine requires a constant infusion of fuel and accelerants.</a:t>
            </a:r>
          </a:p>
          <a:p>
            <a:endParaRPr lang="en-CA" b="1" baseline="0" dirty="0"/>
          </a:p>
          <a:p>
            <a:r>
              <a:rPr lang="en-CA" baseline="0" dirty="0"/>
              <a:t>And of course it </a:t>
            </a:r>
            <a:r>
              <a:rPr lang="en-CA" b="1" baseline="0" dirty="0"/>
              <a:t>has brakes and moderators that keep it on course and safe</a:t>
            </a:r>
            <a:r>
              <a:rPr lang="en-CA" baseline="0" dirty="0"/>
              <a:t>.  </a:t>
            </a:r>
          </a:p>
          <a:p>
            <a:endParaRPr lang="en-CA" baseline="0" dirty="0"/>
          </a:p>
          <a:p>
            <a:r>
              <a:rPr lang="en-CA" baseline="0" dirty="0"/>
              <a:t>The next slides focus on the gears and outputs, as well as the fuels, accelerants, brakes and moderators.   	</a:t>
            </a:r>
            <a:endParaRPr lang="en-CA" dirty="0"/>
          </a:p>
        </p:txBody>
      </p:sp>
      <p:sp>
        <p:nvSpPr>
          <p:cNvPr id="4" name="Slide Number Placeholder 3">
            <a:extLst>
              <a:ext uri="{FF2B5EF4-FFF2-40B4-BE49-F238E27FC236}">
                <a16:creationId xmlns:a16="http://schemas.microsoft.com/office/drawing/2014/main" id="{30AC0285-F921-21BE-D6B8-A7A86B37A777}"/>
              </a:ext>
            </a:extLst>
          </p:cNvPr>
          <p:cNvSpPr>
            <a:spLocks noGrp="1"/>
          </p:cNvSpPr>
          <p:nvPr>
            <p:ph type="sldNum" sz="quarter" idx="10"/>
          </p:nvPr>
        </p:nvSpPr>
        <p:spPr/>
        <p:txBody>
          <a:bodyPr/>
          <a:lstStyle/>
          <a:p>
            <a:fld id="{98782DDE-D567-4EBA-A339-84AB885B746A}" type="slidenum">
              <a:rPr lang="en-CA" smtClean="0"/>
              <a:t>7</a:t>
            </a:fld>
            <a:endParaRPr lang="en-CA" dirty="0"/>
          </a:p>
        </p:txBody>
      </p:sp>
    </p:spTree>
    <p:extLst>
      <p:ext uri="{BB962C8B-B14F-4D97-AF65-F5344CB8AC3E}">
        <p14:creationId xmlns:p14="http://schemas.microsoft.com/office/powerpoint/2010/main" val="1518840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A7A80-87AE-1940-A200-E450050BC9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32296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7D9047-80D4-4982-A992-13074D976FC0}"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04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400" dirty="0"/>
              <a:t>John</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C11621C-3EA7-C342-A130-13C6D43C8C0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a:sym typeface="Arial"/>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969297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a:t>
            </a:r>
            <a:r>
              <a:rPr lang="en-CA" baseline="0" dirty="0"/>
              <a:t> is the </a:t>
            </a:r>
            <a:r>
              <a:rPr lang="en-CA" b="1" baseline="0" dirty="0"/>
              <a:t>LHS Action Framework </a:t>
            </a:r>
            <a:r>
              <a:rPr lang="en-CA" baseline="0" dirty="0"/>
              <a:t>that we have been building and refining at IBH with the help of leaders, patients and community members across Ontario.  </a:t>
            </a:r>
            <a:r>
              <a:rPr lang="en-CA" b="1" baseline="0" dirty="0"/>
              <a:t>This is the framework we are now consistently using at IBH and THP</a:t>
            </a:r>
            <a:r>
              <a:rPr lang="en-CA" baseline="0" dirty="0"/>
              <a:t>.</a:t>
            </a:r>
          </a:p>
          <a:p>
            <a:endParaRPr lang="en-CA" baseline="0" dirty="0"/>
          </a:p>
          <a:p>
            <a:r>
              <a:rPr lang="en-CA" baseline="0" dirty="0"/>
              <a:t>The framework is presented as a </a:t>
            </a:r>
            <a:r>
              <a:rPr lang="en-CA" b="1" baseline="0" dirty="0"/>
              <a:t>learning</a:t>
            </a:r>
            <a:r>
              <a:rPr lang="en-CA" baseline="0" dirty="0"/>
              <a:t> </a:t>
            </a:r>
            <a:r>
              <a:rPr lang="en-CA" b="1" baseline="0" dirty="0"/>
              <a:t>engine</a:t>
            </a:r>
            <a:r>
              <a:rPr lang="en-CA" baseline="0" dirty="0"/>
              <a:t> (a clean engine of course!) </a:t>
            </a:r>
            <a:r>
              <a:rPr lang="en-CA" b="1" baseline="0" dirty="0"/>
              <a:t>that creates motion in a production line</a:t>
            </a:r>
            <a:r>
              <a:rPr lang="en-CA" baseline="0" dirty="0"/>
              <a:t>.  </a:t>
            </a:r>
            <a:r>
              <a:rPr lang="en-CA" b="1" baseline="0" dirty="0"/>
              <a:t>For this engine, the products are the quintuple aim</a:t>
            </a:r>
            <a:r>
              <a:rPr lang="en-CA" baseline="0" dirty="0"/>
              <a:t> – population health, good health care experiences for patients and caregivers, a sustainable work life for health care providers, affordability, and of course, equity across our communities.  </a:t>
            </a:r>
          </a:p>
          <a:p>
            <a:endParaRPr lang="en-CA" baseline="0" dirty="0"/>
          </a:p>
          <a:p>
            <a:r>
              <a:rPr lang="en-CA" baseline="0" dirty="0"/>
              <a:t>The engine has</a:t>
            </a:r>
            <a:r>
              <a:rPr lang="en-CA" b="1" baseline="0" dirty="0"/>
              <a:t> 5 learning gears</a:t>
            </a:r>
            <a:r>
              <a:rPr lang="en-CA" baseline="0" dirty="0"/>
              <a:t> and </a:t>
            </a:r>
            <a:r>
              <a:rPr lang="en-CA" b="1" baseline="0" dirty="0"/>
              <a:t>3</a:t>
            </a:r>
            <a:r>
              <a:rPr lang="en-CA" baseline="0" dirty="0"/>
              <a:t> </a:t>
            </a:r>
            <a:r>
              <a:rPr lang="en-CA" b="1" baseline="0" dirty="0"/>
              <a:t>health system gears </a:t>
            </a:r>
            <a:r>
              <a:rPr lang="en-CA" baseline="0" dirty="0"/>
              <a:t>that describe the </a:t>
            </a:r>
            <a:r>
              <a:rPr lang="en-CA" b="1" baseline="0" dirty="0"/>
              <a:t>intersections of research and care delivery</a:t>
            </a:r>
            <a:r>
              <a:rPr lang="en-CA" baseline="0" dirty="0"/>
              <a:t>. These </a:t>
            </a:r>
            <a:r>
              <a:rPr lang="en-CA" b="1" baseline="0" dirty="0"/>
              <a:t>gears intersect with each other and result in sustained motion. </a:t>
            </a:r>
          </a:p>
          <a:p>
            <a:endParaRPr lang="en-CA" b="1" baseline="0" dirty="0"/>
          </a:p>
          <a:p>
            <a:r>
              <a:rPr lang="en-CA" baseline="0" dirty="0"/>
              <a:t>Like any engine, </a:t>
            </a:r>
            <a:r>
              <a:rPr lang="en-CA" b="1" baseline="0" dirty="0"/>
              <a:t>the LHS engine requires a constant infusion of fuel and accelerants.</a:t>
            </a:r>
          </a:p>
          <a:p>
            <a:endParaRPr lang="en-CA" b="1" baseline="0" dirty="0"/>
          </a:p>
          <a:p>
            <a:r>
              <a:rPr lang="en-CA" baseline="0" dirty="0"/>
              <a:t>And of course it </a:t>
            </a:r>
            <a:r>
              <a:rPr lang="en-CA" b="1" baseline="0" dirty="0"/>
              <a:t>has brakes and moderators that keep it on course and safe</a:t>
            </a:r>
            <a:r>
              <a:rPr lang="en-CA" baseline="0" dirty="0"/>
              <a:t>.  </a:t>
            </a:r>
          </a:p>
          <a:p>
            <a:endParaRPr lang="en-CA" baseline="0" dirty="0"/>
          </a:p>
          <a:p>
            <a:r>
              <a:rPr lang="en-CA" baseline="0" dirty="0"/>
              <a:t>The next slides focus on the gears and outputs, as well as the fuels, accelerants, brakes and moderators.   	</a:t>
            </a:r>
            <a:endParaRPr lang="en-CA" dirty="0"/>
          </a:p>
        </p:txBody>
      </p:sp>
      <p:sp>
        <p:nvSpPr>
          <p:cNvPr id="4" name="Slide Number Placeholder 3"/>
          <p:cNvSpPr>
            <a:spLocks noGrp="1"/>
          </p:cNvSpPr>
          <p:nvPr>
            <p:ph type="sldNum" sz="quarter" idx="10"/>
          </p:nvPr>
        </p:nvSpPr>
        <p:spPr/>
        <p:txBody>
          <a:bodyPr/>
          <a:lstStyle/>
          <a:p>
            <a:fld id="{98782DDE-D567-4EBA-A339-84AB885B746A}" type="slidenum">
              <a:rPr lang="en-CA" smtClean="0"/>
              <a:t>38</a:t>
            </a:fld>
            <a:endParaRPr lang="en-CA" dirty="0"/>
          </a:p>
        </p:txBody>
      </p:sp>
    </p:spTree>
    <p:extLst>
      <p:ext uri="{BB962C8B-B14F-4D97-AF65-F5344CB8AC3E}">
        <p14:creationId xmlns:p14="http://schemas.microsoft.com/office/powerpoint/2010/main" val="214062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C02105-FDFF-414C-B72F-7DE5BC512B38}" type="slidenum">
              <a:rPr kumimoji="0" lang="en-CA"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2797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CA" dirty="0"/>
          </a:p>
        </p:txBody>
      </p:sp>
    </p:spTree>
    <p:extLst>
      <p:ext uri="{BB962C8B-B14F-4D97-AF65-F5344CB8AC3E}">
        <p14:creationId xmlns:p14="http://schemas.microsoft.com/office/powerpoint/2010/main" val="3374471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CA" dirty="0"/>
          </a:p>
        </p:txBody>
      </p:sp>
    </p:spTree>
    <p:extLst>
      <p:ext uri="{BB962C8B-B14F-4D97-AF65-F5344CB8AC3E}">
        <p14:creationId xmlns:p14="http://schemas.microsoft.com/office/powerpoint/2010/main" val="3127155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62C71-173B-4C7B-B0CD-3BDECBD7883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1370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ed2e4d5b2f_0_1033:notes"/>
          <p:cNvSpPr>
            <a:spLocks noGrp="1" noRot="1" noChangeAspect="1"/>
          </p:cNvSpPr>
          <p:nvPr>
            <p:ph type="sldImg" idx="2"/>
          </p:nvPr>
        </p:nvSpPr>
        <p:spPr>
          <a:xfrm>
            <a:off x="-104775" y="1504950"/>
            <a:ext cx="7219950" cy="4062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ed2e4d5b2f_0_1033:notes"/>
          <p:cNvSpPr txBox="1">
            <a:spLocks noGrp="1"/>
          </p:cNvSpPr>
          <p:nvPr>
            <p:ph type="body" idx="1"/>
          </p:nvPr>
        </p:nvSpPr>
        <p:spPr>
          <a:xfrm>
            <a:off x="701040" y="5794058"/>
            <a:ext cx="5608200" cy="474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Traditionally in health care, we see people being able to participate in traditional ways</a:t>
            </a:r>
            <a:endParaRPr/>
          </a:p>
          <a:p>
            <a:pPr marL="0" lvl="0" indent="0" algn="l" rtl="0">
              <a:lnSpc>
                <a:spcPct val="100000"/>
              </a:lnSpc>
              <a:spcBef>
                <a:spcPts val="0"/>
              </a:spcBef>
              <a:spcAft>
                <a:spcPts val="0"/>
              </a:spcAft>
              <a:buSzPts val="1400"/>
              <a:buNone/>
            </a:pPr>
            <a:r>
              <a:rPr lang="en-US"/>
              <a:t>Folks be at the table and involve them in the work</a:t>
            </a:r>
            <a:endParaRPr/>
          </a:p>
          <a:p>
            <a:pPr marL="0" lvl="0" indent="0" algn="l" rtl="0">
              <a:lnSpc>
                <a:spcPct val="100000"/>
              </a:lnSpc>
              <a:spcBef>
                <a:spcPts val="0"/>
              </a:spcBef>
              <a:spcAft>
                <a:spcPts val="0"/>
              </a:spcAft>
              <a:buSzPts val="1400"/>
              <a:buNone/>
            </a:pPr>
            <a:r>
              <a:rPr lang="en-US"/>
              <a:t>Going to people in the places where they will safe </a:t>
            </a:r>
            <a:endParaRPr/>
          </a:p>
          <a:p>
            <a:pPr marL="0" lvl="0" indent="0" algn="l" rtl="0">
              <a:lnSpc>
                <a:spcPct val="100000"/>
              </a:lnSpc>
              <a:spcBef>
                <a:spcPts val="0"/>
              </a:spcBef>
              <a:spcAft>
                <a:spcPts val="0"/>
              </a:spcAft>
              <a:buSzPts val="1400"/>
              <a:buNone/>
            </a:pPr>
            <a:r>
              <a:rPr lang="en-US"/>
              <a:t>Example offer language support and peer support</a:t>
            </a:r>
            <a:endParaRPr/>
          </a:p>
        </p:txBody>
      </p:sp>
      <p:sp>
        <p:nvSpPr>
          <p:cNvPr id="389" name="Google Shape;389;g2ed2e4d5b2f_0_1033:notes"/>
          <p:cNvSpPr txBox="1">
            <a:spLocks noGrp="1"/>
          </p:cNvSpPr>
          <p:nvPr>
            <p:ph type="sldNum" idx="12"/>
          </p:nvPr>
        </p:nvSpPr>
        <p:spPr>
          <a:xfrm>
            <a:off x="3970937" y="11435532"/>
            <a:ext cx="3037800" cy="6042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9403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a:t>
            </a:r>
            <a:r>
              <a:rPr lang="en-CA" baseline="0" dirty="0"/>
              <a:t> is the </a:t>
            </a:r>
            <a:r>
              <a:rPr lang="en-CA" b="1" baseline="0" dirty="0"/>
              <a:t>LHS Action Framework </a:t>
            </a:r>
            <a:r>
              <a:rPr lang="en-CA" baseline="0" dirty="0"/>
              <a:t>that we have been building and refining at IBH with the help of leaders, patients and community members across Ontario.  </a:t>
            </a:r>
            <a:r>
              <a:rPr lang="en-CA" b="1" baseline="0" dirty="0"/>
              <a:t>This is the framework we are now consistently using at IBH and THP</a:t>
            </a:r>
            <a:r>
              <a:rPr lang="en-CA" baseline="0" dirty="0"/>
              <a:t>.</a:t>
            </a:r>
          </a:p>
          <a:p>
            <a:endParaRPr lang="en-CA" baseline="0" dirty="0"/>
          </a:p>
          <a:p>
            <a:r>
              <a:rPr lang="en-CA" baseline="0" dirty="0"/>
              <a:t>The framework is presented as a </a:t>
            </a:r>
            <a:r>
              <a:rPr lang="en-CA" b="1" baseline="0" dirty="0"/>
              <a:t>learning</a:t>
            </a:r>
            <a:r>
              <a:rPr lang="en-CA" baseline="0" dirty="0"/>
              <a:t> </a:t>
            </a:r>
            <a:r>
              <a:rPr lang="en-CA" b="1" baseline="0" dirty="0"/>
              <a:t>engine</a:t>
            </a:r>
            <a:r>
              <a:rPr lang="en-CA" baseline="0" dirty="0"/>
              <a:t> (a clean engine of course!) </a:t>
            </a:r>
            <a:r>
              <a:rPr lang="en-CA" b="1" baseline="0" dirty="0"/>
              <a:t>that creates motion in a production line</a:t>
            </a:r>
            <a:r>
              <a:rPr lang="en-CA" baseline="0" dirty="0"/>
              <a:t>.  </a:t>
            </a:r>
            <a:r>
              <a:rPr lang="en-CA" b="1" baseline="0" dirty="0"/>
              <a:t>For this engine, the products are the quintuple aim</a:t>
            </a:r>
            <a:r>
              <a:rPr lang="en-CA" baseline="0" dirty="0"/>
              <a:t> – population health, good health care experiences for patients and caregivers, a sustainable work life for health care providers, affordability, and of course, equity across our communities.  </a:t>
            </a:r>
          </a:p>
          <a:p>
            <a:endParaRPr lang="en-CA" baseline="0" dirty="0"/>
          </a:p>
          <a:p>
            <a:r>
              <a:rPr lang="en-CA" baseline="0" dirty="0"/>
              <a:t>The engine has</a:t>
            </a:r>
            <a:r>
              <a:rPr lang="en-CA" b="1" baseline="0" dirty="0"/>
              <a:t> 5 learning gears</a:t>
            </a:r>
            <a:r>
              <a:rPr lang="en-CA" baseline="0" dirty="0"/>
              <a:t> and </a:t>
            </a:r>
            <a:r>
              <a:rPr lang="en-CA" b="1" baseline="0" dirty="0"/>
              <a:t>3</a:t>
            </a:r>
            <a:r>
              <a:rPr lang="en-CA" baseline="0" dirty="0"/>
              <a:t> </a:t>
            </a:r>
            <a:r>
              <a:rPr lang="en-CA" b="1" baseline="0" dirty="0"/>
              <a:t>health system gears </a:t>
            </a:r>
            <a:r>
              <a:rPr lang="en-CA" baseline="0" dirty="0"/>
              <a:t>that describe the </a:t>
            </a:r>
            <a:r>
              <a:rPr lang="en-CA" b="1" baseline="0" dirty="0"/>
              <a:t>intersections of research and care delivery</a:t>
            </a:r>
            <a:r>
              <a:rPr lang="en-CA" baseline="0" dirty="0"/>
              <a:t>. These </a:t>
            </a:r>
            <a:r>
              <a:rPr lang="en-CA" b="1" baseline="0" dirty="0"/>
              <a:t>gears intersect with each other and result in sustained motion. </a:t>
            </a:r>
          </a:p>
          <a:p>
            <a:endParaRPr lang="en-CA" b="1" baseline="0" dirty="0"/>
          </a:p>
          <a:p>
            <a:r>
              <a:rPr lang="en-CA" baseline="0" dirty="0"/>
              <a:t>Like any engine, </a:t>
            </a:r>
            <a:r>
              <a:rPr lang="en-CA" b="1" baseline="0" dirty="0"/>
              <a:t>the LHS engine requires a constant infusion of fuel and accelerants.</a:t>
            </a:r>
          </a:p>
          <a:p>
            <a:endParaRPr lang="en-CA" b="1" baseline="0" dirty="0"/>
          </a:p>
          <a:p>
            <a:r>
              <a:rPr lang="en-CA" baseline="0" dirty="0"/>
              <a:t>And of course it </a:t>
            </a:r>
            <a:r>
              <a:rPr lang="en-CA" b="1" baseline="0" dirty="0"/>
              <a:t>has brakes and moderators that keep it on course and safe</a:t>
            </a:r>
            <a:r>
              <a:rPr lang="en-CA" baseline="0" dirty="0"/>
              <a:t>.  </a:t>
            </a:r>
          </a:p>
          <a:p>
            <a:endParaRPr lang="en-CA" baseline="0" dirty="0"/>
          </a:p>
          <a:p>
            <a:r>
              <a:rPr lang="en-CA" baseline="0" dirty="0"/>
              <a:t>The next slides focus on the gears and outputs, as well as the fuels, accelerants, brakes and moderators.   	</a:t>
            </a:r>
            <a:endParaRPr lang="en-CA" dirty="0"/>
          </a:p>
        </p:txBody>
      </p:sp>
      <p:sp>
        <p:nvSpPr>
          <p:cNvPr id="4" name="Slide Number Placeholder 3"/>
          <p:cNvSpPr>
            <a:spLocks noGrp="1"/>
          </p:cNvSpPr>
          <p:nvPr>
            <p:ph type="sldNum" sz="quarter" idx="10"/>
          </p:nvPr>
        </p:nvSpPr>
        <p:spPr/>
        <p:txBody>
          <a:bodyPr/>
          <a:lstStyle/>
          <a:p>
            <a:fld id="{98782DDE-D567-4EBA-A339-84AB885B746A}" type="slidenum">
              <a:rPr lang="en-CA" smtClean="0"/>
              <a:t>46</a:t>
            </a:fld>
            <a:endParaRPr lang="en-CA" dirty="0"/>
          </a:p>
        </p:txBody>
      </p:sp>
    </p:spTree>
    <p:extLst>
      <p:ext uri="{BB962C8B-B14F-4D97-AF65-F5344CB8AC3E}">
        <p14:creationId xmlns:p14="http://schemas.microsoft.com/office/powerpoint/2010/main" val="21406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EAE5-0999-78B8-CEF8-FFE246251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B1B86-A787-25A0-9E37-6190F128E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283B1-C7F4-9367-4405-5F88039AFD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BC73FD-3BF4-FC76-582A-ACCCD9EE21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0742-CA0C-4880-852C-21F0D39CA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949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C02105-FDFF-414C-B72F-7DE5BC512B38}" type="slidenum">
              <a:rPr kumimoji="0" lang="en-CA"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2797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MC: </a:t>
            </a:r>
            <a:r>
              <a:rPr lang="en-US" sz="1200" kern="1200" dirty="0">
                <a:solidFill>
                  <a:schemeClr val="tx1"/>
                </a:solidFill>
                <a:effectLst/>
                <a:latin typeface="+mn-lt"/>
                <a:ea typeface="+mn-ea"/>
                <a:cs typeface="+mn-cs"/>
              </a:rPr>
              <a:t>This webinar will focus on (click) the “evidence funnel” of the KTA.</a:t>
            </a:r>
          </a:p>
          <a:p>
            <a:r>
              <a:rPr lang="en-US" dirty="0"/>
              <a:t> </a:t>
            </a:r>
          </a:p>
          <a:p>
            <a:endParaRPr lang="en-US" dirty="0"/>
          </a:p>
        </p:txBody>
      </p:sp>
    </p:spTree>
    <p:extLst>
      <p:ext uri="{BB962C8B-B14F-4D97-AF65-F5344CB8AC3E}">
        <p14:creationId xmlns:p14="http://schemas.microsoft.com/office/powerpoint/2010/main" val="4132488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last LHS</a:t>
            </a:r>
            <a:r>
              <a:rPr lang="en-CA" baseline="0" dirty="0"/>
              <a:t> learning gear is </a:t>
            </a:r>
            <a:r>
              <a:rPr lang="en-CA" b="1" baseline="0" dirty="0"/>
              <a:t>rapid cycle evaluation, feedback and adaptation</a:t>
            </a:r>
            <a:r>
              <a:rPr lang="en-CA" baseline="0" dirty="0"/>
              <a:t>.  LHS evaluators r</a:t>
            </a:r>
            <a:r>
              <a:rPr lang="en-CA" dirty="0"/>
              <a:t>ely heavily on </a:t>
            </a:r>
            <a:r>
              <a:rPr lang="en-CA" b="1" dirty="0"/>
              <a:t>realist evaluation methods</a:t>
            </a:r>
            <a:r>
              <a:rPr lang="en-CA" dirty="0"/>
              <a:t>, using a combination of qualitative, quantitative, and hybrid approaches, staged at the </a:t>
            </a:r>
            <a:r>
              <a:rPr lang="en-CA" b="1" dirty="0"/>
              <a:t>developmental, formative, and summative stages </a:t>
            </a:r>
            <a:r>
              <a:rPr lang="en-CA" dirty="0"/>
              <a:t>of implementation. </a:t>
            </a:r>
          </a:p>
          <a:p>
            <a:endParaRPr lang="en-CA" dirty="0"/>
          </a:p>
          <a:p>
            <a:r>
              <a:rPr lang="en-CA" dirty="0"/>
              <a:t>A central focus is to measure </a:t>
            </a:r>
            <a:r>
              <a:rPr lang="en-CA" b="1" dirty="0"/>
              <a:t>how well a multicomponent invention is working for what patient population, and under what conditions</a:t>
            </a:r>
            <a:r>
              <a:rPr lang="en-CA" dirty="0"/>
              <a:t>. To enable rapid cycle change, </a:t>
            </a:r>
            <a:r>
              <a:rPr lang="en-CA" b="1" dirty="0"/>
              <a:t>early feedback of preliminary data to implementation teams is key </a:t>
            </a:r>
            <a:r>
              <a:rPr lang="en-CA" b="0" dirty="0"/>
              <a:t>so that early changes can</a:t>
            </a:r>
            <a:r>
              <a:rPr lang="en-CA" b="0" baseline="0" dirty="0"/>
              <a:t> be made to the intervention and or implementation strategy.  </a:t>
            </a:r>
            <a:endParaRPr lang="en-CA" b="0" dirty="0"/>
          </a:p>
        </p:txBody>
      </p:sp>
      <p:sp>
        <p:nvSpPr>
          <p:cNvPr id="4" name="Slide Number Placeholder 3"/>
          <p:cNvSpPr>
            <a:spLocks noGrp="1"/>
          </p:cNvSpPr>
          <p:nvPr>
            <p:ph type="sldNum" sz="quarter" idx="10"/>
          </p:nvPr>
        </p:nvSpPr>
        <p:spPr/>
        <p:txBody>
          <a:bodyPr/>
          <a:lstStyle/>
          <a:p>
            <a:fld id="{98782DDE-D567-4EBA-A339-84AB885B746A}" type="slidenum">
              <a:rPr lang="en-CA" smtClean="0"/>
              <a:t>53</a:t>
            </a:fld>
            <a:endParaRPr lang="en-CA" dirty="0"/>
          </a:p>
        </p:txBody>
      </p:sp>
    </p:spTree>
    <p:extLst>
      <p:ext uri="{BB962C8B-B14F-4D97-AF65-F5344CB8AC3E}">
        <p14:creationId xmlns:p14="http://schemas.microsoft.com/office/powerpoint/2010/main" val="4281664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CB0E6-84E1-C960-EFF1-7A0D5B8F9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E109C-3B05-A3F9-ED59-B4DCFC245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F2D2D-05AE-71DE-4058-1DD25BD76C8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41F71FD-6385-CD93-E152-85E37E381531}"/>
              </a:ext>
            </a:extLst>
          </p:cNvPr>
          <p:cNvSpPr>
            <a:spLocks noGrp="1"/>
          </p:cNvSpPr>
          <p:nvPr>
            <p:ph type="sldNum" sz="quarter" idx="10"/>
          </p:nvPr>
        </p:nvSpPr>
        <p:spPr/>
        <p:txBody>
          <a:bodyPr/>
          <a:lstStyle/>
          <a:p>
            <a:fld id="{AFC02105-FDFF-414C-B72F-7DE5BC512B38}" type="slidenum">
              <a:rPr lang="en-CA" smtClean="0"/>
              <a:t>54</a:t>
            </a:fld>
            <a:endParaRPr lang="en-CA"/>
          </a:p>
        </p:txBody>
      </p:sp>
    </p:spTree>
    <p:extLst>
      <p:ext uri="{BB962C8B-B14F-4D97-AF65-F5344CB8AC3E}">
        <p14:creationId xmlns:p14="http://schemas.microsoft.com/office/powerpoint/2010/main" val="3001470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68F046E-0F66-4503-A5E8-6085D929A71D}"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9817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3885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C0742-CA0C-4880-852C-21F0D39CAF0F}" type="slidenum">
              <a:rPr lang="en-US" smtClean="0"/>
              <a:t>61</a:t>
            </a:fld>
            <a:endParaRPr lang="en-US" dirty="0"/>
          </a:p>
        </p:txBody>
      </p:sp>
    </p:spTree>
    <p:extLst>
      <p:ext uri="{BB962C8B-B14F-4D97-AF65-F5344CB8AC3E}">
        <p14:creationId xmlns:p14="http://schemas.microsoft.com/office/powerpoint/2010/main" val="1325677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90EF0-4F7B-72C2-15DE-16D5F1097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415CF-403F-51D2-AD53-E7A4A74EA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0FAC7-EDC1-7976-21BE-F63B2665B1E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CC9653EF-FACB-D24F-60B2-A36BF8BCB982}"/>
              </a:ext>
            </a:extLst>
          </p:cNvPr>
          <p:cNvSpPr>
            <a:spLocks noGrp="1"/>
          </p:cNvSpPr>
          <p:nvPr>
            <p:ph type="sldNum" sz="quarter" idx="10"/>
          </p:nvPr>
        </p:nvSpPr>
        <p:spPr/>
        <p:txBody>
          <a:bodyPr/>
          <a:lstStyle/>
          <a:p>
            <a:fld id="{AFC02105-FDFF-414C-B72F-7DE5BC512B38}" type="slidenum">
              <a:rPr lang="en-CA" smtClean="0"/>
              <a:t>62</a:t>
            </a:fld>
            <a:endParaRPr lang="en-CA"/>
          </a:p>
        </p:txBody>
      </p:sp>
    </p:spTree>
    <p:extLst>
      <p:ext uri="{BB962C8B-B14F-4D97-AF65-F5344CB8AC3E}">
        <p14:creationId xmlns:p14="http://schemas.microsoft.com/office/powerpoint/2010/main" val="346134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EA6E6-7976-0EC2-5577-593305C74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4760A-2212-77C4-D2E1-639761F70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27A02-AC33-F628-FAD9-4BC6F5A459E2}"/>
              </a:ext>
            </a:extLst>
          </p:cNvPr>
          <p:cNvSpPr>
            <a:spLocks noGrp="1"/>
          </p:cNvSpPr>
          <p:nvPr>
            <p:ph type="body" idx="1"/>
          </p:nvPr>
        </p:nvSpPr>
        <p:spPr/>
        <p:txBody>
          <a:bodyPr/>
          <a:lstStyle/>
          <a:p>
            <a:r>
              <a:rPr lang="en-CA" baseline="0" dirty="0"/>
              <a:t>Like any engine, </a:t>
            </a:r>
            <a:r>
              <a:rPr lang="en-CA" b="1" baseline="0" dirty="0"/>
              <a:t>the LHS engine requires a constant infusion of fuel and accelerants.</a:t>
            </a:r>
          </a:p>
          <a:p>
            <a:endParaRPr lang="en-CA" b="1" baseline="0" dirty="0"/>
          </a:p>
          <a:p>
            <a:r>
              <a:rPr lang="en-CA" baseline="0" dirty="0"/>
              <a:t>And of course it </a:t>
            </a:r>
            <a:r>
              <a:rPr lang="en-CA" b="1" baseline="0" dirty="0"/>
              <a:t>has brakes and moderators that keep it on course and safe</a:t>
            </a:r>
            <a:r>
              <a:rPr lang="en-CA" baseline="0" dirty="0"/>
              <a:t>.  </a:t>
            </a:r>
          </a:p>
          <a:p>
            <a:endParaRPr lang="en-CA" baseline="0" dirty="0"/>
          </a:p>
        </p:txBody>
      </p:sp>
      <p:sp>
        <p:nvSpPr>
          <p:cNvPr id="4" name="Slide Number Placeholder 3">
            <a:extLst>
              <a:ext uri="{FF2B5EF4-FFF2-40B4-BE49-F238E27FC236}">
                <a16:creationId xmlns:a16="http://schemas.microsoft.com/office/drawing/2014/main" id="{CE94F659-03B1-BA36-6B6E-663880458B87}"/>
              </a:ext>
            </a:extLst>
          </p:cNvPr>
          <p:cNvSpPr>
            <a:spLocks noGrp="1"/>
          </p:cNvSpPr>
          <p:nvPr>
            <p:ph type="sldNum" sz="quarter" idx="10"/>
          </p:nvPr>
        </p:nvSpPr>
        <p:spPr/>
        <p:txBody>
          <a:bodyPr/>
          <a:lstStyle/>
          <a:p>
            <a:fld id="{98782DDE-D567-4EBA-A339-84AB885B746A}" type="slidenum">
              <a:rPr lang="en-CA" smtClean="0"/>
              <a:t>63</a:t>
            </a:fld>
            <a:endParaRPr lang="en-CA" dirty="0"/>
          </a:p>
        </p:txBody>
      </p:sp>
    </p:spTree>
    <p:extLst>
      <p:ext uri="{BB962C8B-B14F-4D97-AF65-F5344CB8AC3E}">
        <p14:creationId xmlns:p14="http://schemas.microsoft.com/office/powerpoint/2010/main" val="1712217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0742-CA0C-4880-852C-21F0D39CA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808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02A6E-A961-F749-AB60-25D9D8B781D7}" type="slidenum">
              <a:rPr lang="en-US" smtClean="0"/>
              <a:t>68</a:t>
            </a:fld>
            <a:endParaRPr lang="en-US"/>
          </a:p>
        </p:txBody>
      </p:sp>
    </p:spTree>
    <p:extLst>
      <p:ext uri="{BB962C8B-B14F-4D97-AF65-F5344CB8AC3E}">
        <p14:creationId xmlns:p14="http://schemas.microsoft.com/office/powerpoint/2010/main" val="3653859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C02105-FDFF-414C-B72F-7DE5BC512B38}" type="slidenum">
              <a:rPr kumimoji="0" lang="en-CA"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7588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0742-CA0C-4880-852C-21F0D39CA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54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0742-CA0C-4880-852C-21F0D39CA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961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0742-CA0C-4880-852C-21F0D39CA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09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0742-CA0C-4880-852C-21F0D39CA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795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ROB -1 min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67B7E-812A-489C-82A7-86E8E3164BE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83062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4.png"/><Relationship Id="rId1" Type="http://schemas.openxmlformats.org/officeDocument/2006/relationships/slideMaster" Target="../slideMasters/slideMaster8.xml"/><Relationship Id="rId5" Type="http://schemas.openxmlformats.org/officeDocument/2006/relationships/image" Target="../media/image52.svg"/><Relationship Id="rId4" Type="http://schemas.openxmlformats.org/officeDocument/2006/relationships/image" Target="../media/image4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2.xml"/><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emf"/><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3.xml"/><Relationship Id="rId4" Type="http://schemas.openxmlformats.org/officeDocument/2006/relationships/image" Target="../media/image68.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Master" Target="../slideMasters/slideMaster13.xml"/><Relationship Id="rId4" Type="http://schemas.openxmlformats.org/officeDocument/2006/relationships/image" Target="../media/image69.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Master" Target="../slideMasters/slideMaster13.xml"/><Relationship Id="rId4" Type="http://schemas.openxmlformats.org/officeDocument/2006/relationships/image" Target="../media/image67.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Master" Target="../slideMasters/slideMaster13.xml"/><Relationship Id="rId4" Type="http://schemas.openxmlformats.org/officeDocument/2006/relationships/image" Target="../media/image67.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Master" Target="../slideMasters/slideMaster13.xml"/><Relationship Id="rId4" Type="http://schemas.openxmlformats.org/officeDocument/2006/relationships/image" Target="../media/image70.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Master" Target="../slideMasters/slideMaster13.xml"/><Relationship Id="rId4" Type="http://schemas.openxmlformats.org/officeDocument/2006/relationships/image" Target="../media/image69.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Master" Target="../slideMasters/slideMaster13.xml"/><Relationship Id="rId5" Type="http://schemas.openxmlformats.org/officeDocument/2006/relationships/image" Target="../media/image71.png"/><Relationship Id="rId4" Type="http://schemas.openxmlformats.org/officeDocument/2006/relationships/image" Target="../media/image6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0.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image" Target="../media/image26.jpeg"/><Relationship Id="rId1" Type="http://schemas.openxmlformats.org/officeDocument/2006/relationships/slideMaster" Target="../slideMasters/slideMaster5.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microsoft.com/office/2007/relationships/hdphoto" Target="../media/hdphoto2.wdp"/></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1.png"/><Relationship Id="rId1" Type="http://schemas.openxmlformats.org/officeDocument/2006/relationships/slideMaster" Target="../slideMasters/slideMaster8.xml"/><Relationship Id="rId5" Type="http://schemas.openxmlformats.org/officeDocument/2006/relationships/image" Target="../media/image46.svg"/><Relationship Id="rId4" Type="http://schemas.openxmlformats.org/officeDocument/2006/relationships/image" Target="../media/image4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_Zodiac Strip" type="titleOnly">
  <p:cSld name="TITLE_ONLY">
    <p:spTree>
      <p:nvGrpSpPr>
        <p:cNvPr id="1" name="Shape 26"/>
        <p:cNvGrpSpPr/>
        <p:nvPr/>
      </p:nvGrpSpPr>
      <p:grpSpPr>
        <a:xfrm>
          <a:off x="0" y="0"/>
          <a:ext cx="0" cy="0"/>
          <a:chOff x="0" y="0"/>
          <a:chExt cx="0" cy="0"/>
        </a:xfrm>
      </p:grpSpPr>
      <p:sp>
        <p:nvSpPr>
          <p:cNvPr id="27" name="Google Shape;27;p74"/>
          <p:cNvSpPr/>
          <p:nvPr/>
        </p:nvSpPr>
        <p:spPr>
          <a:xfrm>
            <a:off x="0" y="6245525"/>
            <a:ext cx="12192000" cy="6124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8" name="Google Shape;28;p74"/>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29" name="Google Shape;29;p74"/>
          <p:cNvSpPr txBox="1">
            <a:spLocks noGrp="1"/>
          </p:cNvSpPr>
          <p:nvPr>
            <p:ph type="title"/>
          </p:nvPr>
        </p:nvSpPr>
        <p:spPr>
          <a:xfrm>
            <a:off x="838200" y="365126"/>
            <a:ext cx="10515600" cy="73043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
        <p:cNvGrpSpPr/>
        <p:nvPr/>
      </p:nvGrpSpPr>
      <p:grpSpPr>
        <a:xfrm>
          <a:off x="0" y="0"/>
          <a:ext cx="0" cy="0"/>
          <a:chOff x="0" y="0"/>
          <a:chExt cx="0" cy="0"/>
        </a:xfrm>
      </p:grpSpPr>
      <p:sp>
        <p:nvSpPr>
          <p:cNvPr id="105" name="Google Shape;105;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8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7" name="Google Shape;107;p8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08" name="Google Shape;108;p88"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109" name="Google Shape;10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xmlns=""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xmlns=""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dirty="0"/>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dirty="0"/>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xmlns=""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xmlns=""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xmlns=""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xmlns=""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xmlns=""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511379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xmlns=""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dirty="0"/>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xmlns=""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xmlns=""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dirty="0"/>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xmlns=""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dirty="0"/>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r>
              <a:rPr lang="en-US"/>
              <a:t>Click to edit Master title style</a:t>
            </a:r>
            <a:endParaRPr lang="en-US" dirty="0"/>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a:t>Click icon to add picture</a:t>
            </a:r>
            <a:endParaRPr lang="en-US" dirty="0"/>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643762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xmlns=""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xmlns=""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xmlns=""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dirty="0"/>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dirty="0"/>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860006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dirty="0"/>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xmlns=""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dirty="0"/>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xmlns=""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xmlns=""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Tree>
    <p:extLst>
      <p:ext uri="{BB962C8B-B14F-4D97-AF65-F5344CB8AC3E}">
        <p14:creationId xmlns:p14="http://schemas.microsoft.com/office/powerpoint/2010/main" val="15800233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xmlns=""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xmlns=""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dirty="0"/>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005681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xmlns=""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xmlns=""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dirty="0"/>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233662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xmlns=""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p:txBody>
          <a:bodyPr anchor="ctr" anchorCtr="0"/>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181664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xmlns=""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277753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70321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val="3567063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89"/>
          <p:cNvSpPr>
            <a:spLocks noGrp="1"/>
          </p:cNvSpPr>
          <p:nvPr>
            <p:ph type="pic" idx="2"/>
          </p:nvPr>
        </p:nvSpPr>
        <p:spPr>
          <a:xfrm>
            <a:off x="5183188" y="987425"/>
            <a:ext cx="6172200" cy="4873625"/>
          </a:xfrm>
          <a:prstGeom prst="rect">
            <a:avLst/>
          </a:prstGeom>
          <a:noFill/>
          <a:ln>
            <a:noFill/>
          </a:ln>
        </p:spPr>
      </p:sp>
      <p:sp>
        <p:nvSpPr>
          <p:cNvPr id="113" name="Google Shape;113;p8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14" name="Google Shape;114;p89"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115" name="Google Shape;115;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pPr>
              <a:defRPr/>
            </a:pPr>
            <a:fld id="{D7B5CB3C-C45D-244A-9AD1-E9D7452E1D2D}" type="slidenum">
              <a:rPr lang="en-US" smtClean="0"/>
              <a:pPr>
                <a:defRPr/>
              </a:pPr>
              <a:t>‹#›</a:t>
            </a:fld>
            <a:endParaRPr lang="en-US" dirty="0"/>
          </a:p>
        </p:txBody>
      </p:sp>
      <p:sp>
        <p:nvSpPr>
          <p:cNvPr id="3" name="Slide Number Placeholder 1"/>
          <p:cNvSpPr txBox="1">
            <a:spLocks/>
          </p:cNvSpPr>
          <p:nvPr userDrawn="1"/>
        </p:nvSpPr>
        <p:spPr>
          <a:xfrm>
            <a:off x="4471836" y="8582310"/>
            <a:ext cx="2844800" cy="488244"/>
          </a:xfrm>
          <a:prstGeom prst="rect">
            <a:avLst/>
          </a:prstGeom>
        </p:spPr>
        <p:txBody>
          <a:bodyPr vert="horz" lIns="162560" tIns="81280" rIns="162560" bIns="81280" rtlCol="0" anchor="ctr"/>
          <a:lstStyle>
            <a:defPPr>
              <a:defRPr lang="en-US"/>
            </a:defPPr>
            <a:lvl1pPr algn="r" defTabSz="457200" rtl="0" fontAlgn="auto">
              <a:spcBef>
                <a:spcPts val="0"/>
              </a:spcBef>
              <a:spcAft>
                <a:spcPts val="0"/>
              </a:spcAft>
              <a:defRPr sz="800" b="0" i="0" kern="1200" smtClean="0">
                <a:solidFill>
                  <a:schemeClr val="tx1">
                    <a:lumMod val="65000"/>
                    <a:lumOff val="35000"/>
                  </a:schemeClr>
                </a:solidFill>
                <a:latin typeface="Arial"/>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844B61B3-FFF7-9A4C-9A3E-1231FB06FC44}" type="slidenum">
              <a:rPr lang="en-US" sz="1423" smtClean="0">
                <a:latin typeface="Arial"/>
                <a:cs typeface="Arial"/>
              </a:rPr>
              <a:pPr/>
              <a:t>‹#›</a:t>
            </a:fld>
            <a:endParaRPr lang="en-US" sz="1423" dirty="0">
              <a:latin typeface="Arial"/>
              <a:cs typeface="Arial"/>
            </a:endParaRPr>
          </a:p>
        </p:txBody>
      </p:sp>
      <p:sp>
        <p:nvSpPr>
          <p:cNvPr id="4" name="Text Placeholder 8"/>
          <p:cNvSpPr>
            <a:spLocks noGrp="1"/>
          </p:cNvSpPr>
          <p:nvPr>
            <p:ph type="body" sz="quarter" idx="13" hasCustomPrompt="1"/>
          </p:nvPr>
        </p:nvSpPr>
        <p:spPr>
          <a:xfrm>
            <a:off x="357717" y="1717695"/>
            <a:ext cx="11495616" cy="4492605"/>
          </a:xfrm>
          <a:prstGeom prst="rect">
            <a:avLst/>
          </a:prstGeom>
        </p:spPr>
        <p:txBody>
          <a:bodyPr vert="horz"/>
          <a:lstStyle>
            <a:lvl1pPr marL="507963" indent="-507963">
              <a:buClr>
                <a:srgbClr val="00B0F0"/>
              </a:buClr>
              <a:buFont typeface="Wingdings" charset="2"/>
              <a:buChar char="§"/>
              <a:defRPr sz="2844">
                <a:solidFill>
                  <a:schemeClr val="tx1">
                    <a:lumMod val="65000"/>
                    <a:lumOff val="35000"/>
                  </a:schemeClr>
                </a:solidFill>
                <a:latin typeface="Arial"/>
                <a:cs typeface="Arial"/>
              </a:defRPr>
            </a:lvl1pPr>
            <a:lvl2pPr marL="1320702" indent="-507963">
              <a:buFont typeface="Wingdings" charset="2"/>
              <a:buChar char="§"/>
              <a:defRPr sz="2844">
                <a:solidFill>
                  <a:srgbClr val="595959"/>
                </a:solidFill>
                <a:latin typeface="Arial"/>
                <a:cs typeface="Arial"/>
              </a:defRPr>
            </a:lvl2pPr>
            <a:lvl3pPr marL="2031847" indent="-406369">
              <a:buFont typeface="Courier New"/>
              <a:buChar char="o"/>
              <a:defRPr sz="2844">
                <a:solidFill>
                  <a:srgbClr val="595959"/>
                </a:solidFill>
                <a:latin typeface="Arial"/>
                <a:cs typeface="Arial"/>
              </a:defRPr>
            </a:lvl3pPr>
          </a:lstStyle>
          <a:p>
            <a:pPr lvl="0"/>
            <a:r>
              <a:rPr lang="en-US" dirty="0"/>
              <a:t>Text</a:t>
            </a:r>
          </a:p>
          <a:p>
            <a:pPr lvl="1"/>
            <a:r>
              <a:rPr lang="en-US" dirty="0"/>
              <a:t>Text</a:t>
            </a:r>
          </a:p>
          <a:p>
            <a:pPr lvl="2"/>
            <a:r>
              <a:rPr lang="en-US" dirty="0"/>
              <a:t>Text</a:t>
            </a:r>
          </a:p>
          <a:p>
            <a:pPr lvl="0"/>
            <a:endParaRPr lang="en-US" dirty="0"/>
          </a:p>
        </p:txBody>
      </p:sp>
      <p:sp>
        <p:nvSpPr>
          <p:cNvPr id="5" name="Text Placeholder 3"/>
          <p:cNvSpPr>
            <a:spLocks noGrp="1"/>
          </p:cNvSpPr>
          <p:nvPr>
            <p:ph type="body" sz="quarter" idx="14" hasCustomPrompt="1"/>
          </p:nvPr>
        </p:nvSpPr>
        <p:spPr>
          <a:xfrm>
            <a:off x="357717" y="1239617"/>
            <a:ext cx="11495616" cy="478084"/>
          </a:xfrm>
          <a:prstGeom prst="rect">
            <a:avLst/>
          </a:prstGeom>
        </p:spPr>
        <p:txBody>
          <a:bodyPr vert="horz"/>
          <a:lstStyle>
            <a:lvl1pPr marL="0" indent="0">
              <a:buFontTx/>
              <a:buNone/>
              <a:defRPr sz="2844" b="1">
                <a:solidFill>
                  <a:srgbClr val="595959"/>
                </a:solidFill>
                <a:latin typeface="Arial"/>
                <a:cs typeface="Arial"/>
              </a:defRPr>
            </a:lvl1pPr>
            <a:lvl2pPr marL="812740" indent="0">
              <a:buFontTx/>
              <a:buNone/>
              <a:defRPr sz="2844">
                <a:solidFill>
                  <a:schemeClr val="tx1">
                    <a:lumMod val="65000"/>
                    <a:lumOff val="35000"/>
                  </a:schemeClr>
                </a:solidFill>
              </a:defRPr>
            </a:lvl2pPr>
            <a:lvl3pPr marL="1625478" indent="0">
              <a:buFontTx/>
              <a:buNone/>
              <a:defRPr sz="2844">
                <a:solidFill>
                  <a:schemeClr val="tx1">
                    <a:lumMod val="65000"/>
                    <a:lumOff val="35000"/>
                  </a:schemeClr>
                </a:solidFill>
              </a:defRPr>
            </a:lvl3pPr>
            <a:lvl4pPr marL="2438218" indent="0">
              <a:buFontTx/>
              <a:buNone/>
              <a:defRPr sz="2844">
                <a:solidFill>
                  <a:schemeClr val="tx1">
                    <a:lumMod val="65000"/>
                    <a:lumOff val="35000"/>
                  </a:schemeClr>
                </a:solidFill>
              </a:defRPr>
            </a:lvl4pPr>
            <a:lvl5pPr marL="3250956" indent="0">
              <a:buFontTx/>
              <a:buNone/>
              <a:defRPr sz="2844">
                <a:solidFill>
                  <a:schemeClr val="tx1">
                    <a:lumMod val="65000"/>
                    <a:lumOff val="35000"/>
                  </a:schemeClr>
                </a:solidFill>
              </a:defRPr>
            </a:lvl5pPr>
          </a:lstStyle>
          <a:p>
            <a:pPr lvl="0"/>
            <a:r>
              <a:rPr lang="en-CA" dirty="0"/>
              <a:t>Subtitle</a:t>
            </a:r>
            <a:endParaRPr lang="en-US" dirty="0"/>
          </a:p>
        </p:txBody>
      </p:sp>
      <p:sp>
        <p:nvSpPr>
          <p:cNvPr id="6" name="Text Placeholder 7"/>
          <p:cNvSpPr>
            <a:spLocks noGrp="1"/>
          </p:cNvSpPr>
          <p:nvPr>
            <p:ph type="body" sz="quarter" idx="15" hasCustomPrompt="1"/>
          </p:nvPr>
        </p:nvSpPr>
        <p:spPr>
          <a:xfrm>
            <a:off x="357717" y="643683"/>
            <a:ext cx="11495616" cy="533400"/>
          </a:xfrm>
          <a:prstGeom prst="rect">
            <a:avLst/>
          </a:prstGeom>
        </p:spPr>
        <p:txBody>
          <a:bodyPr vert="horz"/>
          <a:lstStyle>
            <a:lvl1pPr marL="0" indent="0">
              <a:buFontTx/>
              <a:buNone/>
              <a:defRPr sz="3556" b="1">
                <a:solidFill>
                  <a:srgbClr val="00B0F0"/>
                </a:solidFill>
                <a:latin typeface="Arial"/>
                <a:cs typeface="Arial"/>
              </a:defRPr>
            </a:lvl1pPr>
            <a:lvl2pPr marL="812740" indent="0">
              <a:buFontTx/>
              <a:buNone/>
              <a:defRPr sz="3556" b="1">
                <a:solidFill>
                  <a:srgbClr val="86C146"/>
                </a:solidFill>
              </a:defRPr>
            </a:lvl2pPr>
            <a:lvl3pPr marL="1625478" indent="0">
              <a:buFontTx/>
              <a:buNone/>
              <a:defRPr sz="3556" b="1">
                <a:solidFill>
                  <a:srgbClr val="86C146"/>
                </a:solidFill>
              </a:defRPr>
            </a:lvl3pPr>
            <a:lvl4pPr marL="2438218" indent="0">
              <a:buFontTx/>
              <a:buNone/>
              <a:defRPr sz="3556" b="1">
                <a:solidFill>
                  <a:srgbClr val="86C146"/>
                </a:solidFill>
              </a:defRPr>
            </a:lvl4pPr>
            <a:lvl5pPr marL="3250956" indent="0">
              <a:buFontTx/>
              <a:buNone/>
              <a:defRPr sz="3556" b="1">
                <a:solidFill>
                  <a:srgbClr val="86C146"/>
                </a:solidFill>
              </a:defRPr>
            </a:lvl5pPr>
          </a:lstStyle>
          <a:p>
            <a:pPr lvl="0"/>
            <a:r>
              <a:rPr lang="en-CA" dirty="0"/>
              <a:t>TITLE</a:t>
            </a:r>
            <a:endParaRPr lang="en-US" dirty="0"/>
          </a:p>
        </p:txBody>
      </p:sp>
    </p:spTree>
    <p:extLst>
      <p:ext uri="{BB962C8B-B14F-4D97-AF65-F5344CB8AC3E}">
        <p14:creationId xmlns:p14="http://schemas.microsoft.com/office/powerpoint/2010/main" val="31387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86" indent="0">
              <a:buNone/>
              <a:defRPr sz="1350"/>
            </a:lvl2pPr>
            <a:lvl3pPr marL="685773" indent="0">
              <a:buNone/>
              <a:defRPr sz="1200"/>
            </a:lvl3pPr>
            <a:lvl4pPr marL="1028659" indent="0">
              <a:buNone/>
              <a:defRPr sz="1050"/>
            </a:lvl4pPr>
            <a:lvl5pPr marL="1371545" indent="0">
              <a:buNone/>
              <a:defRPr sz="1050"/>
            </a:lvl5pPr>
            <a:lvl6pPr marL="1714431" indent="0">
              <a:buNone/>
              <a:defRPr sz="1050"/>
            </a:lvl6pPr>
            <a:lvl7pPr marL="2057318" indent="0">
              <a:buNone/>
              <a:defRPr sz="1050"/>
            </a:lvl7pPr>
            <a:lvl8pPr marL="2400204" indent="0">
              <a:buNone/>
              <a:defRPr sz="1050"/>
            </a:lvl8pPr>
            <a:lvl9pPr marL="2743090" indent="0">
              <a:buNone/>
              <a:defRPr sz="1050"/>
            </a:lvl9pPr>
          </a:lstStyle>
          <a:p>
            <a:pPr lvl="0"/>
            <a:r>
              <a:rPr lang="en-CA"/>
              <a:t>Click to edit Master text styles</a:t>
            </a:r>
          </a:p>
        </p:txBody>
      </p:sp>
    </p:spTree>
    <p:extLst>
      <p:ext uri="{BB962C8B-B14F-4D97-AF65-F5344CB8AC3E}">
        <p14:creationId xmlns:p14="http://schemas.microsoft.com/office/powerpoint/2010/main" val="4519820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56520-3DB6-4478-A2BA-833C1147BCF6}" type="datetime1">
              <a:rPr lang="en-CA" smtClean="0">
                <a:solidFill>
                  <a:srgbClr val="000000">
                    <a:tint val="75000"/>
                  </a:srgbClr>
                </a:solidFill>
              </a:rPr>
              <a:pPr/>
              <a:t>2025-02-05</a:t>
            </a:fld>
            <a:endParaRPr lang="en-CA" dirty="0">
              <a:solidFill>
                <a:srgbClr val="000000">
                  <a:tint val="75000"/>
                </a:srgbClr>
              </a:solidFill>
            </a:endParaRPr>
          </a:p>
        </p:txBody>
      </p:sp>
      <p:sp>
        <p:nvSpPr>
          <p:cNvPr id="5" name="Footer Placeholder 4"/>
          <p:cNvSpPr>
            <a:spLocks noGrp="1"/>
          </p:cNvSpPr>
          <p:nvPr>
            <p:ph type="ftr" sz="quarter" idx="11"/>
          </p:nvPr>
        </p:nvSpPr>
        <p:spPr/>
        <p:txBody>
          <a:bodyPr/>
          <a:lstStyle/>
          <a:p>
            <a:r>
              <a:rPr lang="en-CA" dirty="0">
                <a:solidFill>
                  <a:srgbClr val="000000">
                    <a:tint val="75000"/>
                  </a:srgbClr>
                </a:solidFill>
              </a:rPr>
              <a:t>Copyright 2022© Support House and Centre for Innovation in Peer Support. </a:t>
            </a:r>
          </a:p>
        </p:txBody>
      </p:sp>
      <p:sp>
        <p:nvSpPr>
          <p:cNvPr id="6" name="Slide Number Placeholder 5"/>
          <p:cNvSpPr>
            <a:spLocks noGrp="1"/>
          </p:cNvSpPr>
          <p:nvPr>
            <p:ph type="sldNum" sz="quarter" idx="12"/>
          </p:nvPr>
        </p:nvSpPr>
        <p:spPr/>
        <p:txBody>
          <a:bodyPr/>
          <a:lstStyle/>
          <a:p>
            <a:fld id="{C6283A50-F8C0-48E7-B49B-7A371573A66E}" type="slidenum">
              <a:rPr lang="en-CA" smtClean="0">
                <a:solidFill>
                  <a:srgbClr val="000000">
                    <a:tint val="75000"/>
                  </a:srgbClr>
                </a:solidFill>
              </a:rPr>
              <a:pPr/>
              <a:t>‹#›</a:t>
            </a:fld>
            <a:endParaRPr lang="en-CA" dirty="0">
              <a:solidFill>
                <a:srgbClr val="000000">
                  <a:tint val="75000"/>
                </a:srgbClr>
              </a:solidFill>
            </a:endParaRPr>
          </a:p>
        </p:txBody>
      </p:sp>
    </p:spTree>
    <p:extLst>
      <p:ext uri="{BB962C8B-B14F-4D97-AF65-F5344CB8AC3E}">
        <p14:creationId xmlns:p14="http://schemas.microsoft.com/office/powerpoint/2010/main" val="35425975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15824"/>
            <a:ext cx="10363200" cy="1943240"/>
          </a:xfrm>
        </p:spPr>
        <p:txBody>
          <a:bodyPr>
            <a:noAutofit/>
          </a:bodyPr>
          <a:lstStyle>
            <a:lvl1pPr algn="ctr">
              <a:defRPr sz="6400"/>
            </a:lvl1pPr>
          </a:lstStyle>
          <a:p>
            <a:r>
              <a:rPr lang="en-US" dirty="0"/>
              <a:t>Click to edit Master title style</a:t>
            </a:r>
          </a:p>
        </p:txBody>
      </p:sp>
      <p:sp>
        <p:nvSpPr>
          <p:cNvPr id="3" name="Subtitle 2"/>
          <p:cNvSpPr>
            <a:spLocks noGrp="1"/>
          </p:cNvSpPr>
          <p:nvPr>
            <p:ph type="subTitle" idx="1"/>
          </p:nvPr>
        </p:nvSpPr>
        <p:spPr>
          <a:xfrm>
            <a:off x="1828800" y="3444812"/>
            <a:ext cx="8534400" cy="815291"/>
          </a:xfrm>
        </p:spPr>
        <p:txBody>
          <a:bodyPr>
            <a:normAutofit/>
          </a:bodyPr>
          <a:lstStyle>
            <a:lvl1pPr marL="0" indent="0" algn="ctr">
              <a:buNone/>
              <a:defRPr sz="3200">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9500" y="5117252"/>
            <a:ext cx="3453000" cy="1023109"/>
          </a:xfrm>
          <a:prstGeom prst="rect">
            <a:avLst/>
          </a:prstGeom>
        </p:spPr>
      </p:pic>
      <p:sp>
        <p:nvSpPr>
          <p:cNvPr id="4" name="Rectangle 3"/>
          <p:cNvSpPr/>
          <p:nvPr userDrawn="1"/>
        </p:nvSpPr>
        <p:spPr>
          <a:xfrm>
            <a:off x="9512685" y="5815853"/>
            <a:ext cx="2679315" cy="1042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Tree>
    <p:extLst>
      <p:ext uri="{BB962C8B-B14F-4D97-AF65-F5344CB8AC3E}">
        <p14:creationId xmlns:p14="http://schemas.microsoft.com/office/powerpoint/2010/main" val="390720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288119" y="6244644"/>
            <a:ext cx="2844800" cy="365125"/>
          </a:xfrm>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397238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159371"/>
            <a:ext cx="12331451" cy="7017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dirty="0"/>
          </a:p>
        </p:txBody>
      </p:sp>
      <p:pic>
        <p:nvPicPr>
          <p:cNvPr id="5" name="Picture 4" descr="OHT-Logo-White-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0628" y="6205397"/>
            <a:ext cx="1651501" cy="564616"/>
          </a:xfrm>
          <a:prstGeom prst="rect">
            <a:avLst/>
          </a:prstGeom>
        </p:spPr>
      </p:pic>
    </p:spTree>
    <p:extLst>
      <p:ext uri="{BB962C8B-B14F-4D97-AF65-F5344CB8AC3E}">
        <p14:creationId xmlns:p14="http://schemas.microsoft.com/office/powerpoint/2010/main" val="205696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67"/>
            </a:lvl1pPr>
            <a:lvl2pPr>
              <a:defRPr sz="2400"/>
            </a:lvl2pPr>
            <a:lvl3pPr>
              <a:defRPr sz="2133"/>
            </a:lvl3pPr>
            <a:lvl4pPr>
              <a:defRPr sz="1867"/>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667"/>
            </a:lvl1pPr>
            <a:lvl2pPr>
              <a:defRPr sz="2400"/>
            </a:lvl2pPr>
            <a:lvl3pPr>
              <a:defRPr sz="2133"/>
            </a:lvl3pPr>
            <a:lvl4pPr>
              <a:defRPr sz="1867"/>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77904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67"/>
            </a:lvl1pPr>
            <a:lvl2pPr>
              <a:defRPr sz="2400"/>
            </a:lvl2pPr>
            <a:lvl3pPr>
              <a:defRPr sz="2133"/>
            </a:lvl3pPr>
            <a:lvl4pPr>
              <a:defRPr sz="1867"/>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a:solidFill>
                  <a:srgbClr val="F7941E"/>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667"/>
            </a:lvl1pPr>
            <a:lvl2pPr>
              <a:defRPr sz="2400"/>
            </a:lvl2pPr>
            <a:lvl3pPr>
              <a:defRPr sz="2133"/>
            </a:lvl3pPr>
            <a:lvl4pPr>
              <a:defRPr sz="1867"/>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390432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5720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51257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with Image1">
  <p:cSld name="Title Slide with Image1">
    <p:spTree>
      <p:nvGrpSpPr>
        <p:cNvPr id="1" name="Shape 116"/>
        <p:cNvGrpSpPr/>
        <p:nvPr/>
      </p:nvGrpSpPr>
      <p:grpSpPr>
        <a:xfrm>
          <a:off x="0" y="0"/>
          <a:ext cx="0" cy="0"/>
          <a:chOff x="0" y="0"/>
          <a:chExt cx="0" cy="0"/>
        </a:xfrm>
      </p:grpSpPr>
      <p:sp>
        <p:nvSpPr>
          <p:cNvPr id="117" name="Google Shape;117;p90"/>
          <p:cNvSpPr/>
          <p:nvPr/>
        </p:nvSpPr>
        <p:spPr>
          <a:xfrm>
            <a:off x="486834" y="366717"/>
            <a:ext cx="9146117" cy="515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133" b="1">
              <a:solidFill>
                <a:schemeClr val="lt1"/>
              </a:solidFill>
              <a:latin typeface="Arial"/>
              <a:ea typeface="Arial"/>
              <a:cs typeface="Arial"/>
              <a:sym typeface="Arial"/>
            </a:endParaRPr>
          </a:p>
        </p:txBody>
      </p:sp>
      <p:sp>
        <p:nvSpPr>
          <p:cNvPr id="118" name="Google Shape;118;p90"/>
          <p:cNvSpPr txBox="1">
            <a:spLocks noGrp="1"/>
          </p:cNvSpPr>
          <p:nvPr>
            <p:ph type="title"/>
          </p:nvPr>
        </p:nvSpPr>
        <p:spPr>
          <a:xfrm>
            <a:off x="864807" y="2636970"/>
            <a:ext cx="8768144" cy="801117"/>
          </a:xfrm>
          <a:prstGeom prst="rect">
            <a:avLst/>
          </a:prstGeom>
          <a:noFill/>
          <a:ln>
            <a:noFill/>
          </a:ln>
        </p:spPr>
        <p:txBody>
          <a:bodyPr spcFirstLastPara="1" wrap="square" lIns="91425" tIns="45700" rIns="91425" bIns="45700" anchor="b" anchorCtr="0">
            <a:spAutoFit/>
          </a:bodyPr>
          <a:lstStyle>
            <a:lvl1pPr lvl="0" algn="l">
              <a:lnSpc>
                <a:spcPct val="95000"/>
              </a:lnSpc>
              <a:spcBef>
                <a:spcPts val="0"/>
              </a:spcBef>
              <a:spcAft>
                <a:spcPts val="0"/>
              </a:spcAft>
              <a:buClr>
                <a:schemeClr val="lt1"/>
              </a:buClr>
              <a:buSzPts val="5067"/>
              <a:buFont typeface="Arial"/>
              <a:buNone/>
              <a:defRPr sz="5067" b="0" i="0" u="none" strike="noStrike"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90"/>
          <p:cNvSpPr txBox="1">
            <a:spLocks noGrp="1"/>
          </p:cNvSpPr>
          <p:nvPr>
            <p:ph type="body" idx="1"/>
          </p:nvPr>
        </p:nvSpPr>
        <p:spPr>
          <a:xfrm>
            <a:off x="872935" y="3372897"/>
            <a:ext cx="8733975" cy="50783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Clr>
                <a:schemeClr val="lt1"/>
              </a:buClr>
              <a:buSzPts val="5067"/>
              <a:buFont typeface="Arial"/>
              <a:buNone/>
              <a:defRPr sz="5067" i="1">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98D"/>
              </a:buClr>
              <a:buSzPts val="2400"/>
              <a:buNone/>
              <a:defRPr sz="2400">
                <a:solidFill>
                  <a:srgbClr val="88898D"/>
                </a:solidFill>
              </a:defRPr>
            </a:lvl2pPr>
            <a:lvl3pPr marL="1371600" lvl="2" indent="-228600" algn="l">
              <a:lnSpc>
                <a:spcPct val="90000"/>
              </a:lnSpc>
              <a:spcBef>
                <a:spcPts val="500"/>
              </a:spcBef>
              <a:spcAft>
                <a:spcPts val="0"/>
              </a:spcAft>
              <a:buClr>
                <a:srgbClr val="88898D"/>
              </a:buClr>
              <a:buSzPts val="2133"/>
              <a:buNone/>
              <a:defRPr sz="2133">
                <a:solidFill>
                  <a:srgbClr val="88898D"/>
                </a:solidFill>
              </a:defRPr>
            </a:lvl3pPr>
            <a:lvl4pPr marL="1828800" lvl="3" indent="-228600" algn="l">
              <a:lnSpc>
                <a:spcPct val="90000"/>
              </a:lnSpc>
              <a:spcBef>
                <a:spcPts val="500"/>
              </a:spcBef>
              <a:spcAft>
                <a:spcPts val="0"/>
              </a:spcAft>
              <a:buClr>
                <a:srgbClr val="88898D"/>
              </a:buClr>
              <a:buSzPts val="1867"/>
              <a:buNone/>
              <a:defRPr sz="1867">
                <a:solidFill>
                  <a:srgbClr val="88898D"/>
                </a:solidFill>
              </a:defRPr>
            </a:lvl4pPr>
            <a:lvl5pPr marL="2286000" lvl="4" indent="-228600" algn="l">
              <a:lnSpc>
                <a:spcPct val="90000"/>
              </a:lnSpc>
              <a:spcBef>
                <a:spcPts val="500"/>
              </a:spcBef>
              <a:spcAft>
                <a:spcPts val="0"/>
              </a:spcAft>
              <a:buClr>
                <a:srgbClr val="88898D"/>
              </a:buClr>
              <a:buSzPts val="1867"/>
              <a:buNone/>
              <a:defRPr sz="1867">
                <a:solidFill>
                  <a:srgbClr val="88898D"/>
                </a:solidFill>
              </a:defRPr>
            </a:lvl5pPr>
            <a:lvl6pPr marL="2743200" lvl="5" indent="-228600" algn="l">
              <a:lnSpc>
                <a:spcPct val="90000"/>
              </a:lnSpc>
              <a:spcBef>
                <a:spcPts val="500"/>
              </a:spcBef>
              <a:spcAft>
                <a:spcPts val="0"/>
              </a:spcAft>
              <a:buClr>
                <a:srgbClr val="88898D"/>
              </a:buClr>
              <a:buSzPts val="1867"/>
              <a:buNone/>
              <a:defRPr sz="1867">
                <a:solidFill>
                  <a:srgbClr val="88898D"/>
                </a:solidFill>
              </a:defRPr>
            </a:lvl6pPr>
            <a:lvl7pPr marL="3200400" lvl="6" indent="-228600" algn="l">
              <a:lnSpc>
                <a:spcPct val="90000"/>
              </a:lnSpc>
              <a:spcBef>
                <a:spcPts val="500"/>
              </a:spcBef>
              <a:spcAft>
                <a:spcPts val="0"/>
              </a:spcAft>
              <a:buClr>
                <a:srgbClr val="88898D"/>
              </a:buClr>
              <a:buSzPts val="1867"/>
              <a:buNone/>
              <a:defRPr sz="1867">
                <a:solidFill>
                  <a:srgbClr val="88898D"/>
                </a:solidFill>
              </a:defRPr>
            </a:lvl7pPr>
            <a:lvl8pPr marL="3657600" lvl="7" indent="-228600" algn="l">
              <a:lnSpc>
                <a:spcPct val="90000"/>
              </a:lnSpc>
              <a:spcBef>
                <a:spcPts val="500"/>
              </a:spcBef>
              <a:spcAft>
                <a:spcPts val="0"/>
              </a:spcAft>
              <a:buClr>
                <a:srgbClr val="88898D"/>
              </a:buClr>
              <a:buSzPts val="1867"/>
              <a:buNone/>
              <a:defRPr sz="1867">
                <a:solidFill>
                  <a:srgbClr val="88898D"/>
                </a:solidFill>
              </a:defRPr>
            </a:lvl8pPr>
            <a:lvl9pPr marL="4114800" lvl="8" indent="-228600" algn="l">
              <a:lnSpc>
                <a:spcPct val="90000"/>
              </a:lnSpc>
              <a:spcBef>
                <a:spcPts val="500"/>
              </a:spcBef>
              <a:spcAft>
                <a:spcPts val="0"/>
              </a:spcAft>
              <a:buClr>
                <a:srgbClr val="88898D"/>
              </a:buClr>
              <a:buSzPts val="1867"/>
              <a:buNone/>
              <a:defRPr sz="1867">
                <a:solidFill>
                  <a:srgbClr val="88898D"/>
                </a:solidFill>
              </a:defRPr>
            </a:lvl9pPr>
          </a:lstStyle>
          <a:p>
            <a:endParaRPr/>
          </a:p>
        </p:txBody>
      </p:sp>
      <p:sp>
        <p:nvSpPr>
          <p:cNvPr id="120" name="Google Shape;120;p90"/>
          <p:cNvSpPr txBox="1">
            <a:spLocks noGrp="1"/>
          </p:cNvSpPr>
          <p:nvPr>
            <p:ph type="dt" idx="10"/>
          </p:nvPr>
        </p:nvSpPr>
        <p:spPr>
          <a:xfrm>
            <a:off x="997456" y="5281135"/>
            <a:ext cx="2567117" cy="23860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6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90"/>
          <p:cNvSpPr txBox="1">
            <a:spLocks noGrp="1"/>
          </p:cNvSpPr>
          <p:nvPr>
            <p:ph type="body" idx="2"/>
          </p:nvPr>
        </p:nvSpPr>
        <p:spPr>
          <a:xfrm>
            <a:off x="994834" y="4418935"/>
            <a:ext cx="8638117" cy="3651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Clr>
                <a:schemeClr val="lt1"/>
              </a:buClr>
              <a:buSzPts val="2400"/>
              <a:buNone/>
              <a:defRPr sz="2400" i="0">
                <a:solidFill>
                  <a:schemeClr val="lt1"/>
                </a:solidFill>
              </a:defRPr>
            </a:lvl1pPr>
            <a:lvl2pPr marL="914400" lvl="1" indent="-381000" algn="l">
              <a:lnSpc>
                <a:spcPct val="90000"/>
              </a:lnSpc>
              <a:spcBef>
                <a:spcPts val="500"/>
              </a:spcBef>
              <a:spcAft>
                <a:spcPts val="0"/>
              </a:spcAft>
              <a:buClr>
                <a:schemeClr val="dk1"/>
              </a:buClr>
              <a:buSzPts val="2400"/>
              <a:buChar char="•"/>
              <a:defRPr sz="2400">
                <a:latin typeface="Arial"/>
                <a:ea typeface="Arial"/>
                <a:cs typeface="Arial"/>
                <a:sym typeface="Arial"/>
              </a:defRPr>
            </a:lvl2pPr>
            <a:lvl3pPr marL="1371600" lvl="2" indent="-381000" algn="l">
              <a:lnSpc>
                <a:spcPct val="90000"/>
              </a:lnSpc>
              <a:spcBef>
                <a:spcPts val="500"/>
              </a:spcBef>
              <a:spcAft>
                <a:spcPts val="0"/>
              </a:spcAft>
              <a:buClr>
                <a:schemeClr val="dk1"/>
              </a:buClr>
              <a:buSzPts val="2400"/>
              <a:buChar char="•"/>
              <a:defRPr sz="2400">
                <a:latin typeface="Arial"/>
                <a:ea typeface="Arial"/>
                <a:cs typeface="Arial"/>
                <a:sym typeface="Arial"/>
              </a:defRPr>
            </a:lvl3pPr>
            <a:lvl4pPr marL="1828800" lvl="3" indent="-381000" algn="l">
              <a:lnSpc>
                <a:spcPct val="90000"/>
              </a:lnSpc>
              <a:spcBef>
                <a:spcPts val="500"/>
              </a:spcBef>
              <a:spcAft>
                <a:spcPts val="0"/>
              </a:spcAft>
              <a:buClr>
                <a:schemeClr val="dk1"/>
              </a:buClr>
              <a:buSzPts val="2400"/>
              <a:buChar char="•"/>
              <a:defRPr sz="2400">
                <a:latin typeface="Arial"/>
                <a:ea typeface="Arial"/>
                <a:cs typeface="Arial"/>
                <a:sym typeface="Arial"/>
              </a:defRPr>
            </a:lvl4pPr>
            <a:lvl5pPr marL="2286000" lvl="4" indent="-381000" algn="l">
              <a:lnSpc>
                <a:spcPct val="90000"/>
              </a:lnSpc>
              <a:spcBef>
                <a:spcPts val="500"/>
              </a:spcBef>
              <a:spcAft>
                <a:spcPts val="0"/>
              </a:spcAft>
              <a:buClr>
                <a:schemeClr val="dk1"/>
              </a:buClr>
              <a:buSzPts val="2400"/>
              <a:buChar char="•"/>
              <a:defRPr sz="24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2" name="Google Shape;122;p9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94833" y="912368"/>
            <a:ext cx="4230432" cy="410888"/>
          </a:xfrm>
          <a:prstGeom prst="rect">
            <a:avLst/>
          </a:prstGeom>
          <a:noFill/>
          <a:ln>
            <a:noFill/>
          </a:ln>
        </p:spPr>
      </p:pic>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10875435"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0" y="1"/>
            <a:ext cx="12094635" cy="472757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609600" y="5367338"/>
            <a:ext cx="10875435"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328468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64"/>
        <p:cNvGrpSpPr/>
        <p:nvPr/>
      </p:nvGrpSpPr>
      <p:grpSpPr>
        <a:xfrm>
          <a:off x="0" y="0"/>
          <a:ext cx="0" cy="0"/>
          <a:chOff x="0" y="0"/>
          <a:chExt cx="0" cy="0"/>
        </a:xfrm>
      </p:grpSpPr>
      <p:sp>
        <p:nvSpPr>
          <p:cNvPr id="165" name="Google Shape;165;g2ed2e4d5b2f_0_10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66" name="Google Shape;166;g2ed2e4d5b2f_0_109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0" y="0"/>
            <a:ext cx="2839966" cy="6858001"/>
          </a:xfrm>
          <a:prstGeom prst="rect">
            <a:avLst/>
          </a:prstGeom>
          <a:noFill/>
          <a:ln>
            <a:noFill/>
          </a:ln>
        </p:spPr>
      </p:pic>
      <p:sp>
        <p:nvSpPr>
          <p:cNvPr id="167" name="Google Shape;167;g2ed2e4d5b2f_0_1091"/>
          <p:cNvSpPr/>
          <p:nvPr/>
        </p:nvSpPr>
        <p:spPr>
          <a:xfrm>
            <a:off x="-353" y="11979"/>
            <a:ext cx="2840100" cy="6866400"/>
          </a:xfrm>
          <a:prstGeom prst="rect">
            <a:avLst/>
          </a:prstGeom>
          <a:solidFill>
            <a:srgbClr val="FFFFFF">
              <a:alpha val="3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 name="Google Shape;168;g2ed2e4d5b2f_0_1091"/>
          <p:cNvSpPr/>
          <p:nvPr/>
        </p:nvSpPr>
        <p:spPr>
          <a:xfrm>
            <a:off x="0" y="0"/>
            <a:ext cx="2840100" cy="6850200"/>
          </a:xfrm>
          <a:prstGeom prst="rect">
            <a:avLst/>
          </a:prstGeom>
          <a:solidFill>
            <a:srgbClr val="009BD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 name="Google Shape;169;g2ed2e4d5b2f_0_1091"/>
          <p:cNvSpPr txBox="1">
            <a:spLocks noGrp="1"/>
          </p:cNvSpPr>
          <p:nvPr>
            <p:ph type="title"/>
          </p:nvPr>
        </p:nvSpPr>
        <p:spPr>
          <a:xfrm>
            <a:off x="3050822" y="136525"/>
            <a:ext cx="87912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Arial"/>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2ed2e4d5b2f_0_1091"/>
          <p:cNvSpPr txBox="1">
            <a:spLocks noGrp="1"/>
          </p:cNvSpPr>
          <p:nvPr>
            <p:ph type="body" idx="1"/>
          </p:nvPr>
        </p:nvSpPr>
        <p:spPr>
          <a:xfrm>
            <a:off x="3051175" y="1693863"/>
            <a:ext cx="8791500" cy="4311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81000" algn="l">
              <a:lnSpc>
                <a:spcPct val="90000"/>
              </a:lnSpc>
              <a:spcBef>
                <a:spcPts val="500"/>
              </a:spcBef>
              <a:spcAft>
                <a:spcPts val="0"/>
              </a:spcAft>
              <a:buClr>
                <a:srgbClr val="000000"/>
              </a:buClr>
              <a:buSzPts val="2400"/>
              <a:buFont typeface="Noto Sans Symbols"/>
              <a:buChar char="▪"/>
              <a:defRPr/>
            </a:lvl2pPr>
            <a:lvl3pPr marL="1371600" lvl="2" indent="-355600" algn="l">
              <a:lnSpc>
                <a:spcPct val="90000"/>
              </a:lnSpc>
              <a:spcBef>
                <a:spcPts val="500"/>
              </a:spcBef>
              <a:spcAft>
                <a:spcPts val="0"/>
              </a:spcAft>
              <a:buClr>
                <a:srgbClr val="000000"/>
              </a:buClr>
              <a:buSzPts val="2000"/>
              <a:buFont typeface="Courier New"/>
              <a:buChar char="o"/>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28108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71"/>
        <p:cNvGrpSpPr/>
        <p:nvPr/>
      </p:nvGrpSpPr>
      <p:grpSpPr>
        <a:xfrm>
          <a:off x="0" y="0"/>
          <a:ext cx="0" cy="0"/>
          <a:chOff x="0" y="0"/>
          <a:chExt cx="0" cy="0"/>
        </a:xfrm>
      </p:grpSpPr>
      <p:sp>
        <p:nvSpPr>
          <p:cNvPr id="172" name="Google Shape;172;g2ed2e4d5b2f_0_10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3" name="Google Shape;173;g2ed2e4d5b2f_0_109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0" y="0"/>
            <a:ext cx="4486616" cy="6858001"/>
          </a:xfrm>
          <a:prstGeom prst="rect">
            <a:avLst/>
          </a:prstGeom>
          <a:noFill/>
          <a:ln>
            <a:noFill/>
          </a:ln>
        </p:spPr>
      </p:pic>
      <p:sp>
        <p:nvSpPr>
          <p:cNvPr id="174" name="Google Shape;174;g2ed2e4d5b2f_0_1098"/>
          <p:cNvSpPr/>
          <p:nvPr/>
        </p:nvSpPr>
        <p:spPr>
          <a:xfrm>
            <a:off x="0" y="15489"/>
            <a:ext cx="4845000" cy="6866400"/>
          </a:xfrm>
          <a:prstGeom prst="rect">
            <a:avLst/>
          </a:prstGeom>
          <a:solidFill>
            <a:srgbClr val="FFFFFF">
              <a:alpha val="3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 name="Google Shape;175;g2ed2e4d5b2f_0_1098"/>
          <p:cNvSpPr/>
          <p:nvPr/>
        </p:nvSpPr>
        <p:spPr>
          <a:xfrm>
            <a:off x="0" y="0"/>
            <a:ext cx="4486500" cy="6850200"/>
          </a:xfrm>
          <a:prstGeom prst="rect">
            <a:avLst/>
          </a:prstGeom>
          <a:solidFill>
            <a:srgbClr val="009BD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76" name="Google Shape;176;g2ed2e4d5b2f_0_1098"/>
          <p:cNvCxnSpPr/>
          <p:nvPr/>
        </p:nvCxnSpPr>
        <p:spPr>
          <a:xfrm>
            <a:off x="299863" y="2453193"/>
            <a:ext cx="926700" cy="0"/>
          </a:xfrm>
          <a:prstGeom prst="straightConnector1">
            <a:avLst/>
          </a:prstGeom>
          <a:noFill/>
          <a:ln w="57150" cap="flat" cmpd="sng">
            <a:solidFill>
              <a:srgbClr val="FAD24D"/>
            </a:solidFill>
            <a:prstDash val="solid"/>
            <a:miter lim="800000"/>
            <a:headEnd type="none" w="sm" len="sm"/>
            <a:tailEnd type="none" w="sm" len="sm"/>
          </a:ln>
        </p:spPr>
      </p:cxnSp>
      <p:sp>
        <p:nvSpPr>
          <p:cNvPr id="177" name="Google Shape;177;g2ed2e4d5b2f_0_1098"/>
          <p:cNvSpPr txBox="1">
            <a:spLocks noGrp="1"/>
          </p:cNvSpPr>
          <p:nvPr>
            <p:ph type="body" idx="1"/>
          </p:nvPr>
        </p:nvSpPr>
        <p:spPr>
          <a:xfrm>
            <a:off x="299863" y="1785020"/>
            <a:ext cx="3210000" cy="587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g2ed2e4d5b2f_0_1098"/>
          <p:cNvSpPr txBox="1">
            <a:spLocks noGrp="1"/>
          </p:cNvSpPr>
          <p:nvPr>
            <p:ph type="body" idx="2"/>
          </p:nvPr>
        </p:nvSpPr>
        <p:spPr>
          <a:xfrm>
            <a:off x="5384800" y="1625600"/>
            <a:ext cx="6129300" cy="4030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706843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179"/>
        <p:cNvGrpSpPr/>
        <p:nvPr/>
      </p:nvGrpSpPr>
      <p:grpSpPr>
        <a:xfrm>
          <a:off x="0" y="0"/>
          <a:ext cx="0" cy="0"/>
          <a:chOff x="0" y="0"/>
          <a:chExt cx="0" cy="0"/>
        </a:xfrm>
      </p:grpSpPr>
      <p:pic>
        <p:nvPicPr>
          <p:cNvPr id="180" name="Google Shape;180;g2ed2e4d5b2f_0_1084" descr="A picture containing tree, outdoor, city, tall&#10;&#10;Description automatically generated"/>
          <p:cNvPicPr preferRelativeResize="0"/>
          <p:nvPr/>
        </p:nvPicPr>
        <p:blipFill rotWithShape="1">
          <a:blip r:embed="rId2">
            <a:alphaModFix/>
          </a:blip>
          <a:srcRect/>
          <a:stretch/>
        </p:blipFill>
        <p:spPr>
          <a:xfrm>
            <a:off x="12700" y="-11289"/>
            <a:ext cx="12179297" cy="6857998"/>
          </a:xfrm>
          <a:prstGeom prst="rect">
            <a:avLst/>
          </a:prstGeom>
          <a:noFill/>
          <a:ln>
            <a:noFill/>
          </a:ln>
        </p:spPr>
      </p:pic>
      <p:sp>
        <p:nvSpPr>
          <p:cNvPr id="181" name="Google Shape;181;g2ed2e4d5b2f_0_1084"/>
          <p:cNvSpPr/>
          <p:nvPr/>
        </p:nvSpPr>
        <p:spPr>
          <a:xfrm>
            <a:off x="25400" y="11289"/>
            <a:ext cx="12225300" cy="6866400"/>
          </a:xfrm>
          <a:prstGeom prst="rect">
            <a:avLst/>
          </a:prstGeom>
          <a:solidFill>
            <a:srgbClr val="FFFFFF">
              <a:alpha val="3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 name="Google Shape;182;g2ed2e4d5b2f_0_1084"/>
          <p:cNvSpPr/>
          <p:nvPr/>
        </p:nvSpPr>
        <p:spPr>
          <a:xfrm>
            <a:off x="12700" y="11289"/>
            <a:ext cx="12212400" cy="6866400"/>
          </a:xfrm>
          <a:prstGeom prst="rect">
            <a:avLst/>
          </a:prstGeom>
          <a:solidFill>
            <a:srgbClr val="009BD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 name="Google Shape;183;g2ed2e4d5b2f_0_1084"/>
          <p:cNvSpPr txBox="1">
            <a:spLocks noGrp="1"/>
          </p:cNvSpPr>
          <p:nvPr>
            <p:ph type="ctrTitle"/>
          </p:nvPr>
        </p:nvSpPr>
        <p:spPr>
          <a:xfrm>
            <a:off x="2279650" y="1216378"/>
            <a:ext cx="9144000" cy="23877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g2ed2e4d5b2f_0_1084"/>
          <p:cNvSpPr txBox="1">
            <a:spLocks noGrp="1"/>
          </p:cNvSpPr>
          <p:nvPr>
            <p:ph type="subTitle" idx="1"/>
          </p:nvPr>
        </p:nvSpPr>
        <p:spPr>
          <a:xfrm>
            <a:off x="2279650" y="3610506"/>
            <a:ext cx="9144000" cy="7584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3600"/>
              <a:buNone/>
              <a:defRPr sz="3600" i="1">
                <a:solidFill>
                  <a:schemeClr val="lt1"/>
                </a:solidFill>
              </a:defRPr>
            </a:lvl1pPr>
            <a:lvl2pPr lvl="1" algn="ctr">
              <a:lnSpc>
                <a:spcPct val="90000"/>
              </a:lnSpc>
              <a:spcBef>
                <a:spcPts val="500"/>
              </a:spcBef>
              <a:spcAft>
                <a:spcPts val="0"/>
              </a:spcAft>
              <a:buClr>
                <a:srgbClr val="000000"/>
              </a:buClr>
              <a:buSzPts val="2000"/>
              <a:buNone/>
              <a:defRPr sz="2000"/>
            </a:lvl2pPr>
            <a:lvl3pPr lvl="2" algn="ctr">
              <a:lnSpc>
                <a:spcPct val="90000"/>
              </a:lnSpc>
              <a:spcBef>
                <a:spcPts val="500"/>
              </a:spcBef>
              <a:spcAft>
                <a:spcPts val="0"/>
              </a:spcAft>
              <a:buClr>
                <a:srgbClr val="000000"/>
              </a:buClr>
              <a:buSzPts val="1800"/>
              <a:buNone/>
              <a:defRPr sz="1800"/>
            </a:lvl3pPr>
            <a:lvl4pPr lvl="3" algn="ctr">
              <a:lnSpc>
                <a:spcPct val="90000"/>
              </a:lnSpc>
              <a:spcBef>
                <a:spcPts val="500"/>
              </a:spcBef>
              <a:spcAft>
                <a:spcPts val="0"/>
              </a:spcAft>
              <a:buClr>
                <a:srgbClr val="000000"/>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5" name="Google Shape;185;g2ed2e4d5b2f_0_1084"/>
          <p:cNvSpPr txBox="1">
            <a:spLocks noGrp="1"/>
          </p:cNvSpPr>
          <p:nvPr>
            <p:ph type="body" idx="2"/>
          </p:nvPr>
        </p:nvSpPr>
        <p:spPr>
          <a:xfrm>
            <a:off x="2279650" y="4976813"/>
            <a:ext cx="9144000" cy="7875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800"/>
              <a:buNone/>
              <a:defRPr>
                <a:solidFill>
                  <a:schemeClr val="lt1"/>
                </a:solidFill>
              </a:defRPr>
            </a:lvl1pPr>
            <a:lvl2pPr marL="914400" lvl="1" indent="-381000" algn="r">
              <a:lnSpc>
                <a:spcPct val="90000"/>
              </a:lnSpc>
              <a:spcBef>
                <a:spcPts val="500"/>
              </a:spcBef>
              <a:spcAft>
                <a:spcPts val="0"/>
              </a:spcAft>
              <a:buClr>
                <a:schemeClr val="lt1"/>
              </a:buClr>
              <a:buSzPts val="2400"/>
              <a:buChar char="•"/>
              <a:defRPr>
                <a:solidFill>
                  <a:schemeClr val="lt1"/>
                </a:solidFill>
              </a:defRPr>
            </a:lvl2pPr>
            <a:lvl3pPr marL="1371600" lvl="2" indent="-355600" algn="r">
              <a:lnSpc>
                <a:spcPct val="90000"/>
              </a:lnSpc>
              <a:spcBef>
                <a:spcPts val="500"/>
              </a:spcBef>
              <a:spcAft>
                <a:spcPts val="0"/>
              </a:spcAft>
              <a:buClr>
                <a:schemeClr val="lt1"/>
              </a:buClr>
              <a:buSzPts val="2000"/>
              <a:buChar char="•"/>
              <a:defRPr>
                <a:solidFill>
                  <a:schemeClr val="lt1"/>
                </a:solidFill>
              </a:defRPr>
            </a:lvl3pPr>
            <a:lvl4pPr marL="1828800" lvl="3" indent="-342900" algn="r">
              <a:lnSpc>
                <a:spcPct val="90000"/>
              </a:lnSpc>
              <a:spcBef>
                <a:spcPts val="500"/>
              </a:spcBef>
              <a:spcAft>
                <a:spcPts val="0"/>
              </a:spcAft>
              <a:buClr>
                <a:schemeClr val="lt1"/>
              </a:buClr>
              <a:buSzPts val="1800"/>
              <a:buChar char="•"/>
              <a:defRPr>
                <a:solidFill>
                  <a:schemeClr val="lt1"/>
                </a:solidFill>
              </a:defRPr>
            </a:lvl4pPr>
            <a:lvl5pPr marL="2286000" lvl="4" indent="-342900" algn="r">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437700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86"/>
        <p:cNvGrpSpPr/>
        <p:nvPr/>
      </p:nvGrpSpPr>
      <p:grpSpPr>
        <a:xfrm>
          <a:off x="0" y="0"/>
          <a:ext cx="0" cy="0"/>
          <a:chOff x="0" y="0"/>
          <a:chExt cx="0" cy="0"/>
        </a:xfrm>
      </p:grpSpPr>
      <p:sp>
        <p:nvSpPr>
          <p:cNvPr id="187" name="Google Shape;187;g2ed2e4d5b2f_0_110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06400" algn="l">
              <a:lnSpc>
                <a:spcPct val="90000"/>
              </a:lnSpc>
              <a:spcBef>
                <a:spcPts val="500"/>
              </a:spcBef>
              <a:spcAft>
                <a:spcPts val="0"/>
              </a:spcAft>
              <a:buClr>
                <a:srgbClr val="000000"/>
              </a:buClr>
              <a:buSzPts val="2800"/>
              <a:buChar char="•"/>
              <a:defRPr sz="2800"/>
            </a:lvl2pPr>
            <a:lvl3pPr marL="1371600" lvl="2" indent="-381000" algn="l">
              <a:lnSpc>
                <a:spcPct val="90000"/>
              </a:lnSpc>
              <a:spcBef>
                <a:spcPts val="500"/>
              </a:spcBef>
              <a:spcAft>
                <a:spcPts val="0"/>
              </a:spcAft>
              <a:buClr>
                <a:srgbClr val="000000"/>
              </a:buClr>
              <a:buSzPts val="2400"/>
              <a:buChar char="•"/>
              <a:defRPr sz="2400"/>
            </a:lvl3pPr>
            <a:lvl4pPr marL="1828800" lvl="3" indent="-355600" algn="l">
              <a:lnSpc>
                <a:spcPct val="90000"/>
              </a:lnSpc>
              <a:spcBef>
                <a:spcPts val="500"/>
              </a:spcBef>
              <a:spcAft>
                <a:spcPts val="0"/>
              </a:spcAft>
              <a:buClr>
                <a:srgbClr val="000000"/>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8" name="Google Shape;188;g2ed2e4d5b2f_0_11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9" name="Google Shape;189;g2ed2e4d5b2f_0_110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0" y="0"/>
            <a:ext cx="4486616" cy="6858001"/>
          </a:xfrm>
          <a:prstGeom prst="rect">
            <a:avLst/>
          </a:prstGeom>
          <a:noFill/>
          <a:ln>
            <a:noFill/>
          </a:ln>
        </p:spPr>
      </p:pic>
      <p:sp>
        <p:nvSpPr>
          <p:cNvPr id="190" name="Google Shape;190;g2ed2e4d5b2f_0_1106"/>
          <p:cNvSpPr/>
          <p:nvPr/>
        </p:nvSpPr>
        <p:spPr>
          <a:xfrm>
            <a:off x="0" y="23596"/>
            <a:ext cx="4845000" cy="6866400"/>
          </a:xfrm>
          <a:prstGeom prst="rect">
            <a:avLst/>
          </a:prstGeom>
          <a:solidFill>
            <a:srgbClr val="FFFFFF">
              <a:alpha val="3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 name="Google Shape;191;g2ed2e4d5b2f_0_1106"/>
          <p:cNvSpPr/>
          <p:nvPr/>
        </p:nvSpPr>
        <p:spPr>
          <a:xfrm>
            <a:off x="0" y="0"/>
            <a:ext cx="4486500" cy="6850200"/>
          </a:xfrm>
          <a:prstGeom prst="rect">
            <a:avLst/>
          </a:prstGeom>
          <a:solidFill>
            <a:srgbClr val="009BD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 name="Google Shape;192;g2ed2e4d5b2f_0_1106"/>
          <p:cNvSpPr txBox="1">
            <a:spLocks noGrp="1"/>
          </p:cNvSpPr>
          <p:nvPr>
            <p:ph type="body" idx="2"/>
          </p:nvPr>
        </p:nvSpPr>
        <p:spPr>
          <a:xfrm>
            <a:off x="187282" y="1873780"/>
            <a:ext cx="3217800" cy="106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515221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Agenda ">
  <p:cSld name="Agenda ">
    <p:spTree>
      <p:nvGrpSpPr>
        <p:cNvPr id="1" name="Shape 193"/>
        <p:cNvGrpSpPr/>
        <p:nvPr/>
      </p:nvGrpSpPr>
      <p:grpSpPr>
        <a:xfrm>
          <a:off x="0" y="0"/>
          <a:ext cx="0" cy="0"/>
          <a:chOff x="0" y="0"/>
          <a:chExt cx="0" cy="0"/>
        </a:xfrm>
      </p:grpSpPr>
      <p:sp>
        <p:nvSpPr>
          <p:cNvPr id="194" name="Google Shape;194;g2ed2e4d5b2f_0_11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5" name="Google Shape;195;g2ed2e4d5b2f_0_1113"/>
          <p:cNvSpPr/>
          <p:nvPr/>
        </p:nvSpPr>
        <p:spPr>
          <a:xfrm>
            <a:off x="288575" y="1353055"/>
            <a:ext cx="5078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Agenda</a:t>
            </a:r>
            <a:endParaRPr sz="1400" b="0" i="0" u="none" strike="noStrike" cap="none">
              <a:solidFill>
                <a:srgbClr val="000000"/>
              </a:solidFill>
              <a:latin typeface="Arial"/>
              <a:ea typeface="Arial"/>
              <a:cs typeface="Arial"/>
              <a:sym typeface="Arial"/>
            </a:endParaRPr>
          </a:p>
        </p:txBody>
      </p:sp>
      <p:pic>
        <p:nvPicPr>
          <p:cNvPr id="196" name="Google Shape;196;g2ed2e4d5b2f_0_111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2900" y="0"/>
            <a:ext cx="4486616" cy="6858001"/>
          </a:xfrm>
          <a:prstGeom prst="rect">
            <a:avLst/>
          </a:prstGeom>
          <a:noFill/>
          <a:ln>
            <a:noFill/>
          </a:ln>
        </p:spPr>
      </p:pic>
      <p:sp>
        <p:nvSpPr>
          <p:cNvPr id="197" name="Google Shape;197;g2ed2e4d5b2f_0_1113"/>
          <p:cNvSpPr/>
          <p:nvPr/>
        </p:nvSpPr>
        <p:spPr>
          <a:xfrm>
            <a:off x="-62900" y="-16213"/>
            <a:ext cx="4845000" cy="6866400"/>
          </a:xfrm>
          <a:prstGeom prst="rect">
            <a:avLst/>
          </a:prstGeom>
          <a:solidFill>
            <a:srgbClr val="FFFFFF">
              <a:alpha val="3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 name="Google Shape;198;g2ed2e4d5b2f_0_1113"/>
          <p:cNvSpPr/>
          <p:nvPr/>
        </p:nvSpPr>
        <p:spPr>
          <a:xfrm>
            <a:off x="-63178" y="0"/>
            <a:ext cx="4486500" cy="6850200"/>
          </a:xfrm>
          <a:prstGeom prst="rect">
            <a:avLst/>
          </a:prstGeom>
          <a:solidFill>
            <a:srgbClr val="009BD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9" name="Google Shape;199;g2ed2e4d5b2f_0_1113"/>
          <p:cNvSpPr/>
          <p:nvPr/>
        </p:nvSpPr>
        <p:spPr>
          <a:xfrm>
            <a:off x="198264" y="1607554"/>
            <a:ext cx="5078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Agenda</a:t>
            </a:r>
            <a:endParaRPr sz="1400" b="0" i="0" u="none" strike="noStrike" cap="none">
              <a:solidFill>
                <a:srgbClr val="000000"/>
              </a:solidFill>
              <a:latin typeface="Arial"/>
              <a:ea typeface="Arial"/>
              <a:cs typeface="Arial"/>
              <a:sym typeface="Arial"/>
            </a:endParaRPr>
          </a:p>
        </p:txBody>
      </p:sp>
      <p:cxnSp>
        <p:nvCxnSpPr>
          <p:cNvPr id="200" name="Google Shape;200;g2ed2e4d5b2f_0_1113"/>
          <p:cNvCxnSpPr/>
          <p:nvPr/>
        </p:nvCxnSpPr>
        <p:spPr>
          <a:xfrm>
            <a:off x="288575" y="2253885"/>
            <a:ext cx="926700" cy="0"/>
          </a:xfrm>
          <a:prstGeom prst="straightConnector1">
            <a:avLst/>
          </a:prstGeom>
          <a:noFill/>
          <a:ln w="57150" cap="flat" cmpd="sng">
            <a:solidFill>
              <a:srgbClr val="FAD24D"/>
            </a:solidFill>
            <a:prstDash val="solid"/>
            <a:miter lim="800000"/>
            <a:headEnd type="none" w="sm" len="sm"/>
            <a:tailEnd type="none" w="sm" len="sm"/>
          </a:ln>
        </p:spPr>
      </p:cxnSp>
      <p:sp>
        <p:nvSpPr>
          <p:cNvPr id="201" name="Google Shape;201;g2ed2e4d5b2f_0_1113"/>
          <p:cNvSpPr txBox="1">
            <a:spLocks noGrp="1"/>
          </p:cNvSpPr>
          <p:nvPr>
            <p:ph type="body" idx="1"/>
          </p:nvPr>
        </p:nvSpPr>
        <p:spPr>
          <a:xfrm>
            <a:off x="5367338" y="1771650"/>
            <a:ext cx="5830800" cy="3048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Font typeface="Arial"/>
              <a:buAutoNum type="arabicPeriod"/>
              <a:defRPr b="0"/>
            </a:lvl1pPr>
            <a:lvl2pPr marL="914400" lvl="1" indent="-381000" algn="l">
              <a:lnSpc>
                <a:spcPct val="90000"/>
              </a:lnSpc>
              <a:spcBef>
                <a:spcPts val="500"/>
              </a:spcBef>
              <a:spcAft>
                <a:spcPts val="0"/>
              </a:spcAft>
              <a:buClr>
                <a:srgbClr val="000000"/>
              </a:buClr>
              <a:buSzPts val="2400"/>
              <a:buFont typeface="Arial"/>
              <a:buAutoNum type="alphaLcPeriod"/>
              <a:defRPr/>
            </a:lvl2pPr>
            <a:lvl3pPr marL="1371600" lvl="2" indent="-355600" algn="l">
              <a:lnSpc>
                <a:spcPct val="90000"/>
              </a:lnSpc>
              <a:spcBef>
                <a:spcPts val="500"/>
              </a:spcBef>
              <a:spcAft>
                <a:spcPts val="0"/>
              </a:spcAft>
              <a:buClr>
                <a:srgbClr val="000000"/>
              </a:buClr>
              <a:buSzPts val="2000"/>
              <a:buFont typeface="Arial"/>
              <a:buAutoNum type="arabicPeriod"/>
              <a:defRPr/>
            </a:lvl3pPr>
            <a:lvl4pPr marL="1828800" lvl="3" indent="-342900" algn="l">
              <a:lnSpc>
                <a:spcPct val="90000"/>
              </a:lnSpc>
              <a:spcBef>
                <a:spcPts val="500"/>
              </a:spcBef>
              <a:spcAft>
                <a:spcPts val="0"/>
              </a:spcAft>
              <a:buClr>
                <a:srgbClr val="000000"/>
              </a:buClr>
              <a:buSzPts val="1800"/>
              <a:buFont typeface="Arial"/>
              <a:buAutoNum type="arabicPeriod"/>
              <a:defRPr/>
            </a:lvl4pPr>
            <a:lvl5pPr marL="2286000" lvl="4" indent="-342900" algn="l">
              <a:lnSpc>
                <a:spcPct val="90000"/>
              </a:lnSpc>
              <a:spcBef>
                <a:spcPts val="500"/>
              </a:spcBef>
              <a:spcAft>
                <a:spcPts val="0"/>
              </a:spcAft>
              <a:buClr>
                <a:srgbClr val="000000"/>
              </a:buClr>
              <a:buSzPts val="1800"/>
              <a:buFont typeface="Arial"/>
              <a:buAutoNum type="arabicPerio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405368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Next Steps">
  <p:cSld name="Next Steps">
    <p:spTree>
      <p:nvGrpSpPr>
        <p:cNvPr id="1" name="Shape 202"/>
        <p:cNvGrpSpPr/>
        <p:nvPr/>
      </p:nvGrpSpPr>
      <p:grpSpPr>
        <a:xfrm>
          <a:off x="0" y="0"/>
          <a:ext cx="0" cy="0"/>
          <a:chOff x="0" y="0"/>
          <a:chExt cx="0" cy="0"/>
        </a:xfrm>
      </p:grpSpPr>
      <p:pic>
        <p:nvPicPr>
          <p:cNvPr id="203" name="Google Shape;203;g2ed2e4d5b2f_0_112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2900" y="0"/>
            <a:ext cx="4486616" cy="6858001"/>
          </a:xfrm>
          <a:prstGeom prst="rect">
            <a:avLst/>
          </a:prstGeom>
          <a:noFill/>
          <a:ln>
            <a:noFill/>
          </a:ln>
        </p:spPr>
      </p:pic>
      <p:sp>
        <p:nvSpPr>
          <p:cNvPr id="204" name="Google Shape;204;g2ed2e4d5b2f_0_1122"/>
          <p:cNvSpPr/>
          <p:nvPr/>
        </p:nvSpPr>
        <p:spPr>
          <a:xfrm>
            <a:off x="-62900" y="16213"/>
            <a:ext cx="4845000" cy="6866400"/>
          </a:xfrm>
          <a:prstGeom prst="rect">
            <a:avLst/>
          </a:prstGeom>
          <a:solidFill>
            <a:srgbClr val="FFFFFF">
              <a:alpha val="3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 name="Google Shape;205;g2ed2e4d5b2f_0_1122"/>
          <p:cNvSpPr/>
          <p:nvPr/>
        </p:nvSpPr>
        <p:spPr>
          <a:xfrm>
            <a:off x="-62900" y="-8468"/>
            <a:ext cx="4486500" cy="6850200"/>
          </a:xfrm>
          <a:prstGeom prst="rect">
            <a:avLst/>
          </a:prstGeom>
          <a:solidFill>
            <a:srgbClr val="009BD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6" name="Google Shape;206;g2ed2e4d5b2f_0_1122"/>
          <p:cNvSpPr/>
          <p:nvPr/>
        </p:nvSpPr>
        <p:spPr>
          <a:xfrm>
            <a:off x="164397" y="1404354"/>
            <a:ext cx="5078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Next Steps </a:t>
            </a:r>
            <a:endParaRPr sz="1400" b="0" i="0" u="none" strike="noStrike" cap="none">
              <a:solidFill>
                <a:srgbClr val="000000"/>
              </a:solidFill>
              <a:latin typeface="Arial"/>
              <a:ea typeface="Arial"/>
              <a:cs typeface="Arial"/>
              <a:sym typeface="Arial"/>
            </a:endParaRPr>
          </a:p>
        </p:txBody>
      </p:sp>
      <p:cxnSp>
        <p:nvCxnSpPr>
          <p:cNvPr id="207" name="Google Shape;207;g2ed2e4d5b2f_0_1122"/>
          <p:cNvCxnSpPr/>
          <p:nvPr/>
        </p:nvCxnSpPr>
        <p:spPr>
          <a:xfrm>
            <a:off x="265997" y="2091948"/>
            <a:ext cx="926700" cy="0"/>
          </a:xfrm>
          <a:prstGeom prst="straightConnector1">
            <a:avLst/>
          </a:prstGeom>
          <a:noFill/>
          <a:ln w="57150" cap="flat" cmpd="sng">
            <a:solidFill>
              <a:srgbClr val="FAD24D"/>
            </a:solidFill>
            <a:prstDash val="solid"/>
            <a:miter lim="800000"/>
            <a:headEnd type="none" w="sm" len="sm"/>
            <a:tailEnd type="none" w="sm" len="sm"/>
          </a:ln>
        </p:spPr>
      </p:cxnSp>
      <p:sp>
        <p:nvSpPr>
          <p:cNvPr id="208" name="Google Shape;208;g2ed2e4d5b2f_0_1122"/>
          <p:cNvSpPr txBox="1">
            <a:spLocks noGrp="1"/>
          </p:cNvSpPr>
          <p:nvPr>
            <p:ph type="body" idx="1"/>
          </p:nvPr>
        </p:nvSpPr>
        <p:spPr>
          <a:xfrm>
            <a:off x="5242882" y="1627065"/>
            <a:ext cx="6051600" cy="3882900"/>
          </a:xfrm>
          <a:prstGeom prst="rect">
            <a:avLst/>
          </a:prstGeom>
          <a:noFill/>
          <a:ln>
            <a:noFill/>
          </a:ln>
        </p:spPr>
        <p:txBody>
          <a:bodyPr spcFirstLastPara="1" wrap="square" lIns="91425" tIns="45700" rIns="91425" bIns="45700" anchor="t" anchorCtr="0">
            <a:normAutofit/>
          </a:bodyPr>
          <a:lstStyle>
            <a:lvl1pPr marL="457200" lvl="0" indent="-406400" algn="l">
              <a:lnSpc>
                <a:spcPct val="200000"/>
              </a:lnSpc>
              <a:spcBef>
                <a:spcPts val="1000"/>
              </a:spcBef>
              <a:spcAft>
                <a:spcPts val="0"/>
              </a:spcAft>
              <a:buClr>
                <a:srgbClr val="000000"/>
              </a:buClr>
              <a:buSzPts val="2800"/>
              <a:buFont typeface="Noto Sans Symbols"/>
              <a:buChar char="✔"/>
              <a:defRPr/>
            </a:lvl1pPr>
            <a:lvl2pPr marL="914400" lvl="1" indent="-381000" algn="l">
              <a:lnSpc>
                <a:spcPct val="200000"/>
              </a:lnSpc>
              <a:spcBef>
                <a:spcPts val="500"/>
              </a:spcBef>
              <a:spcAft>
                <a:spcPts val="0"/>
              </a:spcAft>
              <a:buClr>
                <a:srgbClr val="000000"/>
              </a:buClr>
              <a:buSzPts val="2400"/>
              <a:buChar char="•"/>
              <a:defRPr/>
            </a:lvl2pPr>
            <a:lvl3pPr marL="1371600" lvl="2" indent="-355600" algn="l">
              <a:lnSpc>
                <a:spcPct val="200000"/>
              </a:lnSpc>
              <a:spcBef>
                <a:spcPts val="500"/>
              </a:spcBef>
              <a:spcAft>
                <a:spcPts val="0"/>
              </a:spcAft>
              <a:buClr>
                <a:srgbClr val="000000"/>
              </a:buClr>
              <a:buSzPts val="2000"/>
              <a:buChar char="•"/>
              <a:defRPr/>
            </a:lvl3pPr>
            <a:lvl4pPr marL="1828800" lvl="3" indent="-342900" algn="l">
              <a:lnSpc>
                <a:spcPct val="200000"/>
              </a:lnSpc>
              <a:spcBef>
                <a:spcPts val="500"/>
              </a:spcBef>
              <a:spcAft>
                <a:spcPts val="0"/>
              </a:spcAft>
              <a:buClr>
                <a:srgbClr val="000000"/>
              </a:buClr>
              <a:buSzPts val="1800"/>
              <a:buChar char="•"/>
              <a:defRPr/>
            </a:lvl4pPr>
            <a:lvl5pPr marL="2286000" lvl="4" indent="-342900" algn="l">
              <a:lnSpc>
                <a:spcPct val="20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g2ed2e4d5b2f_0_1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9855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ext " type="obj">
  <p:cSld name="Text ">
    <p:spTree>
      <p:nvGrpSpPr>
        <p:cNvPr id="1" name="Shape 210"/>
        <p:cNvGrpSpPr/>
        <p:nvPr/>
      </p:nvGrpSpPr>
      <p:grpSpPr>
        <a:xfrm>
          <a:off x="0" y="0"/>
          <a:ext cx="0" cy="0"/>
          <a:chOff x="0" y="0"/>
          <a:chExt cx="0" cy="0"/>
        </a:xfrm>
      </p:grpSpPr>
      <p:sp>
        <p:nvSpPr>
          <p:cNvPr id="211" name="Google Shape;211;g2ed2e4d5b2f_0_11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Arial"/>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2ed2e4d5b2f_0_11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g2ed2e4d5b2f_0_11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03063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_Two Content" type="twoObj">
  <p:cSld name="1_Two Content">
    <p:spTree>
      <p:nvGrpSpPr>
        <p:cNvPr id="1" name="Shape 214"/>
        <p:cNvGrpSpPr/>
        <p:nvPr/>
      </p:nvGrpSpPr>
      <p:grpSpPr>
        <a:xfrm>
          <a:off x="0" y="0"/>
          <a:ext cx="0" cy="0"/>
          <a:chOff x="0" y="0"/>
          <a:chExt cx="0" cy="0"/>
        </a:xfrm>
      </p:grpSpPr>
      <p:sp>
        <p:nvSpPr>
          <p:cNvPr id="215" name="Google Shape;215;g2ed2e4d5b2f_0_11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Arial"/>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g2ed2e4d5b2f_0_113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g2ed2e4d5b2f_0_113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g2ed2e4d5b2f_0_11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04841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219"/>
        <p:cNvGrpSpPr/>
        <p:nvPr/>
      </p:nvGrpSpPr>
      <p:grpSpPr>
        <a:xfrm>
          <a:off x="0" y="0"/>
          <a:ext cx="0" cy="0"/>
          <a:chOff x="0" y="0"/>
          <a:chExt cx="0" cy="0"/>
        </a:xfrm>
      </p:grpSpPr>
      <p:sp>
        <p:nvSpPr>
          <p:cNvPr id="220" name="Google Shape;220;g2ed2e4d5b2f_0_113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Arial"/>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g2ed2e4d5b2f_0_11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7254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Dark">
    <p:bg>
      <p:bgPr>
        <a:solidFill>
          <a:srgbClr val="0A1A3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3035" y="1122363"/>
            <a:ext cx="10650765" cy="2387600"/>
          </a:xfrm>
        </p:spPr>
        <p:txBody>
          <a:bodyPr anchor="b">
            <a:normAutofit/>
          </a:bodyPr>
          <a:lstStyle>
            <a:lvl1pPr algn="l">
              <a:defRPr sz="5000" b="1">
                <a:latin typeface="Arial Black" panose="020B0A04020102020204" pitchFamily="34" charset="0"/>
              </a:defRPr>
            </a:lvl1pPr>
          </a:lstStyle>
          <a:p>
            <a:r>
              <a:rPr lang="en-US"/>
              <a:t>TITLE</a:t>
            </a:r>
            <a:endParaRPr lang="fr-CA"/>
          </a:p>
        </p:txBody>
      </p:sp>
      <p:sp>
        <p:nvSpPr>
          <p:cNvPr id="3" name="Subtitle 2"/>
          <p:cNvSpPr>
            <a:spLocks noGrp="1"/>
          </p:cNvSpPr>
          <p:nvPr>
            <p:ph type="subTitle" idx="1"/>
          </p:nvPr>
        </p:nvSpPr>
        <p:spPr>
          <a:xfrm>
            <a:off x="703035" y="3602038"/>
            <a:ext cx="10650765" cy="702543"/>
          </a:xfrm>
        </p:spPr>
        <p:txBody>
          <a:bodyPr anchor="ctr">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cxnSp>
        <p:nvCxnSpPr>
          <p:cNvPr id="8" name="Straight Connector 7"/>
          <p:cNvCxnSpPr/>
          <p:nvPr userDrawn="1"/>
        </p:nvCxnSpPr>
        <p:spPr>
          <a:xfrm flipV="1">
            <a:off x="703035" y="5726361"/>
            <a:ext cx="11488965" cy="1"/>
          </a:xfrm>
          <a:prstGeom prst="line">
            <a:avLst/>
          </a:prstGeom>
          <a:ln w="57150">
            <a:solidFill>
              <a:srgbClr val="C7EA95"/>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867955" y="376278"/>
            <a:ext cx="3324045"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035" y="492944"/>
            <a:ext cx="2742770" cy="468000"/>
          </a:xfrm>
          <a:prstGeom prst="rect">
            <a:avLst/>
          </a:prstGeom>
        </p:spPr>
      </p:pic>
      <p:sp>
        <p:nvSpPr>
          <p:cNvPr id="11" name="Content Placeholder 8"/>
          <p:cNvSpPr>
            <a:spLocks noGrp="1"/>
          </p:cNvSpPr>
          <p:nvPr>
            <p:ph sz="quarter" idx="11" hasCustomPrompt="1"/>
          </p:nvPr>
        </p:nvSpPr>
        <p:spPr>
          <a:xfrm>
            <a:off x="703035" y="4396656"/>
            <a:ext cx="7086390" cy="451389"/>
          </a:xfrm>
        </p:spPr>
        <p:txBody>
          <a:bodyPr anchor="ctr">
            <a:normAutofit/>
          </a:bodyPr>
          <a:lstStyle>
            <a:lvl1pPr marL="0" indent="0">
              <a:lnSpc>
                <a:spcPct val="100000"/>
              </a:lnSpc>
              <a:spcBef>
                <a:spcPts val="0"/>
              </a:spcBef>
              <a:buNone/>
              <a:defRPr sz="2400"/>
            </a:lvl1pPr>
          </a:lstStyle>
          <a:p>
            <a:pPr lvl="0"/>
            <a:r>
              <a:rPr lang="en-CA" noProof="0"/>
              <a:t>Name, Degree, Role - Organization</a:t>
            </a:r>
          </a:p>
        </p:txBody>
      </p:sp>
      <p:sp>
        <p:nvSpPr>
          <p:cNvPr id="10" name="Text Placeholder 5"/>
          <p:cNvSpPr>
            <a:spLocks noGrp="1"/>
          </p:cNvSpPr>
          <p:nvPr>
            <p:ph type="body" sz="quarter" idx="12" hasCustomPrompt="1"/>
          </p:nvPr>
        </p:nvSpPr>
        <p:spPr>
          <a:xfrm>
            <a:off x="703035" y="5982333"/>
            <a:ext cx="2933190" cy="318668"/>
          </a:xfrm>
        </p:spPr>
        <p:txBody>
          <a:bodyPr>
            <a:noAutofit/>
          </a:bodyPr>
          <a:lstStyle>
            <a:lvl1pPr marL="0" indent="0">
              <a:buNone/>
              <a:defRPr sz="1800"/>
            </a:lvl1pPr>
          </a:lstStyle>
          <a:p>
            <a:pPr lvl="0"/>
            <a:r>
              <a:rPr lang="en-US"/>
              <a:t>EVENT </a:t>
            </a:r>
            <a:r>
              <a:rPr lang="en-US" err="1"/>
              <a:t>dd</a:t>
            </a:r>
            <a:r>
              <a:rPr lang="en-US"/>
              <a:t> month, </a:t>
            </a:r>
            <a:r>
              <a:rPr lang="en-US" err="1"/>
              <a:t>YYYY</a:t>
            </a:r>
            <a:endParaRPr lang="en-CA"/>
          </a:p>
        </p:txBody>
      </p:sp>
    </p:spTree>
    <p:extLst>
      <p:ext uri="{BB962C8B-B14F-4D97-AF65-F5344CB8AC3E}">
        <p14:creationId xmlns:p14="http://schemas.microsoft.com/office/powerpoint/2010/main" val="3680758474"/>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Title Only" type="titleOnly">
  <p:cSld name="1_Title Only">
    <p:spTree>
      <p:nvGrpSpPr>
        <p:cNvPr id="1" name="Shape 222"/>
        <p:cNvGrpSpPr/>
        <p:nvPr/>
      </p:nvGrpSpPr>
      <p:grpSpPr>
        <a:xfrm>
          <a:off x="0" y="0"/>
          <a:ext cx="0" cy="0"/>
          <a:chOff x="0" y="0"/>
          <a:chExt cx="0" cy="0"/>
        </a:xfrm>
      </p:grpSpPr>
      <p:sp>
        <p:nvSpPr>
          <p:cNvPr id="223" name="Google Shape;223;g2ed2e4d5b2f_0_1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g2ed2e4d5b2f_0_1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71035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225"/>
        <p:cNvGrpSpPr/>
        <p:nvPr/>
      </p:nvGrpSpPr>
      <p:grpSpPr>
        <a:xfrm>
          <a:off x="0" y="0"/>
          <a:ext cx="0" cy="0"/>
          <a:chOff x="0" y="0"/>
          <a:chExt cx="0" cy="0"/>
        </a:xfrm>
      </p:grpSpPr>
      <p:sp>
        <p:nvSpPr>
          <p:cNvPr id="226" name="Google Shape;226;g2ed2e4d5b2f_0_114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Arial"/>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g2ed2e4d5b2f_0_114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g2ed2e4d5b2f_0_11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45475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9"/>
        <p:cNvGrpSpPr/>
        <p:nvPr/>
      </p:nvGrpSpPr>
      <p:grpSpPr>
        <a:xfrm>
          <a:off x="0" y="0"/>
          <a:ext cx="0" cy="0"/>
          <a:chOff x="0" y="0"/>
          <a:chExt cx="0" cy="0"/>
        </a:xfrm>
      </p:grpSpPr>
      <p:sp>
        <p:nvSpPr>
          <p:cNvPr id="230" name="Google Shape;230;g2ed2e4d5b2f_0_1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02350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1"/>
        <p:cNvGrpSpPr/>
        <p:nvPr/>
      </p:nvGrpSpPr>
      <p:grpSpPr>
        <a:xfrm>
          <a:off x="0" y="0"/>
          <a:ext cx="0" cy="0"/>
          <a:chOff x="0" y="0"/>
          <a:chExt cx="0" cy="0"/>
        </a:xfrm>
      </p:grpSpPr>
      <p:sp>
        <p:nvSpPr>
          <p:cNvPr id="232" name="Google Shape;232;g2ed2e4d5b2f_0_11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g2ed2e4d5b2f_0_11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77275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24243783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Blank">
  <p:cSld name="2_Blank">
    <p:spTree>
      <p:nvGrpSpPr>
        <p:cNvPr id="1" name="Shape 235"/>
        <p:cNvGrpSpPr/>
        <p:nvPr/>
      </p:nvGrpSpPr>
      <p:grpSpPr>
        <a:xfrm>
          <a:off x="0" y="0"/>
          <a:ext cx="0" cy="0"/>
          <a:chOff x="0" y="0"/>
          <a:chExt cx="0" cy="0"/>
        </a:xfrm>
      </p:grpSpPr>
      <p:sp>
        <p:nvSpPr>
          <p:cNvPr id="236" name="Google Shape;236;g2ed2e4d5b2f_0_1155"/>
          <p:cNvSpPr/>
          <p:nvPr/>
        </p:nvSpPr>
        <p:spPr>
          <a:xfrm>
            <a:off x="1706827" y="1448897"/>
            <a:ext cx="4032900" cy="403290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 name="Google Shape;237;g2ed2e4d5b2f_0_1155"/>
          <p:cNvSpPr txBox="1">
            <a:spLocks noGrp="1"/>
          </p:cNvSpPr>
          <p:nvPr>
            <p:ph type="ctrTitle"/>
          </p:nvPr>
        </p:nvSpPr>
        <p:spPr>
          <a:xfrm>
            <a:off x="3052374" y="2624528"/>
            <a:ext cx="6087300" cy="1165500"/>
          </a:xfrm>
          <a:prstGeom prst="rect">
            <a:avLst/>
          </a:prstGeom>
          <a:noFill/>
          <a:ln>
            <a:noFill/>
          </a:ln>
        </p:spPr>
        <p:txBody>
          <a:bodyPr spcFirstLastPara="1" wrap="square" lIns="90000" tIns="45700" rIns="91425" bIns="90000" anchor="b"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g2ed2e4d5b2f_0_1155"/>
          <p:cNvSpPr txBox="1">
            <a:spLocks noGrp="1"/>
          </p:cNvSpPr>
          <p:nvPr>
            <p:ph type="body" idx="1"/>
          </p:nvPr>
        </p:nvSpPr>
        <p:spPr>
          <a:xfrm>
            <a:off x="3058489" y="3989578"/>
            <a:ext cx="6075000" cy="101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sz="1800">
                <a:solidFill>
                  <a:schemeClr val="accen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g2ed2e4d5b2f_0_1155"/>
          <p:cNvSpPr/>
          <p:nvPr/>
        </p:nvSpPr>
        <p:spPr>
          <a:xfrm flipH="1">
            <a:off x="-885231" y="1326372"/>
            <a:ext cx="4683600" cy="4268400"/>
          </a:xfrm>
          <a:prstGeom prst="chord">
            <a:avLst>
              <a:gd name="adj1" fmla="val 5395932"/>
              <a:gd name="adj2" fmla="val 16199999"/>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890640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22C951-416A-1442-8F3A-220C4BD0C557}"/>
              </a:ext>
            </a:extLst>
          </p:cNvPr>
          <p:cNvSpPr/>
          <p:nvPr userDrawn="1"/>
        </p:nvSpPr>
        <p:spPr>
          <a:xfrm>
            <a:off x="0" y="5715000"/>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908B9-9AF8-094E-B6F0-BA0132A3F2C7}"/>
              </a:ext>
            </a:extLst>
          </p:cNvPr>
          <p:cNvSpPr>
            <a:spLocks noGrp="1"/>
          </p:cNvSpPr>
          <p:nvPr>
            <p:ph type="ctrTitle"/>
          </p:nvPr>
        </p:nvSpPr>
        <p:spPr>
          <a:xfrm>
            <a:off x="590924" y="838200"/>
            <a:ext cx="10891875" cy="2284568"/>
          </a:xfrm>
          <a:prstGeom prst="rect">
            <a:avLst/>
          </a:prstGeom>
        </p:spPr>
        <p:txBody>
          <a:bodyPr anchor="b">
            <a:noAutofit/>
          </a:bodyPr>
          <a:lstStyle>
            <a:lvl1pPr algn="l">
              <a:defRPr sz="4400" b="1" i="0" spc="10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159C2B5-FD32-5E49-900B-B13AFC4BAF88}"/>
              </a:ext>
            </a:extLst>
          </p:cNvPr>
          <p:cNvSpPr>
            <a:spLocks noGrp="1"/>
          </p:cNvSpPr>
          <p:nvPr>
            <p:ph type="subTitle" idx="1"/>
          </p:nvPr>
        </p:nvSpPr>
        <p:spPr>
          <a:xfrm>
            <a:off x="590924" y="3238578"/>
            <a:ext cx="10891875" cy="538730"/>
          </a:xfrm>
          <a:prstGeom prst="rect">
            <a:avLst/>
          </a:prstGeom>
        </p:spPr>
        <p:txBody>
          <a:bodyPr anchor="t">
            <a:noAutofit/>
          </a:bodyPr>
          <a:lstStyle>
            <a:lvl1pPr marL="0" indent="0" algn="l">
              <a:buNone/>
              <a:defRPr sz="2000" b="1" i="0" spc="50" baseline="0">
                <a:solidFill>
                  <a:srgbClr val="FABD0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D794D79B-4955-544D-9341-1E1E443C4334}"/>
              </a:ext>
            </a:extLst>
          </p:cNvPr>
          <p:cNvSpPr>
            <a:spLocks noGrp="1"/>
          </p:cNvSpPr>
          <p:nvPr>
            <p:ph type="body" sz="quarter" idx="10" hasCustomPrompt="1"/>
          </p:nvPr>
        </p:nvSpPr>
        <p:spPr>
          <a:xfrm>
            <a:off x="604800" y="4728727"/>
            <a:ext cx="10891875" cy="389812"/>
          </a:xfrm>
        </p:spPr>
        <p:txBody>
          <a:bodyPr anchor="b" anchorCtr="0"/>
          <a:lstStyle>
            <a:lvl1pPr marL="0" indent="0">
              <a:buNone/>
              <a:defRPr sz="1400" b="0" i="0" spc="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MONTH XX, YEAR</a:t>
            </a:r>
          </a:p>
        </p:txBody>
      </p:sp>
      <p:pic>
        <p:nvPicPr>
          <p:cNvPr id="5" name="Picture 4">
            <a:extLst>
              <a:ext uri="{FF2B5EF4-FFF2-40B4-BE49-F238E27FC236}">
                <a16:creationId xmlns:a16="http://schemas.microsoft.com/office/drawing/2014/main" id="{5EC5DBD6-B755-CC4D-8D1E-AC4651E761C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pic>
        <p:nvPicPr>
          <p:cNvPr id="9" name="Picture 8">
            <a:extLst>
              <a:ext uri="{FF2B5EF4-FFF2-40B4-BE49-F238E27FC236}">
                <a16:creationId xmlns:a16="http://schemas.microsoft.com/office/drawing/2014/main" id="{7188B6BB-1D3C-A42A-C869-DE8183C552F4}"/>
              </a:ext>
            </a:extLst>
          </p:cNvPr>
          <p:cNvPicPr>
            <a:picLocks noChangeAspect="1"/>
          </p:cNvPicPr>
          <p:nvPr userDrawn="1"/>
        </p:nvPicPr>
        <p:blipFill>
          <a:blip r:embed="rId3"/>
          <a:stretch>
            <a:fillRect/>
          </a:stretch>
        </p:blipFill>
        <p:spPr>
          <a:xfrm>
            <a:off x="9553575" y="6057900"/>
            <a:ext cx="1943100" cy="457200"/>
          </a:xfrm>
          <a:prstGeom prst="rect">
            <a:avLst/>
          </a:prstGeom>
        </p:spPr>
      </p:pic>
    </p:spTree>
    <p:extLst>
      <p:ext uri="{BB962C8B-B14F-4D97-AF65-F5344CB8AC3E}">
        <p14:creationId xmlns:p14="http://schemas.microsoft.com/office/powerpoint/2010/main" val="65558386"/>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ubsection title page – red">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702637-AA50-8B42-A91A-9134A912646D}"/>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682FE4F-D602-7347-B9F6-0C6B7E7CD228}"/>
              </a:ext>
            </a:extLst>
          </p:cNvPr>
          <p:cNvSpPr>
            <a:spLocks noGrp="1"/>
          </p:cNvSpPr>
          <p:nvPr>
            <p:ph type="ctrTitle"/>
          </p:nvPr>
        </p:nvSpPr>
        <p:spPr>
          <a:xfrm>
            <a:off x="590924" y="838200"/>
            <a:ext cx="10905751" cy="2284568"/>
          </a:xfrm>
          <a:prstGeom prst="rect">
            <a:avLst/>
          </a:prstGeom>
        </p:spPr>
        <p:txBody>
          <a:bodyPr anchor="b">
            <a:noAutofit/>
          </a:bodyPr>
          <a:lstStyle>
            <a:lvl1pPr algn="l">
              <a:defRPr sz="4400" b="1" i="0" spc="100" baseline="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4A70CACF-03AD-CC46-92EA-48723E127CE6}"/>
              </a:ext>
            </a:extLst>
          </p:cNvPr>
          <p:cNvSpPr>
            <a:spLocks noGrp="1"/>
          </p:cNvSpPr>
          <p:nvPr>
            <p:ph type="subTitle" idx="1"/>
          </p:nvPr>
        </p:nvSpPr>
        <p:spPr>
          <a:xfrm>
            <a:off x="590924" y="3238578"/>
            <a:ext cx="10905751" cy="538730"/>
          </a:xfrm>
          <a:prstGeom prst="rect">
            <a:avLst/>
          </a:prstGeom>
        </p:spPr>
        <p:txBody>
          <a:bodyPr anchor="t">
            <a:noAutofit/>
          </a:bodyPr>
          <a:lstStyle>
            <a:lvl1pPr marL="0" indent="0" algn="l">
              <a:buNone/>
              <a:defRPr sz="2000" b="1" i="0" spc="50" baseline="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 name="Picture 2">
            <a:extLst>
              <a:ext uri="{FF2B5EF4-FFF2-40B4-BE49-F238E27FC236}">
                <a16:creationId xmlns:a16="http://schemas.microsoft.com/office/drawing/2014/main" id="{5EAD217B-C783-2542-B203-819ED621AC9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pic>
        <p:nvPicPr>
          <p:cNvPr id="10" name="Picture 9">
            <a:extLst>
              <a:ext uri="{FF2B5EF4-FFF2-40B4-BE49-F238E27FC236}">
                <a16:creationId xmlns:a16="http://schemas.microsoft.com/office/drawing/2014/main" id="{85C0222A-F395-745C-770E-16FAEACF4A39}"/>
              </a:ext>
            </a:extLst>
          </p:cNvPr>
          <p:cNvPicPr>
            <a:picLocks noChangeAspect="1"/>
          </p:cNvPicPr>
          <p:nvPr userDrawn="1"/>
        </p:nvPicPr>
        <p:blipFill>
          <a:blip r:embed="rId3"/>
          <a:stretch>
            <a:fillRect/>
          </a:stretch>
        </p:blipFill>
        <p:spPr>
          <a:xfrm>
            <a:off x="9553575" y="6057900"/>
            <a:ext cx="1943100" cy="457200"/>
          </a:xfrm>
          <a:prstGeom prst="rect">
            <a:avLst/>
          </a:prstGeom>
        </p:spPr>
      </p:pic>
      <p:sp>
        <p:nvSpPr>
          <p:cNvPr id="5" name="Slide Number Placeholder 3">
            <a:extLst>
              <a:ext uri="{FF2B5EF4-FFF2-40B4-BE49-F238E27FC236}">
                <a16:creationId xmlns:a16="http://schemas.microsoft.com/office/drawing/2014/main" id="{175EF1C1-FD6D-7AF7-78EF-B6CD0E934539}"/>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950341468"/>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ubsection title page – yellow">
    <p:bg>
      <p:bgPr>
        <a:solidFill>
          <a:srgbClr val="FABD0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82FE4F-D602-7347-B9F6-0C6B7E7CD228}"/>
              </a:ext>
            </a:extLst>
          </p:cNvPr>
          <p:cNvSpPr>
            <a:spLocks noGrp="1"/>
          </p:cNvSpPr>
          <p:nvPr>
            <p:ph type="ctrTitle"/>
          </p:nvPr>
        </p:nvSpPr>
        <p:spPr>
          <a:xfrm>
            <a:off x="590924" y="838200"/>
            <a:ext cx="10905751" cy="2284568"/>
          </a:xfrm>
          <a:prstGeom prst="rect">
            <a:avLst/>
          </a:prstGeom>
        </p:spPr>
        <p:txBody>
          <a:bodyPr anchor="b">
            <a:noAutofit/>
          </a:bodyPr>
          <a:lstStyle>
            <a:lvl1pPr algn="l">
              <a:defRPr sz="4400" b="1" i="0" spc="10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4A70CACF-03AD-CC46-92EA-48723E127CE6}"/>
              </a:ext>
            </a:extLst>
          </p:cNvPr>
          <p:cNvSpPr>
            <a:spLocks noGrp="1"/>
          </p:cNvSpPr>
          <p:nvPr>
            <p:ph type="subTitle" idx="1"/>
          </p:nvPr>
        </p:nvSpPr>
        <p:spPr>
          <a:xfrm>
            <a:off x="590924" y="3238578"/>
            <a:ext cx="10905751" cy="538730"/>
          </a:xfrm>
          <a:prstGeom prst="rect">
            <a:avLst/>
          </a:prstGeom>
        </p:spPr>
        <p:txBody>
          <a:bodyPr anchor="t">
            <a:noAutofit/>
          </a:bodyPr>
          <a:lstStyle>
            <a:lvl1pPr marL="0" indent="0" algn="l">
              <a:buNone/>
              <a:defRPr sz="2000" b="1" i="0" spc="5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FF702637-AA50-8B42-A91A-9134A912646D}"/>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AD217B-C783-2542-B203-819ED621AC9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0" y="0"/>
            <a:ext cx="12192000" cy="165100"/>
          </a:xfrm>
          <a:prstGeom prst="rect">
            <a:avLst/>
          </a:prstGeom>
        </p:spPr>
      </p:pic>
      <p:pic>
        <p:nvPicPr>
          <p:cNvPr id="10" name="Picture 9">
            <a:extLst>
              <a:ext uri="{FF2B5EF4-FFF2-40B4-BE49-F238E27FC236}">
                <a16:creationId xmlns:a16="http://schemas.microsoft.com/office/drawing/2014/main" id="{07E7EFC7-F625-6A77-0028-CF6571329477}"/>
              </a:ext>
            </a:extLst>
          </p:cNvPr>
          <p:cNvPicPr>
            <a:picLocks noChangeAspect="1"/>
          </p:cNvPicPr>
          <p:nvPr userDrawn="1"/>
        </p:nvPicPr>
        <p:blipFill>
          <a:blip r:embed="rId3"/>
          <a:stretch>
            <a:fillRect/>
          </a:stretch>
        </p:blipFill>
        <p:spPr>
          <a:xfrm>
            <a:off x="9553575" y="6057900"/>
            <a:ext cx="1943100" cy="457200"/>
          </a:xfrm>
          <a:prstGeom prst="rect">
            <a:avLst/>
          </a:prstGeom>
        </p:spPr>
      </p:pic>
      <p:sp>
        <p:nvSpPr>
          <p:cNvPr id="2" name="Slide Number Placeholder 3">
            <a:extLst>
              <a:ext uri="{FF2B5EF4-FFF2-40B4-BE49-F238E27FC236}">
                <a16:creationId xmlns:a16="http://schemas.microsoft.com/office/drawing/2014/main" id="{531DF498-6E11-4516-0F5D-874831A377C2}"/>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1630268323"/>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section title page – grey">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82FE4F-D602-7347-B9F6-0C6B7E7CD228}"/>
              </a:ext>
            </a:extLst>
          </p:cNvPr>
          <p:cNvSpPr>
            <a:spLocks noGrp="1"/>
          </p:cNvSpPr>
          <p:nvPr>
            <p:ph type="ctrTitle"/>
          </p:nvPr>
        </p:nvSpPr>
        <p:spPr>
          <a:xfrm>
            <a:off x="590924" y="838200"/>
            <a:ext cx="10905751" cy="2284568"/>
          </a:xfrm>
          <a:prstGeom prst="rect">
            <a:avLst/>
          </a:prstGeom>
        </p:spPr>
        <p:txBody>
          <a:bodyPr anchor="b">
            <a:noAutofit/>
          </a:bodyPr>
          <a:lstStyle>
            <a:lvl1pPr algn="l">
              <a:defRPr sz="4400" b="1" i="0" spc="10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4A70CACF-03AD-CC46-92EA-48723E127CE6}"/>
              </a:ext>
            </a:extLst>
          </p:cNvPr>
          <p:cNvSpPr>
            <a:spLocks noGrp="1"/>
          </p:cNvSpPr>
          <p:nvPr>
            <p:ph type="subTitle" idx="1"/>
          </p:nvPr>
        </p:nvSpPr>
        <p:spPr>
          <a:xfrm>
            <a:off x="590924" y="3238578"/>
            <a:ext cx="10905751" cy="538730"/>
          </a:xfrm>
          <a:prstGeom prst="rect">
            <a:avLst/>
          </a:prstGeom>
        </p:spPr>
        <p:txBody>
          <a:bodyPr anchor="t">
            <a:noAutofit/>
          </a:bodyPr>
          <a:lstStyle>
            <a:lvl1pPr marL="0" indent="0" algn="l">
              <a:buNone/>
              <a:defRPr sz="2000" b="1" i="0" spc="5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FF702637-AA50-8B42-A91A-9134A912646D}"/>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AD217B-C783-2542-B203-819ED621AC9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pic>
        <p:nvPicPr>
          <p:cNvPr id="10" name="Picture 9">
            <a:extLst>
              <a:ext uri="{FF2B5EF4-FFF2-40B4-BE49-F238E27FC236}">
                <a16:creationId xmlns:a16="http://schemas.microsoft.com/office/drawing/2014/main" id="{C991851D-3F32-228B-A62B-7E8920B46FC1}"/>
              </a:ext>
            </a:extLst>
          </p:cNvPr>
          <p:cNvPicPr>
            <a:picLocks noChangeAspect="1"/>
          </p:cNvPicPr>
          <p:nvPr userDrawn="1"/>
        </p:nvPicPr>
        <p:blipFill>
          <a:blip r:embed="rId3"/>
          <a:stretch>
            <a:fillRect/>
          </a:stretch>
        </p:blipFill>
        <p:spPr>
          <a:xfrm>
            <a:off x="9553575" y="6057900"/>
            <a:ext cx="1943100" cy="457200"/>
          </a:xfrm>
          <a:prstGeom prst="rect">
            <a:avLst/>
          </a:prstGeom>
        </p:spPr>
      </p:pic>
      <p:sp>
        <p:nvSpPr>
          <p:cNvPr id="2" name="Slide Number Placeholder 3">
            <a:extLst>
              <a:ext uri="{FF2B5EF4-FFF2-40B4-BE49-F238E27FC236}">
                <a16:creationId xmlns:a16="http://schemas.microsoft.com/office/drawing/2014/main" id="{47571B4A-75FD-6AE5-21A8-AF81D23B4A66}"/>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87876633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With Lin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44B61B3-FFF7-9A4C-9A3E-1231FB06FC44}" type="slidenum">
              <a:rPr lang="en-US" smtClean="0"/>
              <a:pPr/>
              <a:t>‹#›</a:t>
            </a:fld>
            <a:endParaRPr lang="en-US" dirty="0"/>
          </a:p>
        </p:txBody>
      </p:sp>
      <p:sp>
        <p:nvSpPr>
          <p:cNvPr id="6" name="Text Placeholder 8"/>
          <p:cNvSpPr>
            <a:spLocks noGrp="1"/>
          </p:cNvSpPr>
          <p:nvPr>
            <p:ph type="body" sz="quarter" idx="13" hasCustomPrompt="1"/>
          </p:nvPr>
        </p:nvSpPr>
        <p:spPr>
          <a:xfrm>
            <a:off x="357717" y="1477217"/>
            <a:ext cx="11495616" cy="4983374"/>
          </a:xfrm>
          <a:prstGeom prst="rect">
            <a:avLst/>
          </a:prstGeom>
        </p:spPr>
        <p:txBody>
          <a:bodyPr vert="horz"/>
          <a:lstStyle>
            <a:lvl1pPr marL="285750" indent="-285750">
              <a:buClr>
                <a:srgbClr val="25A3DE"/>
              </a:buClr>
              <a:buFont typeface="Wingdings" charset="2"/>
              <a:buChar char="§"/>
              <a:defRPr sz="1600">
                <a:solidFill>
                  <a:schemeClr val="tx1">
                    <a:lumMod val="65000"/>
                    <a:lumOff val="35000"/>
                  </a:schemeClr>
                </a:solidFill>
              </a:defRPr>
            </a:lvl1pPr>
            <a:lvl2pPr marL="742950" indent="-285750">
              <a:buFont typeface="Wingdings" charset="2"/>
              <a:buChar char="§"/>
              <a:defRPr sz="1600">
                <a:solidFill>
                  <a:srgbClr val="595959"/>
                </a:solidFill>
              </a:defRPr>
            </a:lvl2pPr>
            <a:lvl3pPr marL="1143000" indent="-228600">
              <a:buFont typeface="Courier New"/>
              <a:buChar char="o"/>
              <a:defRPr sz="1600">
                <a:solidFill>
                  <a:srgbClr val="595959"/>
                </a:solidFill>
              </a:defRPr>
            </a:lvl3pPr>
          </a:lstStyle>
          <a:p>
            <a:pPr lvl="0"/>
            <a:r>
              <a:rPr lang="en-US" dirty="0"/>
              <a:t>Text</a:t>
            </a:r>
          </a:p>
          <a:p>
            <a:pPr lvl="1"/>
            <a:r>
              <a:rPr lang="en-US" dirty="0"/>
              <a:t>Text</a:t>
            </a:r>
          </a:p>
          <a:p>
            <a:pPr lvl="2"/>
            <a:r>
              <a:rPr lang="en-US" dirty="0"/>
              <a:t>Text</a:t>
            </a:r>
          </a:p>
          <a:p>
            <a:pPr lvl="0"/>
            <a:endParaRPr lang="en-US" dirty="0"/>
          </a:p>
        </p:txBody>
      </p:sp>
      <p:sp>
        <p:nvSpPr>
          <p:cNvPr id="7" name="Text Placeholder 3"/>
          <p:cNvSpPr>
            <a:spLocks noGrp="1"/>
          </p:cNvSpPr>
          <p:nvPr>
            <p:ph type="body" sz="quarter" idx="14" hasCustomPrompt="1"/>
          </p:nvPr>
        </p:nvSpPr>
        <p:spPr>
          <a:xfrm>
            <a:off x="357717" y="1118655"/>
            <a:ext cx="11495616" cy="358563"/>
          </a:xfrm>
          <a:prstGeom prst="rect">
            <a:avLst/>
          </a:prstGeom>
        </p:spPr>
        <p:txBody>
          <a:bodyPr vert="horz"/>
          <a:lstStyle>
            <a:lvl1pPr marL="0" indent="0">
              <a:buFontTx/>
              <a:buNone/>
              <a:defRPr sz="1600" b="1">
                <a:solidFill>
                  <a:srgbClr val="595959"/>
                </a:solidFill>
              </a:defRPr>
            </a:lvl1pPr>
            <a:lvl2pPr marL="457200" indent="0">
              <a:buFontTx/>
              <a:buNone/>
              <a:defRPr sz="1600">
                <a:solidFill>
                  <a:schemeClr val="tx1">
                    <a:lumMod val="65000"/>
                    <a:lumOff val="35000"/>
                  </a:schemeClr>
                </a:solidFill>
              </a:defRPr>
            </a:lvl2pPr>
            <a:lvl3pPr marL="914400" indent="0">
              <a:buFontTx/>
              <a:buNone/>
              <a:defRPr sz="1600">
                <a:solidFill>
                  <a:schemeClr val="tx1">
                    <a:lumMod val="65000"/>
                    <a:lumOff val="35000"/>
                  </a:schemeClr>
                </a:solidFill>
              </a:defRPr>
            </a:lvl3pPr>
            <a:lvl4pPr marL="1371600" indent="0">
              <a:buFontTx/>
              <a:buNone/>
              <a:defRPr sz="1600">
                <a:solidFill>
                  <a:schemeClr val="tx1">
                    <a:lumMod val="65000"/>
                    <a:lumOff val="35000"/>
                  </a:schemeClr>
                </a:solidFill>
              </a:defRPr>
            </a:lvl4pPr>
            <a:lvl5pPr marL="1828800" indent="0">
              <a:buFontTx/>
              <a:buNone/>
              <a:defRPr sz="1600">
                <a:solidFill>
                  <a:schemeClr val="tx1">
                    <a:lumMod val="65000"/>
                    <a:lumOff val="35000"/>
                  </a:schemeClr>
                </a:solidFill>
              </a:defRPr>
            </a:lvl5pPr>
          </a:lstStyle>
          <a:p>
            <a:pPr lvl="0"/>
            <a:r>
              <a:rPr lang="en-CA" dirty="0"/>
              <a:t>Subtitle</a:t>
            </a:r>
            <a:endParaRPr lang="en-US" dirty="0"/>
          </a:p>
        </p:txBody>
      </p:sp>
      <p:sp>
        <p:nvSpPr>
          <p:cNvPr id="8" name="Text Placeholder 7"/>
          <p:cNvSpPr>
            <a:spLocks noGrp="1"/>
          </p:cNvSpPr>
          <p:nvPr>
            <p:ph type="body" sz="quarter" idx="15" hasCustomPrompt="1"/>
          </p:nvPr>
        </p:nvSpPr>
        <p:spPr>
          <a:xfrm>
            <a:off x="357717" y="566738"/>
            <a:ext cx="11495616" cy="400050"/>
          </a:xfrm>
          <a:prstGeom prst="rect">
            <a:avLst/>
          </a:prstGeom>
        </p:spPr>
        <p:txBody>
          <a:bodyPr vert="horz"/>
          <a:lstStyle>
            <a:lvl1pPr marL="0" indent="0">
              <a:buFontTx/>
              <a:buNone/>
              <a:defRPr sz="2000" b="1">
                <a:solidFill>
                  <a:srgbClr val="25A3DE"/>
                </a:solidFill>
              </a:defRPr>
            </a:lvl1pPr>
            <a:lvl2pPr marL="457200" indent="0">
              <a:buFontTx/>
              <a:buNone/>
              <a:defRPr sz="2000" b="1">
                <a:solidFill>
                  <a:srgbClr val="86C146"/>
                </a:solidFill>
              </a:defRPr>
            </a:lvl2pPr>
            <a:lvl3pPr marL="914400" indent="0">
              <a:buFontTx/>
              <a:buNone/>
              <a:defRPr sz="2000" b="1">
                <a:solidFill>
                  <a:srgbClr val="86C146"/>
                </a:solidFill>
              </a:defRPr>
            </a:lvl3pPr>
            <a:lvl4pPr marL="1371600" indent="0">
              <a:buFontTx/>
              <a:buNone/>
              <a:defRPr sz="2000" b="1">
                <a:solidFill>
                  <a:srgbClr val="86C146"/>
                </a:solidFill>
              </a:defRPr>
            </a:lvl4pPr>
            <a:lvl5pPr marL="1828800" indent="0">
              <a:buFontTx/>
              <a:buNone/>
              <a:defRPr sz="2000" b="1">
                <a:solidFill>
                  <a:srgbClr val="86C146"/>
                </a:solidFill>
              </a:defRPr>
            </a:lvl5pPr>
          </a:lstStyle>
          <a:p>
            <a:pPr lvl="0"/>
            <a:r>
              <a:rPr lang="en-CA" dirty="0"/>
              <a:t>TITLE</a:t>
            </a:r>
            <a:endParaRPr lang="en-US" dirty="0"/>
          </a:p>
        </p:txBody>
      </p:sp>
    </p:spTree>
    <p:extLst>
      <p:ext uri="{BB962C8B-B14F-4D97-AF65-F5344CB8AC3E}">
        <p14:creationId xmlns:p14="http://schemas.microsoft.com/office/powerpoint/2010/main" val="14137907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ntro paragraph / quote page">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B1D494-1163-FD4D-87D9-F88FDD14180A}"/>
              </a:ext>
            </a:extLst>
          </p:cNvPr>
          <p:cNvSpPr>
            <a:spLocks noGrp="1"/>
          </p:cNvSpPr>
          <p:nvPr>
            <p:ph sz="half" idx="1" hasCustomPrompt="1"/>
          </p:nvPr>
        </p:nvSpPr>
        <p:spPr>
          <a:xfrm>
            <a:off x="1515533" y="838200"/>
            <a:ext cx="9160934" cy="4876800"/>
          </a:xfrm>
          <a:prstGeom prst="rect">
            <a:avLst/>
          </a:prstGeom>
        </p:spPr>
        <p:txBody>
          <a:bodyPr anchor="ctr">
            <a:noAutofit/>
          </a:bodyPr>
          <a:lstStyle>
            <a:lvl1pPr marL="0" indent="0" algn="ctr">
              <a:lnSpc>
                <a:spcPct val="150000"/>
              </a:lnSpc>
              <a:spcBef>
                <a:spcPts val="0"/>
              </a:spcBef>
              <a:spcAft>
                <a:spcPts val="1200"/>
              </a:spcAft>
              <a:buFont typeface="Arial" panose="020B0604020202020204" pitchFamily="34" charset="0"/>
              <a:buNone/>
              <a:tabLst/>
              <a:defRPr sz="22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title style</a:t>
            </a:r>
          </a:p>
        </p:txBody>
      </p:sp>
      <p:pic>
        <p:nvPicPr>
          <p:cNvPr id="6" name="Picture 5">
            <a:extLst>
              <a:ext uri="{FF2B5EF4-FFF2-40B4-BE49-F238E27FC236}">
                <a16:creationId xmlns:a16="http://schemas.microsoft.com/office/drawing/2014/main" id="{39CE587E-971A-AE4C-A03D-10208DBE7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96943736-A3DF-C867-0A17-82E4230E8E08}"/>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762018184"/>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page – one colum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241A-FE81-E045-A53F-CCB1ECEF6369}"/>
              </a:ext>
            </a:extLst>
          </p:cNvPr>
          <p:cNvSpPr>
            <a:spLocks noGrp="1"/>
          </p:cNvSpPr>
          <p:nvPr>
            <p:ph type="title"/>
          </p:nvPr>
        </p:nvSpPr>
        <p:spPr>
          <a:xfrm>
            <a:off x="599585" y="705274"/>
            <a:ext cx="10897200"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74B1D494-1163-FD4D-87D9-F88FDD14180A}"/>
              </a:ext>
            </a:extLst>
          </p:cNvPr>
          <p:cNvSpPr>
            <a:spLocks noGrp="1"/>
          </p:cNvSpPr>
          <p:nvPr>
            <p:ph sz="half" idx="1"/>
          </p:nvPr>
        </p:nvSpPr>
        <p:spPr>
          <a:xfrm>
            <a:off x="599585" y="1442852"/>
            <a:ext cx="10897090"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39CE587E-971A-AE4C-A03D-10208DBE7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3" name="Slide Number Placeholder 3">
            <a:extLst>
              <a:ext uri="{FF2B5EF4-FFF2-40B4-BE49-F238E27FC236}">
                <a16:creationId xmlns:a16="http://schemas.microsoft.com/office/drawing/2014/main" id="{8C63A27A-6FAA-42F1-1EAE-09DEF4CAC4DC}"/>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4005193709"/>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page – two columns">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92A029-F549-3740-BF04-29AC6D613DB7}"/>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E4710339-FCEB-864A-BE99-139C449C3056}"/>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090E677D-56A4-5F4D-AB35-5014A471F121}"/>
              </a:ext>
            </a:extLst>
          </p:cNvPr>
          <p:cNvSpPr>
            <a:spLocks noGrp="1"/>
          </p:cNvSpPr>
          <p:nvPr>
            <p:ph sz="half" idx="13"/>
          </p:nvPr>
        </p:nvSpPr>
        <p:spPr>
          <a:xfrm>
            <a:off x="6228860"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ED84E749-3BF0-CF43-BD8D-E70FC16313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0C400549-C3EC-8C3C-AD23-CBB613C9DBA6}"/>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230999037"/>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page with photo">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92A029-F549-3740-BF04-29AC6D613DB7}"/>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1DB2C69-F649-2E41-A435-292B23F4B62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9A518E54-571D-EE4F-9DB6-F9EF51BA09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FEDFFC0C-5E6E-C42B-57F2-BF87792E6BA8}"/>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3467910524"/>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page with call-out box – grey">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chemeClr val="bg1"/>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E5711D0-D8F4-4A49-9587-EDE19A5ED6D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1CA36A6F-3CDA-0066-5E10-9353C2C0042C}"/>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544850668"/>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page with call-out box – blue">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chemeClr val="accent1"/>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E5711D0-D8F4-4A49-9587-EDE19A5ED6D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989B937B-A277-15E2-D487-FD40003328A1}"/>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1777523640"/>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page with call-out box – red">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chemeClr val="tx2"/>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E5711D0-D8F4-4A49-9587-EDE19A5ED6D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5999C6F8-9E24-21D3-395F-48BDDCA68660}"/>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1433619778"/>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 page with call-out box – yellow">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rgbClr val="FABD0F"/>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E5711D0-D8F4-4A49-9587-EDE19A5ED6D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97AE879C-0A2E-3042-5643-B51C4B5C1AC6}"/>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982736217"/>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page with chart – blank">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58BCE2-55D5-C94F-999B-0811A86B3A9E}"/>
              </a:ext>
            </a:extLst>
          </p:cNvPr>
          <p:cNvSpPr/>
          <p:nvPr userDrawn="1"/>
        </p:nvSpPr>
        <p:spPr>
          <a:xfrm>
            <a:off x="6324600" y="1592263"/>
            <a:ext cx="5172075" cy="4579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CE927F1-A53E-1649-9F0B-A5C21EDB2C08}"/>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6A36056-8BCF-FE40-937E-16F129FFBEF8}"/>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B9F37168-22FB-CD40-9B53-116C84B384E9}"/>
              </a:ext>
            </a:extLst>
          </p:cNvPr>
          <p:cNvSpPr>
            <a:spLocks noGrp="1"/>
          </p:cNvSpPr>
          <p:nvPr>
            <p:ph sz="half" idx="10" hasCustomPrompt="1"/>
          </p:nvPr>
        </p:nvSpPr>
        <p:spPr>
          <a:xfrm>
            <a:off x="6324600" y="5245100"/>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pic>
        <p:nvPicPr>
          <p:cNvPr id="14" name="Picture 13">
            <a:extLst>
              <a:ext uri="{FF2B5EF4-FFF2-40B4-BE49-F238E27FC236}">
                <a16:creationId xmlns:a16="http://schemas.microsoft.com/office/drawing/2014/main" id="{0258FB9F-3F87-6A49-9D8A-2BB899FFD8C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D4911861-86F8-93F1-37EB-01162C5BB757}"/>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3823585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7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page with chart – pie chart">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C9C1D9-1BE0-3B41-98B5-532649D8D85E}"/>
              </a:ext>
            </a:extLst>
          </p:cNvPr>
          <p:cNvSpPr/>
          <p:nvPr userDrawn="1"/>
        </p:nvSpPr>
        <p:spPr>
          <a:xfrm>
            <a:off x="6324600" y="1592263"/>
            <a:ext cx="5172075" cy="4579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4534707B-8252-B042-9F8A-82CF4C08AFD0}"/>
              </a:ext>
            </a:extLst>
          </p:cNvPr>
          <p:cNvSpPr>
            <a:spLocks noGrp="1"/>
          </p:cNvSpPr>
          <p:nvPr>
            <p:ph sz="half" idx="10" hasCustomPrompt="1"/>
          </p:nvPr>
        </p:nvSpPr>
        <p:spPr>
          <a:xfrm>
            <a:off x="6324600" y="5346701"/>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sp>
        <p:nvSpPr>
          <p:cNvPr id="8" name="Title 1">
            <a:extLst>
              <a:ext uri="{FF2B5EF4-FFF2-40B4-BE49-F238E27FC236}">
                <a16:creationId xmlns:a16="http://schemas.microsoft.com/office/drawing/2014/main" id="{4CE927F1-A53E-1649-9F0B-A5C21EDB2C08}"/>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6A36056-8BCF-FE40-937E-16F129FFBEF8}"/>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D557EFD-0193-974B-AA18-B6750530984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graphicFrame>
        <p:nvGraphicFramePr>
          <p:cNvPr id="17" name="Content Placeholder 6">
            <a:extLst>
              <a:ext uri="{FF2B5EF4-FFF2-40B4-BE49-F238E27FC236}">
                <a16:creationId xmlns:a16="http://schemas.microsoft.com/office/drawing/2014/main" id="{2E73BCD6-B567-494E-A004-604C681A52BA}"/>
              </a:ext>
            </a:extLst>
          </p:cNvPr>
          <p:cNvGraphicFramePr>
            <a:graphicFrameLocks/>
          </p:cNvGraphicFramePr>
          <p:nvPr userDrawn="1">
            <p:extLst>
              <p:ext uri="{D42A27DB-BD31-4B8C-83A1-F6EECF244321}">
                <p14:modId xmlns:p14="http://schemas.microsoft.com/office/powerpoint/2010/main" val="1211521816"/>
              </p:ext>
            </p:extLst>
          </p:nvPr>
        </p:nvGraphicFramePr>
        <p:xfrm>
          <a:off x="6560142" y="1787492"/>
          <a:ext cx="4690087" cy="343220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3">
            <a:extLst>
              <a:ext uri="{FF2B5EF4-FFF2-40B4-BE49-F238E27FC236}">
                <a16:creationId xmlns:a16="http://schemas.microsoft.com/office/drawing/2014/main" id="{4DED1F92-63D1-F6CB-7FDB-58358DE2A4F0}"/>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153007310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Light">
  <p:cSld name="Title Slide Light">
    <p:spTree>
      <p:nvGrpSpPr>
        <p:cNvPr id="1" name="Shape 13"/>
        <p:cNvGrpSpPr/>
        <p:nvPr/>
      </p:nvGrpSpPr>
      <p:grpSpPr>
        <a:xfrm>
          <a:off x="0" y="0"/>
          <a:ext cx="0" cy="0"/>
          <a:chOff x="0" y="0"/>
          <a:chExt cx="0" cy="0"/>
        </a:xfrm>
      </p:grpSpPr>
      <p:sp>
        <p:nvSpPr>
          <p:cNvPr id="14" name="Google Shape;14;p72"/>
          <p:cNvSpPr txBox="1">
            <a:spLocks noGrp="1"/>
          </p:cNvSpPr>
          <p:nvPr>
            <p:ph type="ctrTitle"/>
          </p:nvPr>
        </p:nvSpPr>
        <p:spPr>
          <a:xfrm>
            <a:off x="703035" y="1122363"/>
            <a:ext cx="1065076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000"/>
              <a:buFont typeface="Arial Black"/>
              <a:buNone/>
              <a:defRPr sz="5000" b="1">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72"/>
          <p:cNvSpPr txBox="1">
            <a:spLocks noGrp="1"/>
          </p:cNvSpPr>
          <p:nvPr>
            <p:ph type="subTitle" idx="1"/>
          </p:nvPr>
        </p:nvSpPr>
        <p:spPr>
          <a:xfrm>
            <a:off x="703035" y="3602038"/>
            <a:ext cx="10650765" cy="7025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dk1"/>
              </a:buClr>
              <a:buSzPts val="3200"/>
              <a:buNone/>
              <a:defRPr sz="3200" b="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7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3035" y="493764"/>
            <a:ext cx="2733151" cy="466359"/>
          </a:xfrm>
          <a:prstGeom prst="rect">
            <a:avLst/>
          </a:prstGeom>
          <a:noFill/>
          <a:ln>
            <a:noFill/>
          </a:ln>
        </p:spPr>
      </p:pic>
      <p:cxnSp>
        <p:nvCxnSpPr>
          <p:cNvPr id="17" name="Google Shape;17;p72"/>
          <p:cNvCxnSpPr/>
          <p:nvPr/>
        </p:nvCxnSpPr>
        <p:spPr>
          <a:xfrm rot="10800000" flipH="1">
            <a:off x="703035" y="5726361"/>
            <a:ext cx="11488965" cy="1"/>
          </a:xfrm>
          <a:prstGeom prst="straightConnector1">
            <a:avLst/>
          </a:prstGeom>
          <a:noFill/>
          <a:ln w="57150" cap="flat" cmpd="sng">
            <a:solidFill>
              <a:srgbClr val="C7EA95"/>
            </a:solidFill>
            <a:prstDash val="solid"/>
            <a:miter lim="800000"/>
            <a:headEnd type="none" w="sm" len="sm"/>
            <a:tailEnd type="none" w="sm" len="sm"/>
          </a:ln>
        </p:spPr>
      </p:cxnSp>
      <p:sp>
        <p:nvSpPr>
          <p:cNvPr id="18" name="Google Shape;18;p72"/>
          <p:cNvSpPr/>
          <p:nvPr/>
        </p:nvSpPr>
        <p:spPr>
          <a:xfrm>
            <a:off x="8867955" y="376278"/>
            <a:ext cx="3324045" cy="701333"/>
          </a:xfrm>
          <a:prstGeom prst="rect">
            <a:avLst/>
          </a:prstGeom>
          <a:solidFill>
            <a:srgbClr val="C7EA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72"/>
          <p:cNvSpPr txBox="1">
            <a:spLocks noGrp="1"/>
          </p:cNvSpPr>
          <p:nvPr>
            <p:ph type="body" idx="2"/>
          </p:nvPr>
        </p:nvSpPr>
        <p:spPr>
          <a:xfrm>
            <a:off x="703035" y="4396656"/>
            <a:ext cx="7086390" cy="451389"/>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2"/>
          <p:cNvSpPr txBox="1">
            <a:spLocks noGrp="1"/>
          </p:cNvSpPr>
          <p:nvPr>
            <p:ph type="body" idx="3"/>
          </p:nvPr>
        </p:nvSpPr>
        <p:spPr>
          <a:xfrm>
            <a:off x="703035" y="5982333"/>
            <a:ext cx="2933190" cy="3186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320926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page with chart – bar graph">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DAF9DC-6E5F-3D41-AD8B-E8861F8BD14C}"/>
              </a:ext>
            </a:extLst>
          </p:cNvPr>
          <p:cNvSpPr/>
          <p:nvPr userDrawn="1"/>
        </p:nvSpPr>
        <p:spPr>
          <a:xfrm>
            <a:off x="6324600" y="1592263"/>
            <a:ext cx="5172075" cy="4579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5CC29C47-404C-1B45-A779-B240E1DEAFF6}"/>
              </a:ext>
            </a:extLst>
          </p:cNvPr>
          <p:cNvGraphicFramePr>
            <a:graphicFrameLocks/>
          </p:cNvGraphicFramePr>
          <p:nvPr userDrawn="1">
            <p:extLst>
              <p:ext uri="{D42A27DB-BD31-4B8C-83A1-F6EECF244321}">
                <p14:modId xmlns:p14="http://schemas.microsoft.com/office/powerpoint/2010/main" val="1224068772"/>
              </p:ext>
            </p:extLst>
          </p:nvPr>
        </p:nvGraphicFramePr>
        <p:xfrm>
          <a:off x="6653734" y="1818434"/>
          <a:ext cx="4484166" cy="344335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DC85DD65-9689-3241-AEB0-955F1D770955}"/>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85C3B9C-F33C-8340-8DB0-ACB878D991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9" name="Content Placeholder 2">
            <a:extLst>
              <a:ext uri="{FF2B5EF4-FFF2-40B4-BE49-F238E27FC236}">
                <a16:creationId xmlns:a16="http://schemas.microsoft.com/office/drawing/2014/main" id="{4C1C212D-EA21-2E43-99FE-661794AC19D7}"/>
              </a:ext>
            </a:extLst>
          </p:cNvPr>
          <p:cNvSpPr>
            <a:spLocks noGrp="1"/>
          </p:cNvSpPr>
          <p:nvPr>
            <p:ph sz="half" idx="10" hasCustomPrompt="1"/>
          </p:nvPr>
        </p:nvSpPr>
        <p:spPr>
          <a:xfrm>
            <a:off x="6324600" y="5346701"/>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sp>
        <p:nvSpPr>
          <p:cNvPr id="2" name="Slide Number Placeholder 3">
            <a:extLst>
              <a:ext uri="{FF2B5EF4-FFF2-40B4-BE49-F238E27FC236}">
                <a16:creationId xmlns:a16="http://schemas.microsoft.com/office/drawing/2014/main" id="{4EF56318-49E1-4DDD-491A-E85D5ADAF0CC}"/>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3929045840"/>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able page">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085C3B9C-F33C-8340-8DB0-ACB878D9919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graphicFrame>
        <p:nvGraphicFramePr>
          <p:cNvPr id="6" name="Content Placeholder 6">
            <a:extLst>
              <a:ext uri="{FF2B5EF4-FFF2-40B4-BE49-F238E27FC236}">
                <a16:creationId xmlns:a16="http://schemas.microsoft.com/office/drawing/2014/main" id="{DADEF27F-CC03-834D-A185-0B73C517815E}"/>
              </a:ext>
            </a:extLst>
          </p:cNvPr>
          <p:cNvGraphicFramePr>
            <a:graphicFrameLocks/>
          </p:cNvGraphicFramePr>
          <p:nvPr userDrawn="1">
            <p:extLst>
              <p:ext uri="{D42A27DB-BD31-4B8C-83A1-F6EECF244321}">
                <p14:modId xmlns:p14="http://schemas.microsoft.com/office/powerpoint/2010/main" val="1823176883"/>
              </p:ext>
            </p:extLst>
          </p:nvPr>
        </p:nvGraphicFramePr>
        <p:xfrm>
          <a:off x="685800" y="1592262"/>
          <a:ext cx="10936087" cy="4572000"/>
        </p:xfrm>
        <a:graphic>
          <a:graphicData uri="http://schemas.openxmlformats.org/drawingml/2006/table">
            <a:tbl>
              <a:tblPr firstRow="1" firstCol="1" bandRow="1">
                <a:tableStyleId>{B301B821-A1FF-4177-AEE7-76D212191A09}</a:tableStyleId>
              </a:tblPr>
              <a:tblGrid>
                <a:gridCol w="3757411">
                  <a:extLst>
                    <a:ext uri="{9D8B030D-6E8A-4147-A177-3AD203B41FA5}">
                      <a16:colId xmlns:a16="http://schemas.microsoft.com/office/drawing/2014/main" val="941155809"/>
                    </a:ext>
                  </a:extLst>
                </a:gridCol>
                <a:gridCol w="1859280">
                  <a:extLst>
                    <a:ext uri="{9D8B030D-6E8A-4147-A177-3AD203B41FA5}">
                      <a16:colId xmlns:a16="http://schemas.microsoft.com/office/drawing/2014/main" val="3853484078"/>
                    </a:ext>
                  </a:extLst>
                </a:gridCol>
                <a:gridCol w="5319396">
                  <a:extLst>
                    <a:ext uri="{9D8B030D-6E8A-4147-A177-3AD203B41FA5}">
                      <a16:colId xmlns:a16="http://schemas.microsoft.com/office/drawing/2014/main" val="3777659007"/>
                    </a:ext>
                  </a:extLst>
                </a:gridCol>
              </a:tblGrid>
              <a:tr h="347472">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Tactic</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a:txBody>
                    <a:bodyPr/>
                    <a:lstStyle/>
                    <a:p>
                      <a:pPr algn="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Estimated Costs</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Notes</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extLst>
                  <a:ext uri="{0D108BD9-81ED-4DB2-BD59-A6C34878D82A}">
                    <a16:rowId xmlns:a16="http://schemas.microsoft.com/office/drawing/2014/main" val="3010858711"/>
                  </a:ext>
                </a:extLst>
              </a:tr>
              <a:tr h="347472">
                <a:tc gridSpan="3">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Sub-category</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A7A9AC"/>
                      </a:solidFill>
                      <a:prstDash val="solid"/>
                      <a:round/>
                      <a:headEnd type="none" w="med" len="med"/>
                      <a:tailEnd type="none" w="med" len="med"/>
                    </a:lnL>
                    <a:lnT w="12700" cap="flat" cmpd="sng" algn="ctr">
                      <a:solidFill>
                        <a:srgbClr val="A7A9AC"/>
                      </a:solidFill>
                      <a:prstDash val="solid"/>
                      <a:round/>
                      <a:headEnd type="none" w="med" len="med"/>
                      <a:tailEnd type="none" w="med" len="med"/>
                    </a:lnT>
                  </a:tcPr>
                </a:tc>
                <a:extLst>
                  <a:ext uri="{0D108BD9-81ED-4DB2-BD59-A6C34878D82A}">
                    <a16:rowId xmlns:a16="http://schemas.microsoft.com/office/drawing/2014/main" val="1973504128"/>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62661979"/>
                  </a:ext>
                </a:extLst>
              </a:tr>
              <a:tr h="548640">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consectetur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adipiscing</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elit</a:t>
                      </a:r>
                      <a:r>
                        <a:rPr lang="en-US" sz="1200" dirty="0">
                          <a:effectLst/>
                          <a:latin typeface="Open Sans" panose="020B0606030504020204" pitchFamily="34" charset="0"/>
                          <a:ea typeface="Open Sans" panose="020B0606030504020204" pitchFamily="34" charset="0"/>
                          <a:cs typeface="Open Sans" panose="020B0606030504020204" pitchFamily="34" charset="0"/>
                        </a:rPr>
                        <a:t>, sed do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eiusmod</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tempor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incididunt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ut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labore</a:t>
                      </a:r>
                      <a:r>
                        <a:rPr lang="en-US" sz="1200" dirty="0">
                          <a:effectLst/>
                          <a:latin typeface="Open Sans" panose="020B0606030504020204" pitchFamily="34" charset="0"/>
                          <a:ea typeface="Open Sans" panose="020B0606030504020204" pitchFamily="34" charset="0"/>
                          <a:cs typeface="Open Sans" panose="020B0606030504020204" pitchFamily="34" charset="0"/>
                        </a:rPr>
                        <a:t> et dolore magna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aliqua</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328827410"/>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4130644667"/>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569979991"/>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203540054"/>
                  </a:ext>
                </a:extLst>
              </a:tr>
              <a:tr h="548640">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consectetur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adipiscing</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elit</a:t>
                      </a:r>
                      <a:r>
                        <a:rPr lang="en-US" sz="1200" dirty="0">
                          <a:effectLst/>
                          <a:latin typeface="Open Sans" panose="020B0606030504020204" pitchFamily="34" charset="0"/>
                          <a:ea typeface="Open Sans" panose="020B0606030504020204" pitchFamily="34" charset="0"/>
                          <a:cs typeface="Open Sans" panose="020B0606030504020204" pitchFamily="34" charset="0"/>
                        </a:rPr>
                        <a:t>, sed do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eiusmod</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tempor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incididunt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ut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labore</a:t>
                      </a:r>
                      <a:r>
                        <a:rPr lang="en-US" sz="1200" dirty="0">
                          <a:effectLst/>
                          <a:latin typeface="Open Sans" panose="020B0606030504020204" pitchFamily="34" charset="0"/>
                          <a:ea typeface="Open Sans" panose="020B0606030504020204" pitchFamily="34" charset="0"/>
                          <a:cs typeface="Open Sans" panose="020B0606030504020204" pitchFamily="34" charset="0"/>
                        </a:rPr>
                        <a:t> et dolore magna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aliqua</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750944801"/>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3633896557"/>
                  </a:ext>
                </a:extLst>
              </a:tr>
              <a:tr h="347472">
                <a:tc>
                  <a:txBody>
                    <a:bodyPr/>
                    <a:lstStyle/>
                    <a:p>
                      <a:pPr>
                        <a:lnSpc>
                          <a:spcPts val="1800"/>
                        </a:lnSpc>
                      </a:pPr>
                      <a:r>
                        <a:rPr lang="en-US" sz="1200" b="1" i="0" dirty="0">
                          <a:effectLst/>
                          <a:latin typeface="Open Sans Semibold" panose="020B0606030504020204" pitchFamily="34" charset="0"/>
                          <a:ea typeface="Open Sans Semibold" panose="020B0606030504020204" pitchFamily="34" charset="0"/>
                          <a:cs typeface="Open Sans Semibold" panose="020B0606030504020204" pitchFamily="34" charset="0"/>
                        </a:rPr>
                        <a:t>Subtotal</a:t>
                      </a:r>
                      <a:endParaRPr lang="en-CA" sz="1200" b="1" i="0" dirty="0">
                        <a:effectLst/>
                        <a:latin typeface="Open Sans Semibold" panose="020B0606030504020204" pitchFamily="34" charset="0"/>
                        <a:ea typeface="Open Sans Semibold" panose="020B0606030504020204" pitchFamily="34" charset="0"/>
                        <a:cs typeface="Open Sans Semibold"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b="1" i="0">
                          <a:effectLst/>
                          <a:latin typeface="Open Sans Semibold" panose="020B0606030504020204" pitchFamily="34" charset="0"/>
                          <a:ea typeface="Open Sans Semibold" panose="020B0606030504020204" pitchFamily="34" charset="0"/>
                          <a:cs typeface="Open Sans Semibold" panose="020B0606030504020204" pitchFamily="34" charset="0"/>
                        </a:rPr>
                        <a:t>$9,000.00</a:t>
                      </a:r>
                      <a:endParaRPr lang="en-CA" sz="1200" b="1" i="0" dirty="0">
                        <a:effectLst/>
                        <a:latin typeface="Open Sans Semibold" panose="020B0606030504020204" pitchFamily="34" charset="0"/>
                        <a:ea typeface="Open Sans Semibold" panose="020B0606030504020204" pitchFamily="34" charset="0"/>
                        <a:cs typeface="Open Sans Semibold"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endParaRPr lang="en-CA" sz="1600" dirty="0">
                        <a:effectLst/>
                        <a:latin typeface="Times" panose="02020603050405020304" pitchFamily="18" charset="0"/>
                        <a:ea typeface="Times" panose="02020603050405020304" pitchFamily="18" charset="0"/>
                        <a:cs typeface="Times New Roman" panose="02020603050405020304" pitchFamily="18"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057125131"/>
                  </a:ext>
                </a:extLst>
              </a:tr>
              <a:tr h="347472">
                <a:tc>
                  <a:txBody>
                    <a:bodyPr/>
                    <a:lstStyle/>
                    <a:p>
                      <a:pPr>
                        <a:lnSpc>
                          <a:spcPts val="1800"/>
                        </a:lnSpc>
                      </a:pPr>
                      <a:r>
                        <a:rPr lang="en-US" sz="1200" b="1" i="0" dirty="0">
                          <a:effectLst/>
                          <a:latin typeface="Open Sans Semibold" panose="020B0606030504020204" pitchFamily="34" charset="0"/>
                          <a:ea typeface="Open Sans Semibold" panose="020B0606030504020204" pitchFamily="34" charset="0"/>
                          <a:cs typeface="Open Sans Semibold" panose="020B0606030504020204" pitchFamily="34" charset="0"/>
                        </a:rPr>
                        <a:t>15% fee</a:t>
                      </a:r>
                      <a:endParaRPr lang="en-CA" sz="1200" b="1" i="0" dirty="0">
                        <a:effectLst/>
                        <a:latin typeface="Open Sans Semibold" panose="020B0606030504020204" pitchFamily="34" charset="0"/>
                        <a:ea typeface="Open Sans Semibold" panose="020B0606030504020204" pitchFamily="34" charset="0"/>
                        <a:cs typeface="Open Sans Semibold"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b="1" i="0">
                          <a:effectLst/>
                          <a:latin typeface="Open Sans Semibold" panose="020B0606030504020204" pitchFamily="34" charset="0"/>
                          <a:ea typeface="Open Sans Semibold" panose="020B0606030504020204" pitchFamily="34" charset="0"/>
                          <a:cs typeface="Open Sans Semibold" panose="020B0606030504020204" pitchFamily="34" charset="0"/>
                        </a:rPr>
                        <a:t>$1,350.00</a:t>
                      </a:r>
                      <a:endParaRPr lang="en-CA" sz="1200" b="1" i="0" dirty="0">
                        <a:effectLst/>
                        <a:latin typeface="Open Sans Semibold" panose="020B0606030504020204" pitchFamily="34" charset="0"/>
                        <a:ea typeface="Open Sans Semibold" panose="020B0606030504020204" pitchFamily="34" charset="0"/>
                        <a:cs typeface="Open Sans Semibold"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400" dirty="0">
                          <a:effectLst/>
                        </a:rPr>
                        <a:t> </a:t>
                      </a:r>
                      <a:endParaRPr lang="en-CA" sz="1600" dirty="0">
                        <a:effectLst/>
                        <a:latin typeface="Times" panose="02020603050405020304" pitchFamily="18" charset="0"/>
                        <a:ea typeface="Times" panose="02020603050405020304" pitchFamily="18" charset="0"/>
                        <a:cs typeface="Times New Roman" panose="02020603050405020304" pitchFamily="18"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3505721934"/>
                  </a:ext>
                </a:extLst>
              </a:tr>
              <a:tr h="347472">
                <a:tc>
                  <a:txBody>
                    <a:bodyPr/>
                    <a:lstStyle/>
                    <a:p>
                      <a:pPr>
                        <a:lnSpc>
                          <a:spcPts val="1800"/>
                        </a:lnSpc>
                      </a:pPr>
                      <a:r>
                        <a:rPr lang="en-US" sz="1200" b="1" i="0" dirty="0">
                          <a:effectLst/>
                          <a:latin typeface="Open Sans" panose="020B0606030504020204" pitchFamily="34" charset="0"/>
                          <a:ea typeface="Open Sans" panose="020B0606030504020204" pitchFamily="34" charset="0"/>
                          <a:cs typeface="Open Sans" panose="020B0606030504020204" pitchFamily="34" charset="0"/>
                        </a:rPr>
                        <a:t>Total</a:t>
                      </a:r>
                      <a:endParaRPr lang="en-CA" sz="1200" b="1" i="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b="1" i="0" dirty="0">
                          <a:effectLst/>
                          <a:latin typeface="Open Sans" panose="020B0606030504020204" pitchFamily="34" charset="0"/>
                          <a:ea typeface="Open Sans" panose="020B0606030504020204" pitchFamily="34" charset="0"/>
                          <a:cs typeface="Open Sans" panose="020B0606030504020204" pitchFamily="34" charset="0"/>
                        </a:rPr>
                        <a:t>$10,350.00</a:t>
                      </a:r>
                      <a:endParaRPr lang="en-CA" sz="1200" b="1" i="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endParaRPr lang="en-CA" sz="1600" dirty="0">
                        <a:effectLst/>
                        <a:latin typeface="Times" panose="02020603050405020304" pitchFamily="18" charset="0"/>
                        <a:ea typeface="Times" panose="02020603050405020304" pitchFamily="18" charset="0"/>
                        <a:cs typeface="Times New Roman" panose="02020603050405020304" pitchFamily="18"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680747694"/>
                  </a:ext>
                </a:extLst>
              </a:tr>
            </a:tbl>
          </a:graphicData>
        </a:graphic>
      </p:graphicFrame>
      <p:sp>
        <p:nvSpPr>
          <p:cNvPr id="2" name="Slide Number Placeholder 3">
            <a:extLst>
              <a:ext uri="{FF2B5EF4-FFF2-40B4-BE49-F238E27FC236}">
                <a16:creationId xmlns:a16="http://schemas.microsoft.com/office/drawing/2014/main" id="{55BA68BE-9F65-A682-B992-184FE22E0648}"/>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1234829902"/>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age">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085C3B9C-F33C-8340-8DB0-ACB878D9919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7567C1AC-B946-CA4D-23EE-D1BD480C79AC}"/>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165574685"/>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Netural presentation pag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241A-FE81-E045-A53F-CCB1ECEF6369}"/>
              </a:ext>
            </a:extLst>
          </p:cNvPr>
          <p:cNvSpPr>
            <a:spLocks noGrp="1"/>
          </p:cNvSpPr>
          <p:nvPr>
            <p:ph type="title"/>
          </p:nvPr>
        </p:nvSpPr>
        <p:spPr>
          <a:xfrm>
            <a:off x="599585" y="705274"/>
            <a:ext cx="10897200"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9CE587E-971A-AE4C-A03D-10208DBE7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3" name="Slide Number Placeholder 3">
            <a:extLst>
              <a:ext uri="{FF2B5EF4-FFF2-40B4-BE49-F238E27FC236}">
                <a16:creationId xmlns:a16="http://schemas.microsoft.com/office/drawing/2014/main" id="{FD1A9903-2235-FCB9-35FF-DB9898F6EEAB}"/>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881935868"/>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55DD1-AEE8-0B4A-8BF7-3E7E9CFB17C0}"/>
              </a:ext>
            </a:extLst>
          </p:cNvPr>
          <p:cNvPicPr>
            <a:picLocks noChangeAspect="1"/>
          </p:cNvPicPr>
          <p:nvPr userDrawn="1"/>
        </p:nvPicPr>
        <p:blipFill>
          <a:blip r:embed="rId2"/>
          <a:stretch>
            <a:fillRect/>
          </a:stretch>
        </p:blipFill>
        <p:spPr>
          <a:xfrm>
            <a:off x="4367561" y="2145162"/>
            <a:ext cx="3456878" cy="2343646"/>
          </a:xfrm>
          <a:prstGeom prst="rect">
            <a:avLst/>
          </a:prstGeom>
        </p:spPr>
      </p:pic>
      <p:pic>
        <p:nvPicPr>
          <p:cNvPr id="4" name="Picture 3">
            <a:extLst>
              <a:ext uri="{FF2B5EF4-FFF2-40B4-BE49-F238E27FC236}">
                <a16:creationId xmlns:a16="http://schemas.microsoft.com/office/drawing/2014/main" id="{A8B73D73-65C6-F840-B924-81F2EF1B5BC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Tree>
    <p:extLst>
      <p:ext uri="{BB962C8B-B14F-4D97-AF65-F5344CB8AC3E}">
        <p14:creationId xmlns:p14="http://schemas.microsoft.com/office/powerpoint/2010/main" val="24468731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rIns="0" bIns="0"/>
          <a:lstStyle>
            <a:lvl1pPr marL="228600" indent="-228600">
              <a:defRPr sz="2400">
                <a:latin typeface="Palatino Linotype"/>
                <a:cs typeface="Palatino Linotype"/>
              </a:defRPr>
            </a:lvl1pPr>
            <a:lvl2pPr marL="455613" indent="-227013">
              <a:defRPr sz="2400">
                <a:latin typeface="Palatino Linotype"/>
                <a:cs typeface="Palatino Linotype"/>
              </a:defRPr>
            </a:lvl2pPr>
            <a:lvl3pPr marL="684213" indent="-228600">
              <a:defRPr sz="2400">
                <a:latin typeface="Palatino Linotype"/>
                <a:cs typeface="Palatino Linotype"/>
              </a:defRPr>
            </a:lvl3pPr>
            <a:lvl4pPr marL="911225" indent="-227013">
              <a:defRPr>
                <a:latin typeface="Palatino Linotype"/>
                <a:cs typeface="Palatino Linotype"/>
              </a:defRPr>
            </a:lvl4pPr>
            <a:lvl5pPr marL="1139825" indent="-228600">
              <a:defRPr>
                <a:latin typeface="Palatino Linotype"/>
                <a:cs typeface="Palatino Linotyp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E708-F156-3F42-A81F-49F4056B514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A75522F-1947-184A-501C-BFDE67E20FD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1001B6F-E739-3F2E-6DFA-CFB89F7FF0C5}"/>
              </a:ext>
            </a:extLst>
          </p:cNvPr>
          <p:cNvSpPr>
            <a:spLocks noGrp="1"/>
          </p:cNvSpPr>
          <p:nvPr>
            <p:ph type="sldNum" sz="quarter" idx="12"/>
          </p:nvPr>
        </p:nvSpPr>
        <p:spPr/>
        <p:txBody>
          <a:bodyPr/>
          <a:lstStyle>
            <a:lvl1pPr>
              <a:defRPr/>
            </a:lvl1pPr>
          </a:lstStyle>
          <a:p>
            <a:pPr>
              <a:defRPr/>
            </a:pPr>
            <a:fld id="{C35BE6B7-82C4-4702-AC92-4283C44F5AB2}" type="slidenum">
              <a:rPr lang="en-US" altLang="en-US"/>
              <a:pPr>
                <a:defRPr/>
              </a:pPr>
              <a:t>‹#›</a:t>
            </a:fld>
            <a:endParaRPr lang="en-US" altLang="en-US"/>
          </a:p>
        </p:txBody>
      </p:sp>
    </p:spTree>
    <p:extLst>
      <p:ext uri="{BB962C8B-B14F-4D97-AF65-F5344CB8AC3E}">
        <p14:creationId xmlns:p14="http://schemas.microsoft.com/office/powerpoint/2010/main" val="29147758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4130" y="2895600"/>
            <a:ext cx="9720262" cy="914400"/>
          </a:xfrm>
          <a:prstGeom prst="rect">
            <a:avLst/>
          </a:prstGeom>
        </p:spPr>
        <p:txBody>
          <a:bodyPr anchor="ctr">
            <a:normAutofit/>
          </a:bodyPr>
          <a:lstStyle>
            <a:lvl1pPr algn="l">
              <a:defRPr sz="5400" spc="2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024130" y="3810000"/>
            <a:ext cx="9720262" cy="685800"/>
          </a:xfrm>
          <a:prstGeom prst="rect">
            <a:avLst/>
          </a:prstGeom>
        </p:spPr>
        <p:txBody>
          <a:bodyPr lIns="91440" rIns="91440" anchor="ctr">
            <a:normAutofit/>
          </a:bodyPr>
          <a:lstStyle>
            <a:lvl1pPr marL="0" indent="0" algn="l">
              <a:lnSpc>
                <a:spcPct val="100000"/>
              </a:lnSpc>
              <a:spcBef>
                <a:spcPts val="0"/>
              </a:spcBef>
              <a:buNone/>
              <a:defRPr sz="3300">
                <a:solidFill>
                  <a:schemeClr val="bg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4D3C4AD2-5E21-98D9-B3DB-057AF10A4A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7513"/>
            <a:ext cx="12192000" cy="6858000"/>
          </a:xfrm>
          <a:prstGeom prst="rect">
            <a:avLst/>
          </a:prstGeom>
        </p:spPr>
      </p:pic>
      <p:pic>
        <p:nvPicPr>
          <p:cNvPr id="7" name="Picture 6" descr="Logo, company name&#10;&#10;Description automatically generated">
            <a:extLst>
              <a:ext uri="{FF2B5EF4-FFF2-40B4-BE49-F238E27FC236}">
                <a16:creationId xmlns:a16="http://schemas.microsoft.com/office/drawing/2014/main" id="{C894020C-7D7B-048B-19ED-7FCBA2F4AA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sp>
        <p:nvSpPr>
          <p:cNvPr id="5" name="Picture Placeholder 4">
            <a:extLst>
              <a:ext uri="{FF2B5EF4-FFF2-40B4-BE49-F238E27FC236}">
                <a16:creationId xmlns:a16="http://schemas.microsoft.com/office/drawing/2014/main" id="{9A7AD475-12D4-EE91-751C-8556C95E8D0B}"/>
              </a:ext>
            </a:extLst>
          </p:cNvPr>
          <p:cNvSpPr>
            <a:spLocks noGrp="1"/>
          </p:cNvSpPr>
          <p:nvPr>
            <p:ph type="pic" sz="quarter" idx="10"/>
          </p:nvPr>
        </p:nvSpPr>
        <p:spPr>
          <a:xfrm>
            <a:off x="8714738" y="-12042"/>
            <a:ext cx="3482407" cy="3471947"/>
          </a:xfrm>
          <a:custGeom>
            <a:avLst/>
            <a:gdLst>
              <a:gd name="connsiteX0" fmla="*/ 0 w 4529330"/>
              <a:gd name="connsiteY0" fmla="*/ 2224731 h 4449462"/>
              <a:gd name="connsiteX1" fmla="*/ 2264665 w 4529330"/>
              <a:gd name="connsiteY1" fmla="*/ 0 h 4449462"/>
              <a:gd name="connsiteX2" fmla="*/ 4529330 w 4529330"/>
              <a:gd name="connsiteY2" fmla="*/ 2224731 h 4449462"/>
              <a:gd name="connsiteX3" fmla="*/ 2264665 w 4529330"/>
              <a:gd name="connsiteY3" fmla="*/ 4449462 h 4449462"/>
              <a:gd name="connsiteX4" fmla="*/ 0 w 4529330"/>
              <a:gd name="connsiteY4" fmla="*/ 2224731 h 4449462"/>
              <a:gd name="connsiteX0" fmla="*/ 1268 w 4530598"/>
              <a:gd name="connsiteY0" fmla="*/ 1259531 h 3484262"/>
              <a:gd name="connsiteX1" fmla="*/ 2037333 w 4530598"/>
              <a:gd name="connsiteY1" fmla="*/ 0 h 3484262"/>
              <a:gd name="connsiteX2" fmla="*/ 4530598 w 4530598"/>
              <a:gd name="connsiteY2" fmla="*/ 1259531 h 3484262"/>
              <a:gd name="connsiteX3" fmla="*/ 2265933 w 4530598"/>
              <a:gd name="connsiteY3" fmla="*/ 3484262 h 3484262"/>
              <a:gd name="connsiteX4" fmla="*/ 1268 w 4530598"/>
              <a:gd name="connsiteY4" fmla="*/ 1259531 h 3484262"/>
              <a:gd name="connsiteX0" fmla="*/ 2676 w 4532006"/>
              <a:gd name="connsiteY0" fmla="*/ 1259531 h 3484262"/>
              <a:gd name="connsiteX1" fmla="*/ 2038741 w 4532006"/>
              <a:gd name="connsiteY1" fmla="*/ 0 h 3484262"/>
              <a:gd name="connsiteX2" fmla="*/ 4532006 w 4532006"/>
              <a:gd name="connsiteY2" fmla="*/ 1259531 h 3484262"/>
              <a:gd name="connsiteX3" fmla="*/ 2267341 w 4532006"/>
              <a:gd name="connsiteY3" fmla="*/ 3484262 h 3484262"/>
              <a:gd name="connsiteX4" fmla="*/ 2676 w 4532006"/>
              <a:gd name="connsiteY4" fmla="*/ 1259531 h 3484262"/>
              <a:gd name="connsiteX0" fmla="*/ 718 w 3514048"/>
              <a:gd name="connsiteY0" fmla="*/ 1816267 h 4056236"/>
              <a:gd name="connsiteX1" fmla="*/ 2036783 w 3514048"/>
              <a:gd name="connsiteY1" fmla="*/ 556736 h 4056236"/>
              <a:gd name="connsiteX2" fmla="*/ 3514048 w 3514048"/>
              <a:gd name="connsiteY2" fmla="*/ 609767 h 4056236"/>
              <a:gd name="connsiteX3" fmla="*/ 2265383 w 3514048"/>
              <a:gd name="connsiteY3" fmla="*/ 4040998 h 4056236"/>
              <a:gd name="connsiteX4" fmla="*/ 718 w 3514048"/>
              <a:gd name="connsiteY4" fmla="*/ 1816267 h 4056236"/>
              <a:gd name="connsiteX0" fmla="*/ 718 w 3514180"/>
              <a:gd name="connsiteY0" fmla="*/ 1351374 h 3591343"/>
              <a:gd name="connsiteX1" fmla="*/ 2036783 w 3514180"/>
              <a:gd name="connsiteY1" fmla="*/ 91843 h 3591343"/>
              <a:gd name="connsiteX2" fmla="*/ 3514048 w 3514180"/>
              <a:gd name="connsiteY2" fmla="*/ 144874 h 3591343"/>
              <a:gd name="connsiteX3" fmla="*/ 2265383 w 3514180"/>
              <a:gd name="connsiteY3" fmla="*/ 3576105 h 3591343"/>
              <a:gd name="connsiteX4" fmla="*/ 718 w 3514180"/>
              <a:gd name="connsiteY4" fmla="*/ 1351374 h 3591343"/>
              <a:gd name="connsiteX0" fmla="*/ 140280 w 3653658"/>
              <a:gd name="connsiteY0" fmla="*/ 1333086 h 3573024"/>
              <a:gd name="connsiteX1" fmla="*/ 614245 w 3653658"/>
              <a:gd name="connsiteY1" fmla="*/ 98955 h 3573024"/>
              <a:gd name="connsiteX2" fmla="*/ 3653610 w 3653658"/>
              <a:gd name="connsiteY2" fmla="*/ 126586 h 3573024"/>
              <a:gd name="connsiteX3" fmla="*/ 2404945 w 3653658"/>
              <a:gd name="connsiteY3" fmla="*/ 3557817 h 3573024"/>
              <a:gd name="connsiteX4" fmla="*/ 140280 w 3653658"/>
              <a:gd name="connsiteY4" fmla="*/ 1333086 h 3573024"/>
              <a:gd name="connsiteX0" fmla="*/ 140280 w 3653658"/>
              <a:gd name="connsiteY0" fmla="*/ 1266685 h 3506623"/>
              <a:gd name="connsiteX1" fmla="*/ 614245 w 3653658"/>
              <a:gd name="connsiteY1" fmla="*/ 32554 h 3506623"/>
              <a:gd name="connsiteX2" fmla="*/ 3653610 w 3653658"/>
              <a:gd name="connsiteY2" fmla="*/ 60185 h 3506623"/>
              <a:gd name="connsiteX3" fmla="*/ 2404945 w 3653658"/>
              <a:gd name="connsiteY3" fmla="*/ 3491416 h 3506623"/>
              <a:gd name="connsiteX4" fmla="*/ 140280 w 3653658"/>
              <a:gd name="connsiteY4" fmla="*/ 1266685 h 3506623"/>
              <a:gd name="connsiteX0" fmla="*/ 139415 w 3627394"/>
              <a:gd name="connsiteY0" fmla="*/ 1373230 h 3615271"/>
              <a:gd name="connsiteX1" fmla="*/ 613380 w 3627394"/>
              <a:gd name="connsiteY1" fmla="*/ 139099 h 3615271"/>
              <a:gd name="connsiteX2" fmla="*/ 3627345 w 3627394"/>
              <a:gd name="connsiteY2" fmla="*/ 77830 h 3615271"/>
              <a:gd name="connsiteX3" fmla="*/ 2404080 w 3627394"/>
              <a:gd name="connsiteY3" fmla="*/ 3597961 h 3615271"/>
              <a:gd name="connsiteX4" fmla="*/ 139415 w 3627394"/>
              <a:gd name="connsiteY4" fmla="*/ 1373230 h 3615271"/>
              <a:gd name="connsiteX0" fmla="*/ 139415 w 3627394"/>
              <a:gd name="connsiteY0" fmla="*/ 1331243 h 3573284"/>
              <a:gd name="connsiteX1" fmla="*/ 613380 w 3627394"/>
              <a:gd name="connsiteY1" fmla="*/ 97112 h 3573284"/>
              <a:gd name="connsiteX2" fmla="*/ 3627345 w 3627394"/>
              <a:gd name="connsiteY2" fmla="*/ 35843 h 3573284"/>
              <a:gd name="connsiteX3" fmla="*/ 2404080 w 3627394"/>
              <a:gd name="connsiteY3" fmla="*/ 3555974 h 3573284"/>
              <a:gd name="connsiteX4" fmla="*/ 139415 w 3627394"/>
              <a:gd name="connsiteY4" fmla="*/ 1331243 h 3573284"/>
              <a:gd name="connsiteX0" fmla="*/ 229580 w 3972868"/>
              <a:gd name="connsiteY0" fmla="*/ 1331243 h 3157791"/>
              <a:gd name="connsiteX1" fmla="*/ 703545 w 3972868"/>
              <a:gd name="connsiteY1" fmla="*/ 97112 h 3157791"/>
              <a:gd name="connsiteX2" fmla="*/ 3717510 w 3972868"/>
              <a:gd name="connsiteY2" fmla="*/ 35843 h 3157791"/>
              <a:gd name="connsiteX3" fmla="*/ 3713445 w 3972868"/>
              <a:gd name="connsiteY3" fmla="*/ 3136874 h 3157791"/>
              <a:gd name="connsiteX4" fmla="*/ 229580 w 3972868"/>
              <a:gd name="connsiteY4" fmla="*/ 1331243 h 3157791"/>
              <a:gd name="connsiteX0" fmla="*/ 229580 w 3741483"/>
              <a:gd name="connsiteY0" fmla="*/ 1331243 h 3138397"/>
              <a:gd name="connsiteX1" fmla="*/ 703545 w 3741483"/>
              <a:gd name="connsiteY1" fmla="*/ 97112 h 3138397"/>
              <a:gd name="connsiteX2" fmla="*/ 3717510 w 3741483"/>
              <a:gd name="connsiteY2" fmla="*/ 35843 h 3138397"/>
              <a:gd name="connsiteX3" fmla="*/ 3713445 w 3741483"/>
              <a:gd name="connsiteY3" fmla="*/ 3136874 h 3138397"/>
              <a:gd name="connsiteX4" fmla="*/ 229580 w 3741483"/>
              <a:gd name="connsiteY4" fmla="*/ 1331243 h 3138397"/>
              <a:gd name="connsiteX0" fmla="*/ 229580 w 4345399"/>
              <a:gd name="connsiteY0" fmla="*/ 1331243 h 3153596"/>
              <a:gd name="connsiteX1" fmla="*/ 703545 w 4345399"/>
              <a:gd name="connsiteY1" fmla="*/ 97112 h 3153596"/>
              <a:gd name="connsiteX2" fmla="*/ 3717510 w 4345399"/>
              <a:gd name="connsiteY2" fmla="*/ 35843 h 3153596"/>
              <a:gd name="connsiteX3" fmla="*/ 3713445 w 4345399"/>
              <a:gd name="connsiteY3" fmla="*/ 3136874 h 3153596"/>
              <a:gd name="connsiteX4" fmla="*/ 229580 w 4345399"/>
              <a:gd name="connsiteY4" fmla="*/ 1331243 h 3153596"/>
              <a:gd name="connsiteX0" fmla="*/ 428608 w 3544423"/>
              <a:gd name="connsiteY0" fmla="*/ 2968076 h 3500688"/>
              <a:gd name="connsiteX1" fmla="*/ 318373 w 3544423"/>
              <a:gd name="connsiteY1" fmla="*/ 209945 h 3500688"/>
              <a:gd name="connsiteX2" fmla="*/ 3332338 w 3544423"/>
              <a:gd name="connsiteY2" fmla="*/ 148676 h 3500688"/>
              <a:gd name="connsiteX3" fmla="*/ 3328273 w 3544423"/>
              <a:gd name="connsiteY3" fmla="*/ 3249707 h 3500688"/>
              <a:gd name="connsiteX4" fmla="*/ 428608 w 3544423"/>
              <a:gd name="connsiteY4" fmla="*/ 2968076 h 3500688"/>
              <a:gd name="connsiteX0" fmla="*/ 282693 w 3398508"/>
              <a:gd name="connsiteY0" fmla="*/ 2819400 h 3352012"/>
              <a:gd name="connsiteX1" fmla="*/ 172458 w 3398508"/>
              <a:gd name="connsiteY1" fmla="*/ 61269 h 3352012"/>
              <a:gd name="connsiteX2" fmla="*/ 3186423 w 3398508"/>
              <a:gd name="connsiteY2" fmla="*/ 0 h 3352012"/>
              <a:gd name="connsiteX3" fmla="*/ 3182358 w 3398508"/>
              <a:gd name="connsiteY3" fmla="*/ 3101031 h 3352012"/>
              <a:gd name="connsiteX4" fmla="*/ 282693 w 3398508"/>
              <a:gd name="connsiteY4" fmla="*/ 2819400 h 3352012"/>
              <a:gd name="connsiteX0" fmla="*/ 359617 w 3475432"/>
              <a:gd name="connsiteY0" fmla="*/ 2819400 h 3352012"/>
              <a:gd name="connsiteX1" fmla="*/ 249382 w 3475432"/>
              <a:gd name="connsiteY1" fmla="*/ 61269 h 3352012"/>
              <a:gd name="connsiteX2" fmla="*/ 3263347 w 3475432"/>
              <a:gd name="connsiteY2" fmla="*/ 0 h 3352012"/>
              <a:gd name="connsiteX3" fmla="*/ 3259282 w 3475432"/>
              <a:gd name="connsiteY3" fmla="*/ 3101031 h 3352012"/>
              <a:gd name="connsiteX4" fmla="*/ 359617 w 3475432"/>
              <a:gd name="connsiteY4" fmla="*/ 2819400 h 3352012"/>
              <a:gd name="connsiteX0" fmla="*/ 363334 w 3479149"/>
              <a:gd name="connsiteY0" fmla="*/ 2819400 h 3353419"/>
              <a:gd name="connsiteX1" fmla="*/ 246659 w 3479149"/>
              <a:gd name="connsiteY1" fmla="*/ 29071 h 3353419"/>
              <a:gd name="connsiteX2" fmla="*/ 3267064 w 3479149"/>
              <a:gd name="connsiteY2" fmla="*/ 0 h 3353419"/>
              <a:gd name="connsiteX3" fmla="*/ 3262999 w 3479149"/>
              <a:gd name="connsiteY3" fmla="*/ 3101031 h 3353419"/>
              <a:gd name="connsiteX4" fmla="*/ 363334 w 3479149"/>
              <a:gd name="connsiteY4" fmla="*/ 2819400 h 3353419"/>
              <a:gd name="connsiteX0" fmla="*/ 433570 w 3553762"/>
              <a:gd name="connsiteY0" fmla="*/ 2980099 h 3511287"/>
              <a:gd name="connsiteX1" fmla="*/ 316895 w 3553762"/>
              <a:gd name="connsiteY1" fmla="*/ 189770 h 3511287"/>
              <a:gd name="connsiteX2" fmla="*/ 3350179 w 3553762"/>
              <a:gd name="connsiteY2" fmla="*/ 199335 h 3511287"/>
              <a:gd name="connsiteX3" fmla="*/ 3333235 w 3553762"/>
              <a:gd name="connsiteY3" fmla="*/ 3261730 h 3511287"/>
              <a:gd name="connsiteX4" fmla="*/ 433570 w 3553762"/>
              <a:gd name="connsiteY4" fmla="*/ 2980099 h 3511287"/>
              <a:gd name="connsiteX0" fmla="*/ 433570 w 3350226"/>
              <a:gd name="connsiteY0" fmla="*/ 2980099 h 3318434"/>
              <a:gd name="connsiteX1" fmla="*/ 316895 w 3350226"/>
              <a:gd name="connsiteY1" fmla="*/ 189770 h 3318434"/>
              <a:gd name="connsiteX2" fmla="*/ 3350179 w 3350226"/>
              <a:gd name="connsiteY2" fmla="*/ 199335 h 3318434"/>
              <a:gd name="connsiteX3" fmla="*/ 3333235 w 3350226"/>
              <a:gd name="connsiteY3" fmla="*/ 3261730 h 3318434"/>
              <a:gd name="connsiteX4" fmla="*/ 433570 w 3350226"/>
              <a:gd name="connsiteY4" fmla="*/ 2980099 h 3318434"/>
              <a:gd name="connsiteX0" fmla="*/ 604264 w 3520920"/>
              <a:gd name="connsiteY0" fmla="*/ 2980099 h 3596174"/>
              <a:gd name="connsiteX1" fmla="*/ 487589 w 3520920"/>
              <a:gd name="connsiteY1" fmla="*/ 189770 h 3596174"/>
              <a:gd name="connsiteX2" fmla="*/ 3520873 w 3520920"/>
              <a:gd name="connsiteY2" fmla="*/ 199335 h 3596174"/>
              <a:gd name="connsiteX3" fmla="*/ 3503929 w 3520920"/>
              <a:gd name="connsiteY3" fmla="*/ 3261730 h 3596174"/>
              <a:gd name="connsiteX4" fmla="*/ 604264 w 3520920"/>
              <a:gd name="connsiteY4" fmla="*/ 2980099 h 3596174"/>
              <a:gd name="connsiteX0" fmla="*/ 668333 w 3622535"/>
              <a:gd name="connsiteY0" fmla="*/ 3090725 h 3812470"/>
              <a:gd name="connsiteX1" fmla="*/ 397111 w 3622535"/>
              <a:gd name="connsiteY1" fmla="*/ 197365 h 3812470"/>
              <a:gd name="connsiteX2" fmla="*/ 3430395 w 3622535"/>
              <a:gd name="connsiteY2" fmla="*/ 206930 h 3812470"/>
              <a:gd name="connsiteX3" fmla="*/ 3413451 w 3622535"/>
              <a:gd name="connsiteY3" fmla="*/ 3269325 h 3812470"/>
              <a:gd name="connsiteX4" fmla="*/ 668333 w 3622535"/>
              <a:gd name="connsiteY4" fmla="*/ 3090725 h 3812470"/>
              <a:gd name="connsiteX0" fmla="*/ 695061 w 3587017"/>
              <a:gd name="connsiteY0" fmla="*/ 3152953 h 3853802"/>
              <a:gd name="connsiteX1" fmla="*/ 365884 w 3587017"/>
              <a:gd name="connsiteY1" fmla="*/ 201638 h 3853802"/>
              <a:gd name="connsiteX2" fmla="*/ 3399168 w 3587017"/>
              <a:gd name="connsiteY2" fmla="*/ 211203 h 3853802"/>
              <a:gd name="connsiteX3" fmla="*/ 3382224 w 3587017"/>
              <a:gd name="connsiteY3" fmla="*/ 3273598 h 3853802"/>
              <a:gd name="connsiteX4" fmla="*/ 695061 w 3587017"/>
              <a:gd name="connsiteY4" fmla="*/ 3152953 h 3853802"/>
              <a:gd name="connsiteX0" fmla="*/ 702949 w 3641751"/>
              <a:gd name="connsiteY0" fmla="*/ 3214305 h 3924546"/>
              <a:gd name="connsiteX1" fmla="*/ 373772 w 3641751"/>
              <a:gd name="connsiteY1" fmla="*/ 262990 h 3924546"/>
              <a:gd name="connsiteX2" fmla="*/ 3526860 w 3641751"/>
              <a:gd name="connsiteY2" fmla="*/ 98690 h 3924546"/>
              <a:gd name="connsiteX3" fmla="*/ 3390112 w 3641751"/>
              <a:gd name="connsiteY3" fmla="*/ 3334950 h 3924546"/>
              <a:gd name="connsiteX4" fmla="*/ 702949 w 3641751"/>
              <a:gd name="connsiteY4" fmla="*/ 3214305 h 3924546"/>
              <a:gd name="connsiteX0" fmla="*/ 702949 w 3627147"/>
              <a:gd name="connsiteY0" fmla="*/ 3214305 h 3924546"/>
              <a:gd name="connsiteX1" fmla="*/ 373772 w 3627147"/>
              <a:gd name="connsiteY1" fmla="*/ 262990 h 3924546"/>
              <a:gd name="connsiteX2" fmla="*/ 3526860 w 3627147"/>
              <a:gd name="connsiteY2" fmla="*/ 98690 h 3924546"/>
              <a:gd name="connsiteX3" fmla="*/ 3390112 w 3627147"/>
              <a:gd name="connsiteY3" fmla="*/ 3334950 h 3924546"/>
              <a:gd name="connsiteX4" fmla="*/ 702949 w 3627147"/>
              <a:gd name="connsiteY4" fmla="*/ 3214305 h 3924546"/>
              <a:gd name="connsiteX0" fmla="*/ 702949 w 3627147"/>
              <a:gd name="connsiteY0" fmla="*/ 3235299 h 3945540"/>
              <a:gd name="connsiteX1" fmla="*/ 373772 w 3627147"/>
              <a:gd name="connsiteY1" fmla="*/ 283984 h 3945540"/>
              <a:gd name="connsiteX2" fmla="*/ 3526860 w 3627147"/>
              <a:gd name="connsiteY2" fmla="*/ 119684 h 3945540"/>
              <a:gd name="connsiteX3" fmla="*/ 3390112 w 3627147"/>
              <a:gd name="connsiteY3" fmla="*/ 3355944 h 3945540"/>
              <a:gd name="connsiteX4" fmla="*/ 702949 w 3627147"/>
              <a:gd name="connsiteY4" fmla="*/ 3235299 h 3945540"/>
              <a:gd name="connsiteX0" fmla="*/ 702949 w 3639864"/>
              <a:gd name="connsiteY0" fmla="*/ 3235299 h 3945540"/>
              <a:gd name="connsiteX1" fmla="*/ 373772 w 3639864"/>
              <a:gd name="connsiteY1" fmla="*/ 283984 h 3945540"/>
              <a:gd name="connsiteX2" fmla="*/ 3526860 w 3639864"/>
              <a:gd name="connsiteY2" fmla="*/ 119684 h 3945540"/>
              <a:gd name="connsiteX3" fmla="*/ 3390112 w 3639864"/>
              <a:gd name="connsiteY3" fmla="*/ 3355944 h 3945540"/>
              <a:gd name="connsiteX4" fmla="*/ 702949 w 3639864"/>
              <a:gd name="connsiteY4" fmla="*/ 3235299 h 3945540"/>
              <a:gd name="connsiteX0" fmla="*/ 554499 w 3378409"/>
              <a:gd name="connsiteY0" fmla="*/ 3235299 h 3663484"/>
              <a:gd name="connsiteX1" fmla="*/ 225322 w 3378409"/>
              <a:gd name="connsiteY1" fmla="*/ 283984 h 3663484"/>
              <a:gd name="connsiteX2" fmla="*/ 3378410 w 3378409"/>
              <a:gd name="connsiteY2" fmla="*/ 119684 h 3663484"/>
              <a:gd name="connsiteX3" fmla="*/ 2964220 w 3378409"/>
              <a:gd name="connsiteY3" fmla="*/ 3317307 h 3663484"/>
              <a:gd name="connsiteX4" fmla="*/ 554499 w 3378409"/>
              <a:gd name="connsiteY4" fmla="*/ 3235299 h 3663484"/>
              <a:gd name="connsiteX0" fmla="*/ 554499 w 3378410"/>
              <a:gd name="connsiteY0" fmla="*/ 3235299 h 3500444"/>
              <a:gd name="connsiteX1" fmla="*/ 225322 w 3378410"/>
              <a:gd name="connsiteY1" fmla="*/ 283984 h 3500444"/>
              <a:gd name="connsiteX2" fmla="*/ 3378410 w 3378410"/>
              <a:gd name="connsiteY2" fmla="*/ 119684 h 3500444"/>
              <a:gd name="connsiteX3" fmla="*/ 2964220 w 3378410"/>
              <a:gd name="connsiteY3" fmla="*/ 3317307 h 3500444"/>
              <a:gd name="connsiteX4" fmla="*/ 554499 w 3378410"/>
              <a:gd name="connsiteY4" fmla="*/ 3235299 h 3500444"/>
              <a:gd name="connsiteX0" fmla="*/ 569664 w 3396871"/>
              <a:gd name="connsiteY0" fmla="*/ 3235299 h 3439671"/>
              <a:gd name="connsiteX1" fmla="*/ 240487 w 3396871"/>
              <a:gd name="connsiteY1" fmla="*/ 283984 h 3439671"/>
              <a:gd name="connsiteX2" fmla="*/ 3393575 w 3396871"/>
              <a:gd name="connsiteY2" fmla="*/ 119684 h 3439671"/>
              <a:gd name="connsiteX3" fmla="*/ 3364020 w 3396871"/>
              <a:gd name="connsiteY3" fmla="*/ 3149882 h 3439671"/>
              <a:gd name="connsiteX4" fmla="*/ 569664 w 3396871"/>
              <a:gd name="connsiteY4" fmla="*/ 3235299 h 3439671"/>
              <a:gd name="connsiteX0" fmla="*/ 569664 w 3393575"/>
              <a:gd name="connsiteY0" fmla="*/ 3235299 h 3434479"/>
              <a:gd name="connsiteX1" fmla="*/ 240487 w 3393575"/>
              <a:gd name="connsiteY1" fmla="*/ 283984 h 3434479"/>
              <a:gd name="connsiteX2" fmla="*/ 3393575 w 3393575"/>
              <a:gd name="connsiteY2" fmla="*/ 119684 h 3434479"/>
              <a:gd name="connsiteX3" fmla="*/ 3364020 w 3393575"/>
              <a:gd name="connsiteY3" fmla="*/ 3149882 h 3434479"/>
              <a:gd name="connsiteX4" fmla="*/ 569664 w 3393575"/>
              <a:gd name="connsiteY4" fmla="*/ 3235299 h 3434479"/>
              <a:gd name="connsiteX0" fmla="*/ 569664 w 3393575"/>
              <a:gd name="connsiteY0" fmla="*/ 3216116 h 3412920"/>
              <a:gd name="connsiteX1" fmla="*/ 240487 w 3393575"/>
              <a:gd name="connsiteY1" fmla="*/ 296998 h 3412920"/>
              <a:gd name="connsiteX2" fmla="*/ 3393575 w 3393575"/>
              <a:gd name="connsiteY2" fmla="*/ 100501 h 3412920"/>
              <a:gd name="connsiteX3" fmla="*/ 3364020 w 3393575"/>
              <a:gd name="connsiteY3" fmla="*/ 3130699 h 3412920"/>
              <a:gd name="connsiteX4" fmla="*/ 569664 w 3393575"/>
              <a:gd name="connsiteY4" fmla="*/ 3216116 h 3412920"/>
              <a:gd name="connsiteX0" fmla="*/ 457397 w 3281308"/>
              <a:gd name="connsiteY0" fmla="*/ 3321454 h 3530135"/>
              <a:gd name="connsiteX1" fmla="*/ 285857 w 3281308"/>
              <a:gd name="connsiteY1" fmla="*/ 241350 h 3530135"/>
              <a:gd name="connsiteX2" fmla="*/ 3281308 w 3281308"/>
              <a:gd name="connsiteY2" fmla="*/ 205839 h 3530135"/>
              <a:gd name="connsiteX3" fmla="*/ 3251753 w 3281308"/>
              <a:gd name="connsiteY3" fmla="*/ 3236037 h 3530135"/>
              <a:gd name="connsiteX4" fmla="*/ 457397 w 3281308"/>
              <a:gd name="connsiteY4" fmla="*/ 3321454 h 3530135"/>
              <a:gd name="connsiteX0" fmla="*/ 308554 w 3132465"/>
              <a:gd name="connsiteY0" fmla="*/ 3120918 h 3329599"/>
              <a:gd name="connsiteX1" fmla="*/ 137014 w 3132465"/>
              <a:gd name="connsiteY1" fmla="*/ 40814 h 3329599"/>
              <a:gd name="connsiteX2" fmla="*/ 3132465 w 3132465"/>
              <a:gd name="connsiteY2" fmla="*/ 5303 h 3329599"/>
              <a:gd name="connsiteX3" fmla="*/ 3102910 w 3132465"/>
              <a:gd name="connsiteY3" fmla="*/ 3035501 h 3329599"/>
              <a:gd name="connsiteX4" fmla="*/ 308554 w 3132465"/>
              <a:gd name="connsiteY4" fmla="*/ 3120918 h 3329599"/>
              <a:gd name="connsiteX0" fmla="*/ 301914 w 3125825"/>
              <a:gd name="connsiteY0" fmla="*/ 3134521 h 3345102"/>
              <a:gd name="connsiteX1" fmla="*/ 142985 w 3125825"/>
              <a:gd name="connsiteY1" fmla="*/ 28659 h 3345102"/>
              <a:gd name="connsiteX2" fmla="*/ 3125825 w 3125825"/>
              <a:gd name="connsiteY2" fmla="*/ 18906 h 3345102"/>
              <a:gd name="connsiteX3" fmla="*/ 3096270 w 3125825"/>
              <a:gd name="connsiteY3" fmla="*/ 3049104 h 3345102"/>
              <a:gd name="connsiteX4" fmla="*/ 301914 w 3125825"/>
              <a:gd name="connsiteY4" fmla="*/ 3134521 h 3345102"/>
              <a:gd name="connsiteX0" fmla="*/ 414687 w 3238598"/>
              <a:gd name="connsiteY0" fmla="*/ 3121071 h 3331652"/>
              <a:gd name="connsiteX1" fmla="*/ 255758 w 3238598"/>
              <a:gd name="connsiteY1" fmla="*/ 15209 h 3331652"/>
              <a:gd name="connsiteX2" fmla="*/ 3238598 w 3238598"/>
              <a:gd name="connsiteY2" fmla="*/ 5456 h 3331652"/>
              <a:gd name="connsiteX3" fmla="*/ 3209043 w 3238598"/>
              <a:gd name="connsiteY3" fmla="*/ 3035654 h 3331652"/>
              <a:gd name="connsiteX4" fmla="*/ 414687 w 3238598"/>
              <a:gd name="connsiteY4" fmla="*/ 3121071 h 3331652"/>
              <a:gd name="connsiteX0" fmla="*/ 575006 w 3361525"/>
              <a:gd name="connsiteY0" fmla="*/ 3215646 h 3607460"/>
              <a:gd name="connsiteX1" fmla="*/ 207997 w 3361525"/>
              <a:gd name="connsiteY1" fmla="*/ 225693 h 3607460"/>
              <a:gd name="connsiteX2" fmla="*/ 3190837 w 3361525"/>
              <a:gd name="connsiteY2" fmla="*/ 215940 h 3607460"/>
              <a:gd name="connsiteX3" fmla="*/ 3161282 w 3361525"/>
              <a:gd name="connsiteY3" fmla="*/ 3246138 h 3607460"/>
              <a:gd name="connsiteX4" fmla="*/ 575006 w 3361525"/>
              <a:gd name="connsiteY4" fmla="*/ 3215646 h 3607460"/>
              <a:gd name="connsiteX0" fmla="*/ 451701 w 3238220"/>
              <a:gd name="connsiteY0" fmla="*/ 3000700 h 3392514"/>
              <a:gd name="connsiteX1" fmla="*/ 84692 w 3238220"/>
              <a:gd name="connsiteY1" fmla="*/ 10747 h 3392514"/>
              <a:gd name="connsiteX2" fmla="*/ 3067532 w 3238220"/>
              <a:gd name="connsiteY2" fmla="*/ 994 h 3392514"/>
              <a:gd name="connsiteX3" fmla="*/ 3037977 w 3238220"/>
              <a:gd name="connsiteY3" fmla="*/ 3031192 h 3392514"/>
              <a:gd name="connsiteX4" fmla="*/ 451701 w 3238220"/>
              <a:gd name="connsiteY4" fmla="*/ 3000700 h 3392514"/>
              <a:gd name="connsiteX0" fmla="*/ 535772 w 3322291"/>
              <a:gd name="connsiteY0" fmla="*/ 2999706 h 3391520"/>
              <a:gd name="connsiteX1" fmla="*/ 168763 w 3322291"/>
              <a:gd name="connsiteY1" fmla="*/ 9753 h 3391520"/>
              <a:gd name="connsiteX2" fmla="*/ 3151603 w 3322291"/>
              <a:gd name="connsiteY2" fmla="*/ 0 h 3391520"/>
              <a:gd name="connsiteX3" fmla="*/ 3122048 w 3322291"/>
              <a:gd name="connsiteY3" fmla="*/ 3030198 h 3391520"/>
              <a:gd name="connsiteX4" fmla="*/ 535772 w 3322291"/>
              <a:gd name="connsiteY4" fmla="*/ 2999706 h 3391520"/>
              <a:gd name="connsiteX0" fmla="*/ 535772 w 3151603"/>
              <a:gd name="connsiteY0" fmla="*/ 2999706 h 3289243"/>
              <a:gd name="connsiteX1" fmla="*/ 168763 w 3151603"/>
              <a:gd name="connsiteY1" fmla="*/ 9753 h 3289243"/>
              <a:gd name="connsiteX2" fmla="*/ 3151603 w 3151603"/>
              <a:gd name="connsiteY2" fmla="*/ 0 h 3289243"/>
              <a:gd name="connsiteX3" fmla="*/ 3122048 w 3151603"/>
              <a:gd name="connsiteY3" fmla="*/ 3030198 h 3289243"/>
              <a:gd name="connsiteX4" fmla="*/ 535772 w 3151603"/>
              <a:gd name="connsiteY4" fmla="*/ 2999706 h 3289243"/>
              <a:gd name="connsiteX0" fmla="*/ 535772 w 3151603"/>
              <a:gd name="connsiteY0" fmla="*/ 2999706 h 3316477"/>
              <a:gd name="connsiteX1" fmla="*/ 168763 w 3151603"/>
              <a:gd name="connsiteY1" fmla="*/ 9753 h 3316477"/>
              <a:gd name="connsiteX2" fmla="*/ 3151603 w 3151603"/>
              <a:gd name="connsiteY2" fmla="*/ 0 h 3316477"/>
              <a:gd name="connsiteX3" fmla="*/ 3122048 w 3151603"/>
              <a:gd name="connsiteY3" fmla="*/ 3030198 h 3316477"/>
              <a:gd name="connsiteX4" fmla="*/ 535772 w 3151603"/>
              <a:gd name="connsiteY4" fmla="*/ 2999706 h 3316477"/>
              <a:gd name="connsiteX0" fmla="*/ 535772 w 3151603"/>
              <a:gd name="connsiteY0" fmla="*/ 2999706 h 3281330"/>
              <a:gd name="connsiteX1" fmla="*/ 168763 w 3151603"/>
              <a:gd name="connsiteY1" fmla="*/ 9753 h 3281330"/>
              <a:gd name="connsiteX2" fmla="*/ 3151603 w 3151603"/>
              <a:gd name="connsiteY2" fmla="*/ 0 h 3281330"/>
              <a:gd name="connsiteX3" fmla="*/ 3122048 w 3151603"/>
              <a:gd name="connsiteY3" fmla="*/ 3030198 h 3281330"/>
              <a:gd name="connsiteX4" fmla="*/ 535772 w 3151603"/>
              <a:gd name="connsiteY4" fmla="*/ 2999706 h 3281330"/>
              <a:gd name="connsiteX0" fmla="*/ 462911 w 3078742"/>
              <a:gd name="connsiteY0" fmla="*/ 2999706 h 3281330"/>
              <a:gd name="connsiteX1" fmla="*/ 95902 w 3078742"/>
              <a:gd name="connsiteY1" fmla="*/ 9753 h 3281330"/>
              <a:gd name="connsiteX2" fmla="*/ 3078742 w 3078742"/>
              <a:gd name="connsiteY2" fmla="*/ 0 h 3281330"/>
              <a:gd name="connsiteX3" fmla="*/ 3049187 w 3078742"/>
              <a:gd name="connsiteY3" fmla="*/ 3030198 h 3281330"/>
              <a:gd name="connsiteX4" fmla="*/ 462911 w 3078742"/>
              <a:gd name="connsiteY4" fmla="*/ 2999706 h 3281330"/>
              <a:gd name="connsiteX0" fmla="*/ 691564 w 3307395"/>
              <a:gd name="connsiteY0" fmla="*/ 2999706 h 3406721"/>
              <a:gd name="connsiteX1" fmla="*/ 324555 w 3307395"/>
              <a:gd name="connsiteY1" fmla="*/ 9753 h 3406721"/>
              <a:gd name="connsiteX2" fmla="*/ 3307395 w 3307395"/>
              <a:gd name="connsiteY2" fmla="*/ 0 h 3406721"/>
              <a:gd name="connsiteX3" fmla="*/ 3277840 w 3307395"/>
              <a:gd name="connsiteY3" fmla="*/ 3030198 h 3406721"/>
              <a:gd name="connsiteX4" fmla="*/ 691564 w 3307395"/>
              <a:gd name="connsiteY4" fmla="*/ 2999706 h 3406721"/>
              <a:gd name="connsiteX0" fmla="*/ 938380 w 3393075"/>
              <a:gd name="connsiteY0" fmla="*/ 31795115 h 31815630"/>
              <a:gd name="connsiteX1" fmla="*/ 262403 w 3393075"/>
              <a:gd name="connsiteY1" fmla="*/ 2195123 h 31815630"/>
              <a:gd name="connsiteX2" fmla="*/ 3245243 w 3393075"/>
              <a:gd name="connsiteY2" fmla="*/ 2185370 h 31815630"/>
              <a:gd name="connsiteX3" fmla="*/ 3215688 w 3393075"/>
              <a:gd name="connsiteY3" fmla="*/ 5215568 h 31815630"/>
              <a:gd name="connsiteX4" fmla="*/ 938380 w 3393075"/>
              <a:gd name="connsiteY4" fmla="*/ 31795115 h 31815630"/>
              <a:gd name="connsiteX0" fmla="*/ 805924 w 3384700"/>
              <a:gd name="connsiteY0" fmla="*/ 31795115 h 33663817"/>
              <a:gd name="connsiteX1" fmla="*/ 129947 w 3384700"/>
              <a:gd name="connsiteY1" fmla="*/ 2195123 h 33663817"/>
              <a:gd name="connsiteX2" fmla="*/ 3112787 w 3384700"/>
              <a:gd name="connsiteY2" fmla="*/ 2185370 h 33663817"/>
              <a:gd name="connsiteX3" fmla="*/ 3243122 w 3384700"/>
              <a:gd name="connsiteY3" fmla="*/ 27506570 h 33663817"/>
              <a:gd name="connsiteX4" fmla="*/ 805924 w 3384700"/>
              <a:gd name="connsiteY4" fmla="*/ 31795115 h 33663817"/>
              <a:gd name="connsiteX0" fmla="*/ 805924 w 3446240"/>
              <a:gd name="connsiteY0" fmla="*/ 31795115 h 33038162"/>
              <a:gd name="connsiteX1" fmla="*/ 129947 w 3446240"/>
              <a:gd name="connsiteY1" fmla="*/ 2195123 h 33038162"/>
              <a:gd name="connsiteX2" fmla="*/ 3112787 w 3446240"/>
              <a:gd name="connsiteY2" fmla="*/ 2185370 h 33038162"/>
              <a:gd name="connsiteX3" fmla="*/ 3243122 w 3446240"/>
              <a:gd name="connsiteY3" fmla="*/ 27506570 h 33038162"/>
              <a:gd name="connsiteX4" fmla="*/ 3265948 w 3446240"/>
              <a:gd name="connsiteY4" fmla="*/ 27493224 h 33038162"/>
              <a:gd name="connsiteX5" fmla="*/ 805924 w 3446240"/>
              <a:gd name="connsiteY5" fmla="*/ 31795115 h 33038162"/>
              <a:gd name="connsiteX0" fmla="*/ 792346 w 3252233"/>
              <a:gd name="connsiteY0" fmla="*/ 31795115 h 33777153"/>
              <a:gd name="connsiteX1" fmla="*/ 116369 w 3252233"/>
              <a:gd name="connsiteY1" fmla="*/ 2195123 h 33777153"/>
              <a:gd name="connsiteX2" fmla="*/ 3099209 w 3252233"/>
              <a:gd name="connsiteY2" fmla="*/ 2185370 h 33777153"/>
              <a:gd name="connsiteX3" fmla="*/ 3229544 w 3252233"/>
              <a:gd name="connsiteY3" fmla="*/ 27506570 h 33777153"/>
              <a:gd name="connsiteX4" fmla="*/ 2532869 w 3252233"/>
              <a:gd name="connsiteY4" fmla="*/ 30656136 h 33777153"/>
              <a:gd name="connsiteX5" fmla="*/ 792346 w 3252233"/>
              <a:gd name="connsiteY5" fmla="*/ 31795115 h 33777153"/>
              <a:gd name="connsiteX0" fmla="*/ 802469 w 3297816"/>
              <a:gd name="connsiteY0" fmla="*/ 32790736 h 34772774"/>
              <a:gd name="connsiteX1" fmla="*/ 126492 w 3297816"/>
              <a:gd name="connsiteY1" fmla="*/ 3190744 h 34772774"/>
              <a:gd name="connsiteX2" fmla="*/ 3262201 w 3297816"/>
              <a:gd name="connsiteY2" fmla="*/ 815236 h 34772774"/>
              <a:gd name="connsiteX3" fmla="*/ 3239667 w 3297816"/>
              <a:gd name="connsiteY3" fmla="*/ 28502191 h 34772774"/>
              <a:gd name="connsiteX4" fmla="*/ 2542992 w 3297816"/>
              <a:gd name="connsiteY4" fmla="*/ 31651757 h 34772774"/>
              <a:gd name="connsiteX5" fmla="*/ 802469 w 3297816"/>
              <a:gd name="connsiteY5" fmla="*/ 32790736 h 34772774"/>
              <a:gd name="connsiteX0" fmla="*/ 327603 w 3543622"/>
              <a:gd name="connsiteY0" fmla="*/ 21461959 h 31109164"/>
              <a:gd name="connsiteX1" fmla="*/ 372298 w 3543622"/>
              <a:gd name="connsiteY1" fmla="*/ 2559296 h 31109164"/>
              <a:gd name="connsiteX2" fmla="*/ 3508007 w 3543622"/>
              <a:gd name="connsiteY2" fmla="*/ 183788 h 31109164"/>
              <a:gd name="connsiteX3" fmla="*/ 3485473 w 3543622"/>
              <a:gd name="connsiteY3" fmla="*/ 27870743 h 31109164"/>
              <a:gd name="connsiteX4" fmla="*/ 2788798 w 3543622"/>
              <a:gd name="connsiteY4" fmla="*/ 31020309 h 31109164"/>
              <a:gd name="connsiteX5" fmla="*/ 327603 w 3543622"/>
              <a:gd name="connsiteY5" fmla="*/ 21461959 h 31109164"/>
              <a:gd name="connsiteX0" fmla="*/ 274351 w 3558058"/>
              <a:gd name="connsiteY0" fmla="*/ 21461959 h 31899652"/>
              <a:gd name="connsiteX1" fmla="*/ 319046 w 3558058"/>
              <a:gd name="connsiteY1" fmla="*/ 2559296 h 31899652"/>
              <a:gd name="connsiteX2" fmla="*/ 3454755 w 3558058"/>
              <a:gd name="connsiteY2" fmla="*/ 183788 h 31899652"/>
              <a:gd name="connsiteX3" fmla="*/ 3432221 w 3558058"/>
              <a:gd name="connsiteY3" fmla="*/ 27870743 h 31899652"/>
              <a:gd name="connsiteX4" fmla="*/ 1818328 w 3558058"/>
              <a:gd name="connsiteY4" fmla="*/ 31843174 h 31899652"/>
              <a:gd name="connsiteX5" fmla="*/ 274351 w 3558058"/>
              <a:gd name="connsiteY5" fmla="*/ 21461959 h 31899652"/>
              <a:gd name="connsiteX0" fmla="*/ 274351 w 3454755"/>
              <a:gd name="connsiteY0" fmla="*/ 21461959 h 31899652"/>
              <a:gd name="connsiteX1" fmla="*/ 319046 w 3454755"/>
              <a:gd name="connsiteY1" fmla="*/ 2559296 h 31899652"/>
              <a:gd name="connsiteX2" fmla="*/ 3454755 w 3454755"/>
              <a:gd name="connsiteY2" fmla="*/ 183788 h 31899652"/>
              <a:gd name="connsiteX3" fmla="*/ 3432221 w 3454755"/>
              <a:gd name="connsiteY3" fmla="*/ 27870743 h 31899652"/>
              <a:gd name="connsiteX4" fmla="*/ 1818328 w 3454755"/>
              <a:gd name="connsiteY4" fmla="*/ 31843174 h 31899652"/>
              <a:gd name="connsiteX5" fmla="*/ 274351 w 3454755"/>
              <a:gd name="connsiteY5" fmla="*/ 21461959 h 31899652"/>
              <a:gd name="connsiteX0" fmla="*/ 190890 w 3371294"/>
              <a:gd name="connsiteY0" fmla="*/ 22549469 h 32989911"/>
              <a:gd name="connsiteX1" fmla="*/ 377536 w 3371294"/>
              <a:gd name="connsiteY1" fmla="*/ 1692476 h 32989911"/>
              <a:gd name="connsiteX2" fmla="*/ 3371294 w 3371294"/>
              <a:gd name="connsiteY2" fmla="*/ 1271298 h 32989911"/>
              <a:gd name="connsiteX3" fmla="*/ 3348760 w 3371294"/>
              <a:gd name="connsiteY3" fmla="*/ 28958253 h 32989911"/>
              <a:gd name="connsiteX4" fmla="*/ 1734867 w 3371294"/>
              <a:gd name="connsiteY4" fmla="*/ 32930684 h 32989911"/>
              <a:gd name="connsiteX5" fmla="*/ 190890 w 3371294"/>
              <a:gd name="connsiteY5" fmla="*/ 22549469 h 32989911"/>
              <a:gd name="connsiteX0" fmla="*/ 86053 w 3266457"/>
              <a:gd name="connsiteY0" fmla="*/ 21278170 h 31718612"/>
              <a:gd name="connsiteX1" fmla="*/ 272699 w 3266457"/>
              <a:gd name="connsiteY1" fmla="*/ 421177 h 31718612"/>
              <a:gd name="connsiteX2" fmla="*/ 3266457 w 3266457"/>
              <a:gd name="connsiteY2" fmla="*/ -1 h 31718612"/>
              <a:gd name="connsiteX3" fmla="*/ 3243923 w 3266457"/>
              <a:gd name="connsiteY3" fmla="*/ 27686954 h 31718612"/>
              <a:gd name="connsiteX4" fmla="*/ 1630030 w 3266457"/>
              <a:gd name="connsiteY4" fmla="*/ 31659385 h 31718612"/>
              <a:gd name="connsiteX5" fmla="*/ 86053 w 3266457"/>
              <a:gd name="connsiteY5" fmla="*/ 21278170 h 31718612"/>
              <a:gd name="connsiteX0" fmla="*/ 86053 w 3266457"/>
              <a:gd name="connsiteY0" fmla="*/ 21278170 h 31719064"/>
              <a:gd name="connsiteX1" fmla="*/ 272699 w 3266457"/>
              <a:gd name="connsiteY1" fmla="*/ 112607 h 31719064"/>
              <a:gd name="connsiteX2" fmla="*/ 3266457 w 3266457"/>
              <a:gd name="connsiteY2" fmla="*/ -1 h 31719064"/>
              <a:gd name="connsiteX3" fmla="*/ 3243923 w 3266457"/>
              <a:gd name="connsiteY3" fmla="*/ 27686954 h 31719064"/>
              <a:gd name="connsiteX4" fmla="*/ 1630030 w 3266457"/>
              <a:gd name="connsiteY4" fmla="*/ 31659385 h 31719064"/>
              <a:gd name="connsiteX5" fmla="*/ 86053 w 3266457"/>
              <a:gd name="connsiteY5" fmla="*/ 21278170 h 31719064"/>
              <a:gd name="connsiteX0" fmla="*/ 86053 w 3266457"/>
              <a:gd name="connsiteY0" fmla="*/ 21278170 h 31719064"/>
              <a:gd name="connsiteX1" fmla="*/ 272699 w 3266457"/>
              <a:gd name="connsiteY1" fmla="*/ 112607 h 31719064"/>
              <a:gd name="connsiteX2" fmla="*/ 3266457 w 3266457"/>
              <a:gd name="connsiteY2" fmla="*/ -1 h 31719064"/>
              <a:gd name="connsiteX3" fmla="*/ 3254842 w 3266457"/>
              <a:gd name="connsiteY3" fmla="*/ 28304106 h 31719064"/>
              <a:gd name="connsiteX4" fmla="*/ 1630030 w 3266457"/>
              <a:gd name="connsiteY4" fmla="*/ 31659385 h 31719064"/>
              <a:gd name="connsiteX5" fmla="*/ 86053 w 3266457"/>
              <a:gd name="connsiteY5" fmla="*/ 21278170 h 31719064"/>
              <a:gd name="connsiteX0" fmla="*/ 95520 w 3377458"/>
              <a:gd name="connsiteY0" fmla="*/ 21278170 h 31923247"/>
              <a:gd name="connsiteX1" fmla="*/ 282166 w 3377458"/>
              <a:gd name="connsiteY1" fmla="*/ 112607 h 31923247"/>
              <a:gd name="connsiteX2" fmla="*/ 3275924 w 3377458"/>
              <a:gd name="connsiteY2" fmla="*/ -1 h 31923247"/>
              <a:gd name="connsiteX3" fmla="*/ 3264309 w 3377458"/>
              <a:gd name="connsiteY3" fmla="*/ 28304106 h 31923247"/>
              <a:gd name="connsiteX4" fmla="*/ 1770528 w 3377458"/>
              <a:gd name="connsiteY4" fmla="*/ 31865098 h 31923247"/>
              <a:gd name="connsiteX5" fmla="*/ 95520 w 3377458"/>
              <a:gd name="connsiteY5" fmla="*/ 21278170 h 31923247"/>
              <a:gd name="connsiteX0" fmla="*/ 95520 w 3275924"/>
              <a:gd name="connsiteY0" fmla="*/ 21278170 h 31923247"/>
              <a:gd name="connsiteX1" fmla="*/ 282166 w 3275924"/>
              <a:gd name="connsiteY1" fmla="*/ 112607 h 31923247"/>
              <a:gd name="connsiteX2" fmla="*/ 3275924 w 3275924"/>
              <a:gd name="connsiteY2" fmla="*/ -1 h 31923247"/>
              <a:gd name="connsiteX3" fmla="*/ 3264309 w 3275924"/>
              <a:gd name="connsiteY3" fmla="*/ 28304106 h 31923247"/>
              <a:gd name="connsiteX4" fmla="*/ 1770528 w 3275924"/>
              <a:gd name="connsiteY4" fmla="*/ 31865098 h 31923247"/>
              <a:gd name="connsiteX5" fmla="*/ 95520 w 3275924"/>
              <a:gd name="connsiteY5" fmla="*/ 21278170 h 31923247"/>
              <a:gd name="connsiteX0" fmla="*/ 95520 w 3275924"/>
              <a:gd name="connsiteY0" fmla="*/ 21278170 h 32049579"/>
              <a:gd name="connsiteX1" fmla="*/ 282166 w 3275924"/>
              <a:gd name="connsiteY1" fmla="*/ 112607 h 32049579"/>
              <a:gd name="connsiteX2" fmla="*/ 3275924 w 3275924"/>
              <a:gd name="connsiteY2" fmla="*/ -1 h 32049579"/>
              <a:gd name="connsiteX3" fmla="*/ 3264309 w 3275924"/>
              <a:gd name="connsiteY3" fmla="*/ 28304106 h 32049579"/>
              <a:gd name="connsiteX4" fmla="*/ 1770528 w 3275924"/>
              <a:gd name="connsiteY4" fmla="*/ 31865098 h 32049579"/>
              <a:gd name="connsiteX5" fmla="*/ 95520 w 3275924"/>
              <a:gd name="connsiteY5" fmla="*/ 21278170 h 32049579"/>
              <a:gd name="connsiteX0" fmla="*/ 95520 w 3276833"/>
              <a:gd name="connsiteY0" fmla="*/ 21278170 h 32034535"/>
              <a:gd name="connsiteX1" fmla="*/ 282166 w 3276833"/>
              <a:gd name="connsiteY1" fmla="*/ 112607 h 32034535"/>
              <a:gd name="connsiteX2" fmla="*/ 3275924 w 3276833"/>
              <a:gd name="connsiteY2" fmla="*/ -1 h 32034535"/>
              <a:gd name="connsiteX3" fmla="*/ 3272599 w 3276833"/>
              <a:gd name="connsiteY3" fmla="*/ 27913626 h 32034535"/>
              <a:gd name="connsiteX4" fmla="*/ 1770528 w 3276833"/>
              <a:gd name="connsiteY4" fmla="*/ 31865098 h 32034535"/>
              <a:gd name="connsiteX5" fmla="*/ 95520 w 3276833"/>
              <a:gd name="connsiteY5" fmla="*/ 21278170 h 32034535"/>
              <a:gd name="connsiteX0" fmla="*/ 82084 w 3263397"/>
              <a:gd name="connsiteY0" fmla="*/ 21278170 h 32034535"/>
              <a:gd name="connsiteX1" fmla="*/ 268730 w 3263397"/>
              <a:gd name="connsiteY1" fmla="*/ 112607 h 32034535"/>
              <a:gd name="connsiteX2" fmla="*/ 3262488 w 3263397"/>
              <a:gd name="connsiteY2" fmla="*/ -1 h 32034535"/>
              <a:gd name="connsiteX3" fmla="*/ 3259163 w 3263397"/>
              <a:gd name="connsiteY3" fmla="*/ 27913626 h 32034535"/>
              <a:gd name="connsiteX4" fmla="*/ 1757092 w 3263397"/>
              <a:gd name="connsiteY4" fmla="*/ 31865098 h 32034535"/>
              <a:gd name="connsiteX5" fmla="*/ 82084 w 3263397"/>
              <a:gd name="connsiteY5" fmla="*/ 21278170 h 32034535"/>
              <a:gd name="connsiteX0" fmla="*/ 172142 w 3428070"/>
              <a:gd name="connsiteY0" fmla="*/ 20925362 h 33399854"/>
              <a:gd name="connsiteX1" fmla="*/ 433403 w 3428070"/>
              <a:gd name="connsiteY1" fmla="*/ 1477926 h 33399854"/>
              <a:gd name="connsiteX2" fmla="*/ 3427161 w 3428070"/>
              <a:gd name="connsiteY2" fmla="*/ 1365318 h 33399854"/>
              <a:gd name="connsiteX3" fmla="*/ 3423836 w 3428070"/>
              <a:gd name="connsiteY3" fmla="*/ 29278945 h 33399854"/>
              <a:gd name="connsiteX4" fmla="*/ 1921765 w 3428070"/>
              <a:gd name="connsiteY4" fmla="*/ 33230417 h 33399854"/>
              <a:gd name="connsiteX5" fmla="*/ 172142 w 3428070"/>
              <a:gd name="connsiteY5" fmla="*/ 20925362 h 33399854"/>
              <a:gd name="connsiteX0" fmla="*/ 81016 w 3336944"/>
              <a:gd name="connsiteY0" fmla="*/ 19560043 h 32034535"/>
              <a:gd name="connsiteX1" fmla="*/ 342277 w 3336944"/>
              <a:gd name="connsiteY1" fmla="*/ 112607 h 32034535"/>
              <a:gd name="connsiteX2" fmla="*/ 3336035 w 3336944"/>
              <a:gd name="connsiteY2" fmla="*/ -1 h 32034535"/>
              <a:gd name="connsiteX3" fmla="*/ 3332710 w 3336944"/>
              <a:gd name="connsiteY3" fmla="*/ 27913626 h 32034535"/>
              <a:gd name="connsiteX4" fmla="*/ 1830639 w 3336944"/>
              <a:gd name="connsiteY4" fmla="*/ 31865098 h 32034535"/>
              <a:gd name="connsiteX5" fmla="*/ 81016 w 3336944"/>
              <a:gd name="connsiteY5" fmla="*/ 19560043 h 32034535"/>
              <a:gd name="connsiteX0" fmla="*/ 161654 w 3417582"/>
              <a:gd name="connsiteY0" fmla="*/ 19560043 h 32034535"/>
              <a:gd name="connsiteX1" fmla="*/ 422915 w 3417582"/>
              <a:gd name="connsiteY1" fmla="*/ 112607 h 32034535"/>
              <a:gd name="connsiteX2" fmla="*/ 3416673 w 3417582"/>
              <a:gd name="connsiteY2" fmla="*/ -1 h 32034535"/>
              <a:gd name="connsiteX3" fmla="*/ 3413348 w 3417582"/>
              <a:gd name="connsiteY3" fmla="*/ 27913626 h 32034535"/>
              <a:gd name="connsiteX4" fmla="*/ 1911277 w 3417582"/>
              <a:gd name="connsiteY4" fmla="*/ 31865098 h 32034535"/>
              <a:gd name="connsiteX5" fmla="*/ 161654 w 3417582"/>
              <a:gd name="connsiteY5" fmla="*/ 19560043 h 32034535"/>
              <a:gd name="connsiteX0" fmla="*/ 122660 w 3378588"/>
              <a:gd name="connsiteY0" fmla="*/ 19560043 h 32034535"/>
              <a:gd name="connsiteX1" fmla="*/ 383921 w 3378588"/>
              <a:gd name="connsiteY1" fmla="*/ 112607 h 32034535"/>
              <a:gd name="connsiteX2" fmla="*/ 3377679 w 3378588"/>
              <a:gd name="connsiteY2" fmla="*/ -1 h 32034535"/>
              <a:gd name="connsiteX3" fmla="*/ 3374354 w 3378588"/>
              <a:gd name="connsiteY3" fmla="*/ 27913626 h 32034535"/>
              <a:gd name="connsiteX4" fmla="*/ 1872283 w 3378588"/>
              <a:gd name="connsiteY4" fmla="*/ 31865098 h 32034535"/>
              <a:gd name="connsiteX5" fmla="*/ 122660 w 3378588"/>
              <a:gd name="connsiteY5" fmla="*/ 19560043 h 32034535"/>
              <a:gd name="connsiteX0" fmla="*/ 122660 w 3378588"/>
              <a:gd name="connsiteY0" fmla="*/ 19560043 h 32034535"/>
              <a:gd name="connsiteX1" fmla="*/ 383921 w 3378588"/>
              <a:gd name="connsiteY1" fmla="*/ 112607 h 32034535"/>
              <a:gd name="connsiteX2" fmla="*/ 3377679 w 3378588"/>
              <a:gd name="connsiteY2" fmla="*/ -1 h 32034535"/>
              <a:gd name="connsiteX3" fmla="*/ 3374354 w 3378588"/>
              <a:gd name="connsiteY3" fmla="*/ 27913626 h 32034535"/>
              <a:gd name="connsiteX4" fmla="*/ 1872283 w 3378588"/>
              <a:gd name="connsiteY4" fmla="*/ 31865098 h 32034535"/>
              <a:gd name="connsiteX5" fmla="*/ 122660 w 3378588"/>
              <a:gd name="connsiteY5" fmla="*/ 19560043 h 32034535"/>
              <a:gd name="connsiteX0" fmla="*/ 122660 w 3378588"/>
              <a:gd name="connsiteY0" fmla="*/ 19560043 h 31941474"/>
              <a:gd name="connsiteX1" fmla="*/ 383921 w 3378588"/>
              <a:gd name="connsiteY1" fmla="*/ 112607 h 31941474"/>
              <a:gd name="connsiteX2" fmla="*/ 3377679 w 3378588"/>
              <a:gd name="connsiteY2" fmla="*/ -1 h 31941474"/>
              <a:gd name="connsiteX3" fmla="*/ 3374354 w 3378588"/>
              <a:gd name="connsiteY3" fmla="*/ 27913626 h 31941474"/>
              <a:gd name="connsiteX4" fmla="*/ 1872283 w 3378588"/>
              <a:gd name="connsiteY4" fmla="*/ 31865098 h 31941474"/>
              <a:gd name="connsiteX5" fmla="*/ 122660 w 3378588"/>
              <a:gd name="connsiteY5" fmla="*/ 19560043 h 31941474"/>
              <a:gd name="connsiteX0" fmla="*/ 77612 w 3443963"/>
              <a:gd name="connsiteY0" fmla="*/ 19560043 h 32306846"/>
              <a:gd name="connsiteX1" fmla="*/ 338873 w 3443963"/>
              <a:gd name="connsiteY1" fmla="*/ 112607 h 32306846"/>
              <a:gd name="connsiteX2" fmla="*/ 3332631 w 3443963"/>
              <a:gd name="connsiteY2" fmla="*/ -1 h 32306846"/>
              <a:gd name="connsiteX3" fmla="*/ 3329306 w 3443963"/>
              <a:gd name="connsiteY3" fmla="*/ 27913626 h 32306846"/>
              <a:gd name="connsiteX4" fmla="*/ 1777492 w 3443963"/>
              <a:gd name="connsiteY4" fmla="*/ 31865099 h 32306846"/>
              <a:gd name="connsiteX5" fmla="*/ 77612 w 3443963"/>
              <a:gd name="connsiteY5" fmla="*/ 19560043 h 32306846"/>
              <a:gd name="connsiteX0" fmla="*/ 77612 w 3332631"/>
              <a:gd name="connsiteY0" fmla="*/ 19560043 h 31936594"/>
              <a:gd name="connsiteX1" fmla="*/ 338873 w 3332631"/>
              <a:gd name="connsiteY1" fmla="*/ 112607 h 31936594"/>
              <a:gd name="connsiteX2" fmla="*/ 3332631 w 3332631"/>
              <a:gd name="connsiteY2" fmla="*/ -1 h 31936594"/>
              <a:gd name="connsiteX3" fmla="*/ 3329306 w 3332631"/>
              <a:gd name="connsiteY3" fmla="*/ 27913626 h 31936594"/>
              <a:gd name="connsiteX4" fmla="*/ 1777492 w 3332631"/>
              <a:gd name="connsiteY4" fmla="*/ 31865099 h 31936594"/>
              <a:gd name="connsiteX5" fmla="*/ 77612 w 3332631"/>
              <a:gd name="connsiteY5" fmla="*/ 19560043 h 31936594"/>
              <a:gd name="connsiteX0" fmla="*/ 77612 w 3332631"/>
              <a:gd name="connsiteY0" fmla="*/ 19560043 h 31952339"/>
              <a:gd name="connsiteX1" fmla="*/ 338873 w 3332631"/>
              <a:gd name="connsiteY1" fmla="*/ 112607 h 31952339"/>
              <a:gd name="connsiteX2" fmla="*/ 3332631 w 3332631"/>
              <a:gd name="connsiteY2" fmla="*/ -1 h 31952339"/>
              <a:gd name="connsiteX3" fmla="*/ 3329306 w 3332631"/>
              <a:gd name="connsiteY3" fmla="*/ 27913626 h 31952339"/>
              <a:gd name="connsiteX4" fmla="*/ 1777492 w 3332631"/>
              <a:gd name="connsiteY4" fmla="*/ 31865099 h 31952339"/>
              <a:gd name="connsiteX5" fmla="*/ 77612 w 3332631"/>
              <a:gd name="connsiteY5" fmla="*/ 19560043 h 31952339"/>
              <a:gd name="connsiteX0" fmla="*/ 77612 w 3332631"/>
              <a:gd name="connsiteY0" fmla="*/ 19560043 h 32025264"/>
              <a:gd name="connsiteX1" fmla="*/ 338873 w 3332631"/>
              <a:gd name="connsiteY1" fmla="*/ 112607 h 32025264"/>
              <a:gd name="connsiteX2" fmla="*/ 3332631 w 3332631"/>
              <a:gd name="connsiteY2" fmla="*/ -1 h 32025264"/>
              <a:gd name="connsiteX3" fmla="*/ 3329306 w 3332631"/>
              <a:gd name="connsiteY3" fmla="*/ 27913626 h 32025264"/>
              <a:gd name="connsiteX4" fmla="*/ 1777492 w 3332631"/>
              <a:gd name="connsiteY4" fmla="*/ 31865099 h 32025264"/>
              <a:gd name="connsiteX5" fmla="*/ 77612 w 3332631"/>
              <a:gd name="connsiteY5" fmla="*/ 19560043 h 32025264"/>
              <a:gd name="connsiteX0" fmla="*/ 152742 w 3457504"/>
              <a:gd name="connsiteY0" fmla="*/ 19331665 h 33280716"/>
              <a:gd name="connsiteX1" fmla="*/ 463746 w 3457504"/>
              <a:gd name="connsiteY1" fmla="*/ 1368059 h 33280716"/>
              <a:gd name="connsiteX2" fmla="*/ 3457504 w 3457504"/>
              <a:gd name="connsiteY2" fmla="*/ 1255451 h 33280716"/>
              <a:gd name="connsiteX3" fmla="*/ 3454179 w 3457504"/>
              <a:gd name="connsiteY3" fmla="*/ 29169078 h 33280716"/>
              <a:gd name="connsiteX4" fmla="*/ 1902365 w 3457504"/>
              <a:gd name="connsiteY4" fmla="*/ 33120551 h 33280716"/>
              <a:gd name="connsiteX5" fmla="*/ 152742 w 3457504"/>
              <a:gd name="connsiteY5" fmla="*/ 19331665 h 33280716"/>
              <a:gd name="connsiteX0" fmla="*/ 78020 w 3382782"/>
              <a:gd name="connsiteY0" fmla="*/ 18076213 h 32025264"/>
              <a:gd name="connsiteX1" fmla="*/ 389024 w 3382782"/>
              <a:gd name="connsiteY1" fmla="*/ 112607 h 32025264"/>
              <a:gd name="connsiteX2" fmla="*/ 3382782 w 3382782"/>
              <a:gd name="connsiteY2" fmla="*/ -1 h 32025264"/>
              <a:gd name="connsiteX3" fmla="*/ 3379457 w 3382782"/>
              <a:gd name="connsiteY3" fmla="*/ 27913626 h 32025264"/>
              <a:gd name="connsiteX4" fmla="*/ 1827643 w 3382782"/>
              <a:gd name="connsiteY4" fmla="*/ 31865099 h 32025264"/>
              <a:gd name="connsiteX5" fmla="*/ 78020 w 3382782"/>
              <a:gd name="connsiteY5" fmla="*/ 18076213 h 32025264"/>
              <a:gd name="connsiteX0" fmla="*/ 91702 w 3396464"/>
              <a:gd name="connsiteY0" fmla="*/ 18076213 h 32025264"/>
              <a:gd name="connsiteX1" fmla="*/ 402706 w 3396464"/>
              <a:gd name="connsiteY1" fmla="*/ 112607 h 32025264"/>
              <a:gd name="connsiteX2" fmla="*/ 3396464 w 3396464"/>
              <a:gd name="connsiteY2" fmla="*/ -1 h 32025264"/>
              <a:gd name="connsiteX3" fmla="*/ 3393139 w 3396464"/>
              <a:gd name="connsiteY3" fmla="*/ 27913626 h 32025264"/>
              <a:gd name="connsiteX4" fmla="*/ 1841325 w 3396464"/>
              <a:gd name="connsiteY4" fmla="*/ 31865099 h 32025264"/>
              <a:gd name="connsiteX5" fmla="*/ 91702 w 3396464"/>
              <a:gd name="connsiteY5" fmla="*/ 18076213 h 32025264"/>
              <a:gd name="connsiteX0" fmla="*/ 81859 w 3386621"/>
              <a:gd name="connsiteY0" fmla="*/ 18076213 h 32025264"/>
              <a:gd name="connsiteX1" fmla="*/ 392863 w 3386621"/>
              <a:gd name="connsiteY1" fmla="*/ 112607 h 32025264"/>
              <a:gd name="connsiteX2" fmla="*/ 3386621 w 3386621"/>
              <a:gd name="connsiteY2" fmla="*/ -1 h 32025264"/>
              <a:gd name="connsiteX3" fmla="*/ 3383296 w 3386621"/>
              <a:gd name="connsiteY3" fmla="*/ 27913626 h 32025264"/>
              <a:gd name="connsiteX4" fmla="*/ 1831482 w 3386621"/>
              <a:gd name="connsiteY4" fmla="*/ 31865099 h 32025264"/>
              <a:gd name="connsiteX5" fmla="*/ 81859 w 3386621"/>
              <a:gd name="connsiteY5" fmla="*/ 18076213 h 32025264"/>
              <a:gd name="connsiteX0" fmla="*/ 105204 w 3409966"/>
              <a:gd name="connsiteY0" fmla="*/ 18076213 h 32025264"/>
              <a:gd name="connsiteX1" fmla="*/ 416208 w 3409966"/>
              <a:gd name="connsiteY1" fmla="*/ 112607 h 32025264"/>
              <a:gd name="connsiteX2" fmla="*/ 3409966 w 3409966"/>
              <a:gd name="connsiteY2" fmla="*/ -1 h 32025264"/>
              <a:gd name="connsiteX3" fmla="*/ 3406641 w 3409966"/>
              <a:gd name="connsiteY3" fmla="*/ 27913626 h 32025264"/>
              <a:gd name="connsiteX4" fmla="*/ 1854827 w 3409966"/>
              <a:gd name="connsiteY4" fmla="*/ 31865099 h 32025264"/>
              <a:gd name="connsiteX5" fmla="*/ 105204 w 3409966"/>
              <a:gd name="connsiteY5" fmla="*/ 18076213 h 32025264"/>
              <a:gd name="connsiteX0" fmla="*/ 105204 w 3409966"/>
              <a:gd name="connsiteY0" fmla="*/ 18076213 h 32025264"/>
              <a:gd name="connsiteX1" fmla="*/ 416208 w 3409966"/>
              <a:gd name="connsiteY1" fmla="*/ 112607 h 32025264"/>
              <a:gd name="connsiteX2" fmla="*/ 3409966 w 3409966"/>
              <a:gd name="connsiteY2" fmla="*/ -1 h 32025264"/>
              <a:gd name="connsiteX3" fmla="*/ 3406641 w 3409966"/>
              <a:gd name="connsiteY3" fmla="*/ 27913626 h 32025264"/>
              <a:gd name="connsiteX4" fmla="*/ 1854827 w 3409966"/>
              <a:gd name="connsiteY4" fmla="*/ 31865099 h 32025264"/>
              <a:gd name="connsiteX5" fmla="*/ 105204 w 3409966"/>
              <a:gd name="connsiteY5" fmla="*/ 18076213 h 3202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66" h="32025264">
                <a:moveTo>
                  <a:pt x="105204" y="18076213"/>
                </a:moveTo>
                <a:cubicBezTo>
                  <a:pt x="-225761" y="9894565"/>
                  <a:pt x="321393" y="157629"/>
                  <a:pt x="416208" y="112607"/>
                </a:cubicBezTo>
                <a:cubicBezTo>
                  <a:pt x="511023" y="67585"/>
                  <a:pt x="2415686" y="3250"/>
                  <a:pt x="3409966" y="-1"/>
                </a:cubicBezTo>
                <a:cubicBezTo>
                  <a:pt x="3403660" y="256329"/>
                  <a:pt x="3408824" y="27210471"/>
                  <a:pt x="3406641" y="27913626"/>
                </a:cubicBezTo>
                <a:cubicBezTo>
                  <a:pt x="3404458" y="28616781"/>
                  <a:pt x="2631474" y="32898925"/>
                  <a:pt x="1854827" y="31865099"/>
                </a:cubicBezTo>
                <a:cubicBezTo>
                  <a:pt x="918033" y="30315059"/>
                  <a:pt x="436169" y="26257861"/>
                  <a:pt x="105204" y="18076213"/>
                </a:cubicBezTo>
                <a:close/>
              </a:path>
            </a:pathLst>
          </a:custGeom>
        </p:spPr>
        <p:txBody>
          <a:bodyPr/>
          <a:lstStyle>
            <a:lvl1pPr algn="ctr">
              <a:defRPr/>
            </a:lvl1pPr>
          </a:lstStyle>
          <a:p>
            <a:endParaRPr lang="en-US"/>
          </a:p>
        </p:txBody>
      </p:sp>
    </p:spTree>
    <p:extLst>
      <p:ext uri="{BB962C8B-B14F-4D97-AF65-F5344CB8AC3E}">
        <p14:creationId xmlns:p14="http://schemas.microsoft.com/office/powerpoint/2010/main" val="32298387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ne Column with Graphic Righ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990600" y="2057401"/>
            <a:ext cx="5257800" cy="3428999"/>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C3277748-6B0B-4C4D-A3B7-F2259DF94C62}"/>
              </a:ext>
            </a:extLst>
          </p:cNvPr>
          <p:cNvSpPr>
            <a:spLocks noGrp="1"/>
          </p:cNvSpPr>
          <p:nvPr>
            <p:ph type="pic" sz="quarter" idx="13"/>
          </p:nvPr>
        </p:nvSpPr>
        <p:spPr>
          <a:xfrm>
            <a:off x="6400800" y="2057400"/>
            <a:ext cx="4343400" cy="3428999"/>
          </a:xfrm>
          <a:prstGeom prst="rect">
            <a:avLst/>
          </a:prstGeom>
        </p:spPr>
        <p:txBody>
          <a:bodyPr/>
          <a:lstStyle/>
          <a:p>
            <a:endParaRPr lang="en-US" dirty="0"/>
          </a:p>
        </p:txBody>
      </p:sp>
    </p:spTree>
    <p:extLst>
      <p:ext uri="{BB962C8B-B14F-4D97-AF65-F5344CB8AC3E}">
        <p14:creationId xmlns:p14="http://schemas.microsoft.com/office/powerpoint/2010/main" val="36805074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990600" y="2057401"/>
            <a:ext cx="4800600" cy="3428999"/>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19">
            <a:extLst>
              <a:ext uri="{FF2B5EF4-FFF2-40B4-BE49-F238E27FC236}">
                <a16:creationId xmlns:a16="http://schemas.microsoft.com/office/drawing/2014/main" id="{60D25418-6C6E-6D48-92D8-D05A685207B3}"/>
              </a:ext>
            </a:extLst>
          </p:cNvPr>
          <p:cNvSpPr>
            <a:spLocks noGrp="1"/>
          </p:cNvSpPr>
          <p:nvPr>
            <p:ph type="body" sz="quarter" idx="13"/>
          </p:nvPr>
        </p:nvSpPr>
        <p:spPr>
          <a:xfrm>
            <a:off x="5943600" y="2057400"/>
            <a:ext cx="4800600" cy="3428999"/>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045530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ne Column with Graphic Lef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7848602" y="7620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C3277748-6B0B-4C4D-A3B7-F2259DF94C62}"/>
              </a:ext>
            </a:extLst>
          </p:cNvPr>
          <p:cNvSpPr>
            <a:spLocks noGrp="1"/>
          </p:cNvSpPr>
          <p:nvPr>
            <p:ph type="pic" sz="quarter" idx="13"/>
          </p:nvPr>
        </p:nvSpPr>
        <p:spPr>
          <a:xfrm>
            <a:off x="0" y="762000"/>
            <a:ext cx="6477000" cy="4798407"/>
          </a:xfrm>
          <a:prstGeom prst="rect">
            <a:avLst/>
          </a:prstGeom>
        </p:spPr>
        <p:txBody>
          <a:bodyPr/>
          <a:lstStyle/>
          <a:p>
            <a:endParaRPr lang="en-US" dirty="0"/>
          </a:p>
        </p:txBody>
      </p:sp>
      <p:sp>
        <p:nvSpPr>
          <p:cNvPr id="5" name="Text Placeholder 19">
            <a:extLst>
              <a:ext uri="{FF2B5EF4-FFF2-40B4-BE49-F238E27FC236}">
                <a16:creationId xmlns:a16="http://schemas.microsoft.com/office/drawing/2014/main" id="{8C13AEF4-0D68-E746-87F5-44F586787A9F}"/>
              </a:ext>
            </a:extLst>
          </p:cNvPr>
          <p:cNvSpPr>
            <a:spLocks noGrp="1"/>
          </p:cNvSpPr>
          <p:nvPr>
            <p:ph type="body" sz="quarter" idx="14"/>
          </p:nvPr>
        </p:nvSpPr>
        <p:spPr>
          <a:xfrm>
            <a:off x="7848602" y="17526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9">
            <a:extLst>
              <a:ext uri="{FF2B5EF4-FFF2-40B4-BE49-F238E27FC236}">
                <a16:creationId xmlns:a16="http://schemas.microsoft.com/office/drawing/2014/main" id="{065E9A08-3B63-874D-BC4D-FDE79FB49C54}"/>
              </a:ext>
            </a:extLst>
          </p:cNvPr>
          <p:cNvSpPr>
            <a:spLocks noGrp="1"/>
          </p:cNvSpPr>
          <p:nvPr>
            <p:ph type="body" sz="quarter" idx="15"/>
          </p:nvPr>
        </p:nvSpPr>
        <p:spPr>
          <a:xfrm>
            <a:off x="7848602" y="27432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7" name="Text Placeholder 19">
            <a:extLst>
              <a:ext uri="{FF2B5EF4-FFF2-40B4-BE49-F238E27FC236}">
                <a16:creationId xmlns:a16="http://schemas.microsoft.com/office/drawing/2014/main" id="{BC6E3B57-C3FF-7244-9CC3-4B27F72F3974}"/>
              </a:ext>
            </a:extLst>
          </p:cNvPr>
          <p:cNvSpPr>
            <a:spLocks noGrp="1"/>
          </p:cNvSpPr>
          <p:nvPr>
            <p:ph type="body" sz="quarter" idx="16"/>
          </p:nvPr>
        </p:nvSpPr>
        <p:spPr>
          <a:xfrm>
            <a:off x="7848602" y="37338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9">
            <a:extLst>
              <a:ext uri="{FF2B5EF4-FFF2-40B4-BE49-F238E27FC236}">
                <a16:creationId xmlns:a16="http://schemas.microsoft.com/office/drawing/2014/main" id="{AAED8C1D-53D8-F24F-B8F9-361A6010F17B}"/>
              </a:ext>
            </a:extLst>
          </p:cNvPr>
          <p:cNvSpPr>
            <a:spLocks noGrp="1"/>
          </p:cNvSpPr>
          <p:nvPr>
            <p:ph type="body" sz="quarter" idx="17"/>
          </p:nvPr>
        </p:nvSpPr>
        <p:spPr>
          <a:xfrm>
            <a:off x="7848602" y="4729135"/>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5F587719-7412-F646-BB56-206CF7C7001C}"/>
              </a:ext>
            </a:extLst>
          </p:cNvPr>
          <p:cNvSpPr>
            <a:spLocks noGrp="1"/>
          </p:cNvSpPr>
          <p:nvPr>
            <p:ph type="body" sz="quarter" idx="18"/>
          </p:nvPr>
        </p:nvSpPr>
        <p:spPr>
          <a:xfrm>
            <a:off x="1066800" y="1593850"/>
            <a:ext cx="3505200" cy="6921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38B8BD0D-968F-C54B-BD41-83264FA6310B}"/>
              </a:ext>
            </a:extLst>
          </p:cNvPr>
          <p:cNvSpPr>
            <a:spLocks noGrp="1"/>
          </p:cNvSpPr>
          <p:nvPr>
            <p:ph type="pic" sz="quarter" idx="19"/>
          </p:nvPr>
        </p:nvSpPr>
        <p:spPr>
          <a:xfrm>
            <a:off x="6858000" y="762000"/>
            <a:ext cx="838200" cy="831850"/>
          </a:xfrm>
          <a:prstGeom prst="rect">
            <a:avLst/>
          </a:prstGeom>
        </p:spPr>
        <p:txBody>
          <a:bodyPr/>
          <a:lstStyle/>
          <a:p>
            <a:endParaRPr lang="en-US"/>
          </a:p>
        </p:txBody>
      </p:sp>
      <p:sp>
        <p:nvSpPr>
          <p:cNvPr id="13" name="Picture Placeholder 8">
            <a:extLst>
              <a:ext uri="{FF2B5EF4-FFF2-40B4-BE49-F238E27FC236}">
                <a16:creationId xmlns:a16="http://schemas.microsoft.com/office/drawing/2014/main" id="{D6E6F647-E6A7-C242-97B3-994140835F91}"/>
              </a:ext>
            </a:extLst>
          </p:cNvPr>
          <p:cNvSpPr>
            <a:spLocks noGrp="1"/>
          </p:cNvSpPr>
          <p:nvPr>
            <p:ph type="pic" sz="quarter" idx="20"/>
          </p:nvPr>
        </p:nvSpPr>
        <p:spPr>
          <a:xfrm>
            <a:off x="6858000" y="1752022"/>
            <a:ext cx="838200" cy="831850"/>
          </a:xfrm>
          <a:prstGeom prst="rect">
            <a:avLst/>
          </a:prstGeom>
        </p:spPr>
        <p:txBody>
          <a:bodyPr/>
          <a:lstStyle/>
          <a:p>
            <a:endParaRPr lang="en-US"/>
          </a:p>
        </p:txBody>
      </p:sp>
      <p:sp>
        <p:nvSpPr>
          <p:cNvPr id="14" name="Picture Placeholder 8">
            <a:extLst>
              <a:ext uri="{FF2B5EF4-FFF2-40B4-BE49-F238E27FC236}">
                <a16:creationId xmlns:a16="http://schemas.microsoft.com/office/drawing/2014/main" id="{1DDF1392-8F3D-4940-B84A-C7135FACA417}"/>
              </a:ext>
            </a:extLst>
          </p:cNvPr>
          <p:cNvSpPr>
            <a:spLocks noGrp="1"/>
          </p:cNvSpPr>
          <p:nvPr>
            <p:ph type="pic" sz="quarter" idx="21"/>
          </p:nvPr>
        </p:nvSpPr>
        <p:spPr>
          <a:xfrm>
            <a:off x="6858000" y="2777547"/>
            <a:ext cx="838200" cy="831850"/>
          </a:xfrm>
          <a:prstGeom prst="rect">
            <a:avLst/>
          </a:prstGeom>
        </p:spPr>
        <p:txBody>
          <a:bodyPr/>
          <a:lstStyle/>
          <a:p>
            <a:endParaRPr lang="en-US"/>
          </a:p>
        </p:txBody>
      </p:sp>
      <p:sp>
        <p:nvSpPr>
          <p:cNvPr id="15" name="Picture Placeholder 8">
            <a:extLst>
              <a:ext uri="{FF2B5EF4-FFF2-40B4-BE49-F238E27FC236}">
                <a16:creationId xmlns:a16="http://schemas.microsoft.com/office/drawing/2014/main" id="{9D973FC1-24CA-034C-B4B3-5BFD32ACB771}"/>
              </a:ext>
            </a:extLst>
          </p:cNvPr>
          <p:cNvSpPr>
            <a:spLocks noGrp="1"/>
          </p:cNvSpPr>
          <p:nvPr>
            <p:ph type="pic" sz="quarter" idx="22"/>
          </p:nvPr>
        </p:nvSpPr>
        <p:spPr>
          <a:xfrm>
            <a:off x="6845300" y="3733222"/>
            <a:ext cx="838200" cy="831850"/>
          </a:xfrm>
          <a:prstGeom prst="rect">
            <a:avLst/>
          </a:prstGeom>
        </p:spPr>
        <p:txBody>
          <a:bodyPr/>
          <a:lstStyle/>
          <a:p>
            <a:endParaRPr lang="en-US"/>
          </a:p>
        </p:txBody>
      </p:sp>
      <p:sp>
        <p:nvSpPr>
          <p:cNvPr id="16" name="Picture Placeholder 8">
            <a:extLst>
              <a:ext uri="{FF2B5EF4-FFF2-40B4-BE49-F238E27FC236}">
                <a16:creationId xmlns:a16="http://schemas.microsoft.com/office/drawing/2014/main" id="{B8857784-1F8B-9741-9532-B88ACB49BF53}"/>
              </a:ext>
            </a:extLst>
          </p:cNvPr>
          <p:cNvSpPr>
            <a:spLocks noGrp="1"/>
          </p:cNvSpPr>
          <p:nvPr>
            <p:ph type="pic" sz="quarter" idx="23"/>
          </p:nvPr>
        </p:nvSpPr>
        <p:spPr>
          <a:xfrm>
            <a:off x="6858000" y="4701019"/>
            <a:ext cx="838200" cy="831850"/>
          </a:xfrm>
          <a:prstGeom prst="rect">
            <a:avLst/>
          </a:prstGeom>
        </p:spPr>
        <p:txBody>
          <a:bodyPr/>
          <a:lstStyle/>
          <a:p>
            <a:endParaRPr lang="en-US"/>
          </a:p>
        </p:txBody>
      </p:sp>
    </p:spTree>
    <p:extLst>
      <p:ext uri="{BB962C8B-B14F-4D97-AF65-F5344CB8AC3E}">
        <p14:creationId xmlns:p14="http://schemas.microsoft.com/office/powerpoint/2010/main" val="2854971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_Zodiac Strip Slide">
  <p:cSld name="Agenda_Zodiac Strip Slide">
    <p:spTree>
      <p:nvGrpSpPr>
        <p:cNvPr id="1" name="Shape 66"/>
        <p:cNvGrpSpPr/>
        <p:nvPr/>
      </p:nvGrpSpPr>
      <p:grpSpPr>
        <a:xfrm>
          <a:off x="0" y="0"/>
          <a:ext cx="0" cy="0"/>
          <a:chOff x="0" y="0"/>
          <a:chExt cx="0" cy="0"/>
        </a:xfrm>
      </p:grpSpPr>
      <p:sp>
        <p:nvSpPr>
          <p:cNvPr id="67" name="Google Shape;67;p82"/>
          <p:cNvSpPr txBox="1">
            <a:spLocks noGrp="1"/>
          </p:cNvSpPr>
          <p:nvPr>
            <p:ph type="body" idx="1"/>
          </p:nvPr>
        </p:nvSpPr>
        <p:spPr>
          <a:xfrm>
            <a:off x="838200" y="1544128"/>
            <a:ext cx="10515600" cy="463283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AutoNum type="arabicPeriod"/>
              <a:defRPr/>
            </a:lvl1pPr>
            <a:lvl2pPr marL="914400" lvl="1" indent="-381000" algn="l">
              <a:lnSpc>
                <a:spcPct val="90000"/>
              </a:lnSpc>
              <a:spcBef>
                <a:spcPts val="500"/>
              </a:spcBef>
              <a:spcAft>
                <a:spcPts val="0"/>
              </a:spcAft>
              <a:buClr>
                <a:schemeClr val="dk1"/>
              </a:buClr>
              <a:buSzPts val="2400"/>
              <a:buFont typeface="Noto Sans Symbols"/>
              <a:buChar char="▪"/>
              <a:defRPr/>
            </a:lvl2pPr>
            <a:lvl3pPr marL="1371600" lvl="2" indent="-355600" algn="l">
              <a:lnSpc>
                <a:spcPct val="90000"/>
              </a:lnSpc>
              <a:spcBef>
                <a:spcPts val="500"/>
              </a:spcBef>
              <a:spcAft>
                <a:spcPts val="0"/>
              </a:spcAft>
              <a:buClr>
                <a:schemeClr val="dk1"/>
              </a:buClr>
              <a:buSzPts val="2000"/>
              <a:buFont typeface="Arial"/>
              <a:buAutoNum type="alphaLcParenR"/>
              <a:defRPr/>
            </a:lvl3pPr>
            <a:lvl4pPr marL="1828800" lvl="3" indent="-342900" algn="l">
              <a:lnSpc>
                <a:spcPct val="90000"/>
              </a:lnSpc>
              <a:spcBef>
                <a:spcPts val="500"/>
              </a:spcBef>
              <a:spcAft>
                <a:spcPts val="0"/>
              </a:spcAft>
              <a:buClr>
                <a:schemeClr val="dk1"/>
              </a:buClr>
              <a:buSzPts val="1800"/>
              <a:buFont typeface="Arial"/>
              <a:buAutoNum type="romanUcPeriod"/>
              <a:defRPr/>
            </a:lvl4pPr>
            <a:lvl5pPr marL="2286000" lvl="4" indent="-342900" algn="l">
              <a:lnSpc>
                <a:spcPct val="90000"/>
              </a:lnSpc>
              <a:spcBef>
                <a:spcPts val="500"/>
              </a:spcBef>
              <a:spcAft>
                <a:spcPts val="0"/>
              </a:spcAft>
              <a:buClr>
                <a:schemeClr val="dk1"/>
              </a:buClr>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82"/>
          <p:cNvSpPr/>
          <p:nvPr/>
        </p:nvSpPr>
        <p:spPr>
          <a:xfrm>
            <a:off x="0" y="6245525"/>
            <a:ext cx="12192000" cy="6124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 name="Google Shape;69;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70" name="Google Shape;70;p8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71" name="Google Shape;71;p82"/>
          <p:cNvSpPr/>
          <p:nvPr/>
        </p:nvSpPr>
        <p:spPr>
          <a:xfrm>
            <a:off x="838200" y="504132"/>
            <a:ext cx="262924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400" b="1">
                <a:solidFill>
                  <a:schemeClr val="dk1"/>
                </a:solidFill>
                <a:latin typeface="Arial"/>
                <a:ea typeface="Arial"/>
                <a:cs typeface="Arial"/>
                <a:sym typeface="Arial"/>
              </a:rPr>
              <a:t>AGENDA</a:t>
            </a:r>
            <a:endParaRPr sz="4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4928783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hree columns with graph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990600" y="4267201"/>
            <a:ext cx="3000375" cy="1162369"/>
          </a:xfrm>
          <a:prstGeom prst="rect">
            <a:avLst/>
          </a:prstGeo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1" name="Text Placeholder 19">
            <a:extLst>
              <a:ext uri="{FF2B5EF4-FFF2-40B4-BE49-F238E27FC236}">
                <a16:creationId xmlns:a16="http://schemas.microsoft.com/office/drawing/2014/main" id="{9302167A-3646-DB40-81D6-74E3B9CFD1B0}"/>
              </a:ext>
            </a:extLst>
          </p:cNvPr>
          <p:cNvSpPr>
            <a:spLocks noGrp="1"/>
          </p:cNvSpPr>
          <p:nvPr>
            <p:ph type="body" sz="quarter" idx="13"/>
          </p:nvPr>
        </p:nvSpPr>
        <p:spPr>
          <a:xfrm>
            <a:off x="4600575" y="4267200"/>
            <a:ext cx="3000375" cy="1162369"/>
          </a:xfrm>
          <a:prstGeom prst="rect">
            <a:avLst/>
          </a:prstGeo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2" name="Text Placeholder 19">
            <a:extLst>
              <a:ext uri="{FF2B5EF4-FFF2-40B4-BE49-F238E27FC236}">
                <a16:creationId xmlns:a16="http://schemas.microsoft.com/office/drawing/2014/main" id="{3BA07D85-EB59-5C46-82EA-F1DE683515E5}"/>
              </a:ext>
            </a:extLst>
          </p:cNvPr>
          <p:cNvSpPr>
            <a:spLocks noGrp="1"/>
          </p:cNvSpPr>
          <p:nvPr>
            <p:ph type="body" sz="quarter" idx="14"/>
          </p:nvPr>
        </p:nvSpPr>
        <p:spPr>
          <a:xfrm>
            <a:off x="8185150" y="4267200"/>
            <a:ext cx="3000375" cy="1162369"/>
          </a:xfrm>
          <a:prstGeom prst="rect">
            <a:avLst/>
          </a:prstGeo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1635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Content Two Column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24128" y="2209800"/>
            <a:ext cx="5452872" cy="3429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3" name="Picture Placeholder 2">
            <a:extLst>
              <a:ext uri="{FF2B5EF4-FFF2-40B4-BE49-F238E27FC236}">
                <a16:creationId xmlns:a16="http://schemas.microsoft.com/office/drawing/2014/main" id="{291DBD50-EC04-0940-AE5E-F1ED1CE6BE57}"/>
              </a:ext>
            </a:extLst>
          </p:cNvPr>
          <p:cNvSpPr>
            <a:spLocks noGrp="1"/>
          </p:cNvSpPr>
          <p:nvPr>
            <p:ph type="pic" sz="quarter" idx="10" hasCustomPrompt="1"/>
          </p:nvPr>
        </p:nvSpPr>
        <p:spPr>
          <a:xfrm>
            <a:off x="6858000" y="2209800"/>
            <a:ext cx="3886200" cy="369332"/>
          </a:xfrm>
          <a:prstGeom prst="rect">
            <a:avLst/>
          </a:prstGeom>
        </p:spPr>
        <p:txBody>
          <a:bodyPr/>
          <a:lstStyle/>
          <a:p>
            <a:r>
              <a:rPr lang="en-US" dirty="0"/>
              <a:t>Graphic Here</a:t>
            </a:r>
          </a:p>
        </p:txBody>
      </p:sp>
    </p:spTree>
    <p:extLst>
      <p:ext uri="{BB962C8B-B14F-4D97-AF65-F5344CB8AC3E}">
        <p14:creationId xmlns:p14="http://schemas.microsoft.com/office/powerpoint/2010/main" val="15440207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cons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98132"/>
            <a:ext cx="3657600" cy="559127"/>
          </a:xfrm>
          <a:prstGeom prst="rect">
            <a:avLst/>
          </a:prstGeom>
        </p:spPr>
        <p:txBody>
          <a:bodyPr wrap="square" numCol="1">
            <a:spAutoFit/>
          </a:bodyPr>
          <a:lstStyle>
            <a:lvl1pPr>
              <a:defRPr sz="1600" b="1">
                <a:solidFill>
                  <a:schemeClr val="accent1"/>
                </a:solidFill>
                <a:latin typeface="+mj-lt"/>
              </a:defRPr>
            </a:lvl1pPr>
            <a:lvl2pPr marL="0" indent="0">
              <a:buFontTx/>
              <a:buNone/>
              <a:defRPr sz="1400"/>
            </a:lvl2pPr>
            <a:lvl3pPr>
              <a:defRPr sz="1200"/>
            </a:lvl3pPr>
            <a:lvl5pPr>
              <a:buNone/>
              <a:defRPr/>
            </a:lvl5pPr>
          </a:lstStyle>
          <a:p>
            <a:pPr lvl="0"/>
            <a:r>
              <a:rPr lang="en-US" dirty="0"/>
              <a:t>Click to edit Master text styles</a:t>
            </a:r>
          </a:p>
          <a:p>
            <a:pPr lvl="1"/>
            <a:r>
              <a:rPr lang="en-US" dirty="0"/>
              <a:t>Second level</a:t>
            </a:r>
          </a:p>
        </p:txBody>
      </p:sp>
      <p:sp>
        <p:nvSpPr>
          <p:cNvPr id="6" name="Picture Placeholder 5">
            <a:extLst>
              <a:ext uri="{FF2B5EF4-FFF2-40B4-BE49-F238E27FC236}">
                <a16:creationId xmlns:a16="http://schemas.microsoft.com/office/drawing/2014/main" id="{0792EF18-9A33-BF42-A7D8-468AE02E3602}"/>
              </a:ext>
            </a:extLst>
          </p:cNvPr>
          <p:cNvSpPr>
            <a:spLocks noGrp="1"/>
          </p:cNvSpPr>
          <p:nvPr>
            <p:ph type="pic" sz="quarter" idx="10" hasCustomPrompt="1"/>
          </p:nvPr>
        </p:nvSpPr>
        <p:spPr>
          <a:xfrm>
            <a:off x="1023938" y="2398133"/>
            <a:ext cx="804862" cy="802270"/>
          </a:xfrm>
          <a:prstGeom prst="rect">
            <a:avLst/>
          </a:prstGeom>
        </p:spPr>
        <p:txBody>
          <a:bodyPr/>
          <a:lstStyle/>
          <a:p>
            <a:r>
              <a:rPr lang="en-US" dirty="0"/>
              <a:t>Icon Here</a:t>
            </a:r>
          </a:p>
        </p:txBody>
      </p:sp>
      <p:sp>
        <p:nvSpPr>
          <p:cNvPr id="8" name="Content Placeholder 2">
            <a:extLst>
              <a:ext uri="{FF2B5EF4-FFF2-40B4-BE49-F238E27FC236}">
                <a16:creationId xmlns:a16="http://schemas.microsoft.com/office/drawing/2014/main" id="{52305C38-4641-E041-87BA-979A852A3E8B}"/>
              </a:ext>
            </a:extLst>
          </p:cNvPr>
          <p:cNvSpPr>
            <a:spLocks noGrp="1"/>
          </p:cNvSpPr>
          <p:nvPr>
            <p:ph idx="11"/>
          </p:nvPr>
        </p:nvSpPr>
        <p:spPr>
          <a:xfrm>
            <a:off x="1981200" y="3464931"/>
            <a:ext cx="3657600" cy="559127"/>
          </a:xfrm>
          <a:prstGeom prst="rect">
            <a:avLst/>
          </a:prstGeom>
        </p:spPr>
        <p:txBody>
          <a:bodyPr wrap="square" numCol="1">
            <a:spAutoFit/>
          </a:bodyPr>
          <a:lstStyle>
            <a:lvl1pPr>
              <a:defRPr sz="1600" b="1">
                <a:solidFill>
                  <a:schemeClr val="accent2"/>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9" name="Picture Placeholder 5">
            <a:extLst>
              <a:ext uri="{FF2B5EF4-FFF2-40B4-BE49-F238E27FC236}">
                <a16:creationId xmlns:a16="http://schemas.microsoft.com/office/drawing/2014/main" id="{8DE49CA0-11B6-1548-98A5-A2B852EF7A59}"/>
              </a:ext>
            </a:extLst>
          </p:cNvPr>
          <p:cNvSpPr>
            <a:spLocks noGrp="1"/>
          </p:cNvSpPr>
          <p:nvPr>
            <p:ph type="pic" sz="quarter" idx="12" hasCustomPrompt="1"/>
          </p:nvPr>
        </p:nvSpPr>
        <p:spPr>
          <a:xfrm>
            <a:off x="1023938" y="3464932"/>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18" name="Content Placeholder 2">
            <a:extLst>
              <a:ext uri="{FF2B5EF4-FFF2-40B4-BE49-F238E27FC236}">
                <a16:creationId xmlns:a16="http://schemas.microsoft.com/office/drawing/2014/main" id="{9BEC595A-4030-B341-8168-A14261778C88}"/>
              </a:ext>
            </a:extLst>
          </p:cNvPr>
          <p:cNvSpPr>
            <a:spLocks noGrp="1"/>
          </p:cNvSpPr>
          <p:nvPr>
            <p:ph idx="21"/>
          </p:nvPr>
        </p:nvSpPr>
        <p:spPr>
          <a:xfrm>
            <a:off x="1981200" y="4531729"/>
            <a:ext cx="3657600" cy="559127"/>
          </a:xfrm>
          <a:prstGeom prst="rect">
            <a:avLst/>
          </a:prstGeom>
        </p:spPr>
        <p:txBody>
          <a:bodyPr wrap="square" numCol="1">
            <a:spAutoFit/>
          </a:bodyPr>
          <a:lstStyle>
            <a:lvl1pPr>
              <a:defRPr sz="1600" b="1">
                <a:solidFill>
                  <a:schemeClr val="accent3"/>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19" name="Picture Placeholder 5">
            <a:extLst>
              <a:ext uri="{FF2B5EF4-FFF2-40B4-BE49-F238E27FC236}">
                <a16:creationId xmlns:a16="http://schemas.microsoft.com/office/drawing/2014/main" id="{1F0F92C3-5D1B-C142-B478-09AE3A4DC8A5}"/>
              </a:ext>
            </a:extLst>
          </p:cNvPr>
          <p:cNvSpPr>
            <a:spLocks noGrp="1"/>
          </p:cNvSpPr>
          <p:nvPr>
            <p:ph type="pic" sz="quarter" idx="22" hasCustomPrompt="1"/>
          </p:nvPr>
        </p:nvSpPr>
        <p:spPr>
          <a:xfrm>
            <a:off x="1023938" y="4531730"/>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20" name="Content Placeholder 2">
            <a:extLst>
              <a:ext uri="{FF2B5EF4-FFF2-40B4-BE49-F238E27FC236}">
                <a16:creationId xmlns:a16="http://schemas.microsoft.com/office/drawing/2014/main" id="{B96019B9-B371-FB4F-AEEF-019E011D81B7}"/>
              </a:ext>
            </a:extLst>
          </p:cNvPr>
          <p:cNvSpPr>
            <a:spLocks noGrp="1"/>
          </p:cNvSpPr>
          <p:nvPr>
            <p:ph idx="23"/>
          </p:nvPr>
        </p:nvSpPr>
        <p:spPr>
          <a:xfrm>
            <a:off x="7108033" y="2398132"/>
            <a:ext cx="3657600" cy="559127"/>
          </a:xfrm>
          <a:prstGeom prst="rect">
            <a:avLst/>
          </a:prstGeom>
        </p:spPr>
        <p:txBody>
          <a:bodyPr wrap="square" numCol="1">
            <a:spAutoFit/>
          </a:bodyPr>
          <a:lstStyle>
            <a:lvl1pPr>
              <a:defRPr sz="1600" b="1">
                <a:solidFill>
                  <a:schemeClr val="accent4"/>
                </a:solidFill>
                <a:latin typeface="+mj-lt"/>
              </a:defRPr>
            </a:lvl1pPr>
            <a:lvl2pPr>
              <a:buNone/>
              <a:defRPr sz="1400"/>
            </a:lvl2pPr>
            <a:lvl3pPr>
              <a:defRPr sz="1200"/>
            </a:lvl3pPr>
            <a:lvl5pPr>
              <a:buNone/>
              <a:defRPr/>
            </a:lvl5pPr>
          </a:lstStyle>
          <a:p>
            <a:pPr lvl="0"/>
            <a:r>
              <a:rPr lang="en-US" dirty="0"/>
              <a:t>Click to edit Master text styles</a:t>
            </a:r>
          </a:p>
          <a:p>
            <a:pPr lvl="1"/>
            <a:r>
              <a:rPr lang="en-US" dirty="0"/>
              <a:t>Second level</a:t>
            </a:r>
          </a:p>
        </p:txBody>
      </p:sp>
      <p:sp>
        <p:nvSpPr>
          <p:cNvPr id="21" name="Picture Placeholder 5">
            <a:extLst>
              <a:ext uri="{FF2B5EF4-FFF2-40B4-BE49-F238E27FC236}">
                <a16:creationId xmlns:a16="http://schemas.microsoft.com/office/drawing/2014/main" id="{33C74BD3-941E-0047-B3DC-FC5498911F11}"/>
              </a:ext>
            </a:extLst>
          </p:cNvPr>
          <p:cNvSpPr>
            <a:spLocks noGrp="1"/>
          </p:cNvSpPr>
          <p:nvPr>
            <p:ph type="pic" sz="quarter" idx="24" hasCustomPrompt="1"/>
          </p:nvPr>
        </p:nvSpPr>
        <p:spPr>
          <a:xfrm>
            <a:off x="6150771" y="2398133"/>
            <a:ext cx="804862" cy="802270"/>
          </a:xfrm>
          <a:prstGeom prst="rect">
            <a:avLst/>
          </a:prstGeom>
        </p:spPr>
        <p:txBody>
          <a:bodyPr/>
          <a:lstStyle/>
          <a:p>
            <a:r>
              <a:rPr lang="en-US" dirty="0"/>
              <a:t>Icon Here</a:t>
            </a:r>
          </a:p>
        </p:txBody>
      </p:sp>
      <p:sp>
        <p:nvSpPr>
          <p:cNvPr id="23" name="Content Placeholder 2">
            <a:extLst>
              <a:ext uri="{FF2B5EF4-FFF2-40B4-BE49-F238E27FC236}">
                <a16:creationId xmlns:a16="http://schemas.microsoft.com/office/drawing/2014/main" id="{9F61961D-4299-A948-97A8-60DE20B905A4}"/>
              </a:ext>
            </a:extLst>
          </p:cNvPr>
          <p:cNvSpPr>
            <a:spLocks noGrp="1"/>
          </p:cNvSpPr>
          <p:nvPr>
            <p:ph idx="25"/>
          </p:nvPr>
        </p:nvSpPr>
        <p:spPr>
          <a:xfrm>
            <a:off x="7108033" y="3464931"/>
            <a:ext cx="3657600" cy="559127"/>
          </a:xfrm>
          <a:prstGeom prst="rect">
            <a:avLst/>
          </a:prstGeom>
        </p:spPr>
        <p:txBody>
          <a:bodyPr wrap="square" numCol="1">
            <a:spAutoFit/>
          </a:bodyPr>
          <a:lstStyle>
            <a:lvl1pPr>
              <a:defRPr sz="1600" b="1">
                <a:solidFill>
                  <a:schemeClr val="accent5"/>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24" name="Picture Placeholder 5">
            <a:extLst>
              <a:ext uri="{FF2B5EF4-FFF2-40B4-BE49-F238E27FC236}">
                <a16:creationId xmlns:a16="http://schemas.microsoft.com/office/drawing/2014/main" id="{5700F2D5-5407-E24D-A304-C5770ED0A5D2}"/>
              </a:ext>
            </a:extLst>
          </p:cNvPr>
          <p:cNvSpPr>
            <a:spLocks noGrp="1"/>
          </p:cNvSpPr>
          <p:nvPr>
            <p:ph type="pic" sz="quarter" idx="26" hasCustomPrompt="1"/>
          </p:nvPr>
        </p:nvSpPr>
        <p:spPr>
          <a:xfrm>
            <a:off x="6150771" y="3464932"/>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25" name="Content Placeholder 2">
            <a:extLst>
              <a:ext uri="{FF2B5EF4-FFF2-40B4-BE49-F238E27FC236}">
                <a16:creationId xmlns:a16="http://schemas.microsoft.com/office/drawing/2014/main" id="{827287CD-DC8C-E74F-BF7E-06F3A0C5DE1D}"/>
              </a:ext>
            </a:extLst>
          </p:cNvPr>
          <p:cNvSpPr>
            <a:spLocks noGrp="1"/>
          </p:cNvSpPr>
          <p:nvPr>
            <p:ph idx="27"/>
          </p:nvPr>
        </p:nvSpPr>
        <p:spPr>
          <a:xfrm>
            <a:off x="7108033" y="4531729"/>
            <a:ext cx="3657600" cy="559127"/>
          </a:xfrm>
          <a:prstGeom prst="rect">
            <a:avLst/>
          </a:prstGeom>
        </p:spPr>
        <p:txBody>
          <a:bodyPr wrap="square" numCol="1">
            <a:spAutoFit/>
          </a:bodyPr>
          <a:lstStyle>
            <a:lvl1pPr>
              <a:defRPr sz="1600" b="1">
                <a:solidFill>
                  <a:schemeClr val="accent6"/>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26" name="Picture Placeholder 5">
            <a:extLst>
              <a:ext uri="{FF2B5EF4-FFF2-40B4-BE49-F238E27FC236}">
                <a16:creationId xmlns:a16="http://schemas.microsoft.com/office/drawing/2014/main" id="{2DAA5B71-9551-D240-B263-34FA7D85DEAE}"/>
              </a:ext>
            </a:extLst>
          </p:cNvPr>
          <p:cNvSpPr>
            <a:spLocks noGrp="1"/>
          </p:cNvSpPr>
          <p:nvPr>
            <p:ph type="pic" sz="quarter" idx="28" hasCustomPrompt="1"/>
          </p:nvPr>
        </p:nvSpPr>
        <p:spPr>
          <a:xfrm>
            <a:off x="6150771" y="4531730"/>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30" name="Title 1">
            <a:extLst>
              <a:ext uri="{FF2B5EF4-FFF2-40B4-BE49-F238E27FC236}">
                <a16:creationId xmlns:a16="http://schemas.microsoft.com/office/drawing/2014/main" id="{03706469-2186-DA4A-B51F-E49AA84343A4}"/>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Tree>
    <p:extLst>
      <p:ext uri="{BB962C8B-B14F-4D97-AF65-F5344CB8AC3E}">
        <p14:creationId xmlns:p14="http://schemas.microsoft.com/office/powerpoint/2010/main" val="40940450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iddle Graphic with Text">
    <p:spTree>
      <p:nvGrpSpPr>
        <p:cNvPr id="1" name=""/>
        <p:cNvGrpSpPr/>
        <p:nvPr/>
      </p:nvGrpSpPr>
      <p:grpSpPr>
        <a:xfrm>
          <a:off x="0" y="0"/>
          <a:ext cx="0" cy="0"/>
          <a:chOff x="0" y="0"/>
          <a:chExt cx="0" cy="0"/>
        </a:xfrm>
      </p:grpSpPr>
      <p:sp>
        <p:nvSpPr>
          <p:cNvPr id="26" name="Picture Placeholder 5">
            <a:extLst>
              <a:ext uri="{FF2B5EF4-FFF2-40B4-BE49-F238E27FC236}">
                <a16:creationId xmlns:a16="http://schemas.microsoft.com/office/drawing/2014/main" id="{2DAA5B71-9551-D240-B263-34FA7D85DEAE}"/>
              </a:ext>
            </a:extLst>
          </p:cNvPr>
          <p:cNvSpPr>
            <a:spLocks noGrp="1"/>
          </p:cNvSpPr>
          <p:nvPr>
            <p:ph type="pic" sz="quarter" idx="28" hasCustomPrompt="1"/>
          </p:nvPr>
        </p:nvSpPr>
        <p:spPr>
          <a:xfrm>
            <a:off x="4343400" y="1981200"/>
            <a:ext cx="3505200" cy="3962400"/>
          </a:xfrm>
          <a:prstGeom prst="rect">
            <a:avLst/>
          </a:prstGeom>
        </p:spPr>
        <p:txBody>
          <a:bodyPr/>
          <a:lstStyle>
            <a:lvl1pPr marL="91440" marR="0" indent="-91440" algn="ctr"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Graphic Here</a:t>
            </a:r>
          </a:p>
          <a:p>
            <a:endParaRPr lang="en-US" dirty="0"/>
          </a:p>
        </p:txBody>
      </p:sp>
      <p:sp>
        <p:nvSpPr>
          <p:cNvPr id="30" name="Title 1">
            <a:extLst>
              <a:ext uri="{FF2B5EF4-FFF2-40B4-BE49-F238E27FC236}">
                <a16:creationId xmlns:a16="http://schemas.microsoft.com/office/drawing/2014/main" id="{03706469-2186-DA4A-B51F-E49AA84343A4}"/>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4" name="Text Placeholder 3">
            <a:extLst>
              <a:ext uri="{FF2B5EF4-FFF2-40B4-BE49-F238E27FC236}">
                <a16:creationId xmlns:a16="http://schemas.microsoft.com/office/drawing/2014/main" id="{8EEFD231-1B6F-2A42-A3BF-3D7A99083165}"/>
              </a:ext>
            </a:extLst>
          </p:cNvPr>
          <p:cNvSpPr>
            <a:spLocks noGrp="1"/>
          </p:cNvSpPr>
          <p:nvPr>
            <p:ph type="body" sz="quarter" idx="32"/>
          </p:nvPr>
        </p:nvSpPr>
        <p:spPr>
          <a:xfrm>
            <a:off x="1024128" y="1981200"/>
            <a:ext cx="3090672" cy="559127"/>
          </a:xfrm>
          <a:prstGeom prst="rect">
            <a:avLst/>
          </a:prstGeom>
        </p:spPr>
        <p:txBody>
          <a:bodyPr/>
          <a:lstStyle>
            <a:lvl1pPr algn="r">
              <a:defRPr sz="1600">
                <a:solidFill>
                  <a:schemeClr val="accent1"/>
                </a:solidFill>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2" name="Text Placeholder 3">
            <a:extLst>
              <a:ext uri="{FF2B5EF4-FFF2-40B4-BE49-F238E27FC236}">
                <a16:creationId xmlns:a16="http://schemas.microsoft.com/office/drawing/2014/main" id="{F855F9AE-B8BA-1F42-AE2F-66829D487761}"/>
              </a:ext>
            </a:extLst>
          </p:cNvPr>
          <p:cNvSpPr>
            <a:spLocks noGrp="1"/>
          </p:cNvSpPr>
          <p:nvPr>
            <p:ph type="body" sz="quarter" idx="33"/>
          </p:nvPr>
        </p:nvSpPr>
        <p:spPr>
          <a:xfrm>
            <a:off x="1024128" y="3123213"/>
            <a:ext cx="3090672" cy="559127"/>
          </a:xfrm>
          <a:prstGeom prst="rect">
            <a:avLst/>
          </a:prstGeom>
        </p:spPr>
        <p:txBody>
          <a:bodyPr/>
          <a:lstStyle>
            <a:lvl1pPr algn="r">
              <a:defRPr sz="1600">
                <a:solidFill>
                  <a:schemeClr val="accent2"/>
                </a:solidFill>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7" name="Text Placeholder 3">
            <a:extLst>
              <a:ext uri="{FF2B5EF4-FFF2-40B4-BE49-F238E27FC236}">
                <a16:creationId xmlns:a16="http://schemas.microsoft.com/office/drawing/2014/main" id="{841C7678-DDD9-BD4C-B2A6-E7B5606F51EF}"/>
              </a:ext>
            </a:extLst>
          </p:cNvPr>
          <p:cNvSpPr>
            <a:spLocks noGrp="1"/>
          </p:cNvSpPr>
          <p:nvPr>
            <p:ph type="body" sz="quarter" idx="34"/>
          </p:nvPr>
        </p:nvSpPr>
        <p:spPr>
          <a:xfrm>
            <a:off x="1024128" y="4265226"/>
            <a:ext cx="3090672" cy="559127"/>
          </a:xfrm>
          <a:prstGeom prst="rect">
            <a:avLst/>
          </a:prstGeom>
        </p:spPr>
        <p:txBody>
          <a:bodyPr/>
          <a:lstStyle>
            <a:lvl1pPr algn="r">
              <a:defRPr sz="1600">
                <a:solidFill>
                  <a:schemeClr val="accent3"/>
                </a:solidFill>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8" name="Text Placeholder 3">
            <a:extLst>
              <a:ext uri="{FF2B5EF4-FFF2-40B4-BE49-F238E27FC236}">
                <a16:creationId xmlns:a16="http://schemas.microsoft.com/office/drawing/2014/main" id="{2CD22BCB-C801-AE43-9439-ED0E2555403D}"/>
              </a:ext>
            </a:extLst>
          </p:cNvPr>
          <p:cNvSpPr>
            <a:spLocks noGrp="1"/>
          </p:cNvSpPr>
          <p:nvPr>
            <p:ph type="body" sz="quarter" idx="35"/>
          </p:nvPr>
        </p:nvSpPr>
        <p:spPr>
          <a:xfrm>
            <a:off x="8034528" y="1981200"/>
            <a:ext cx="3090672" cy="559127"/>
          </a:xfrm>
          <a:prstGeom prst="rect">
            <a:avLst/>
          </a:prstGeom>
        </p:spPr>
        <p:txBody>
          <a:bodyPr/>
          <a:lstStyle>
            <a:lvl1pPr algn="l">
              <a:defRPr sz="1600">
                <a:solidFill>
                  <a:schemeClr val="accent4"/>
                </a:solidFill>
              </a:defRPr>
            </a:lvl1pPr>
            <a:lvl2pPr algn="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9" name="Text Placeholder 3">
            <a:extLst>
              <a:ext uri="{FF2B5EF4-FFF2-40B4-BE49-F238E27FC236}">
                <a16:creationId xmlns:a16="http://schemas.microsoft.com/office/drawing/2014/main" id="{53CF0037-0050-C94A-BC8F-8A4A0DEFCA4F}"/>
              </a:ext>
            </a:extLst>
          </p:cNvPr>
          <p:cNvSpPr>
            <a:spLocks noGrp="1"/>
          </p:cNvSpPr>
          <p:nvPr>
            <p:ph type="body" sz="quarter" idx="36"/>
          </p:nvPr>
        </p:nvSpPr>
        <p:spPr>
          <a:xfrm>
            <a:off x="8034528" y="3123213"/>
            <a:ext cx="3090672" cy="559127"/>
          </a:xfrm>
          <a:prstGeom prst="rect">
            <a:avLst/>
          </a:prstGeom>
        </p:spPr>
        <p:txBody>
          <a:bodyPr/>
          <a:lstStyle>
            <a:lvl1pPr algn="l">
              <a:defRPr sz="1600">
                <a:solidFill>
                  <a:schemeClr val="accent5"/>
                </a:solidFill>
              </a:defRPr>
            </a:lvl1pPr>
            <a:lvl2pPr algn="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31" name="Text Placeholder 3">
            <a:extLst>
              <a:ext uri="{FF2B5EF4-FFF2-40B4-BE49-F238E27FC236}">
                <a16:creationId xmlns:a16="http://schemas.microsoft.com/office/drawing/2014/main" id="{BC58430E-220C-AB43-9A37-914363E25652}"/>
              </a:ext>
            </a:extLst>
          </p:cNvPr>
          <p:cNvSpPr>
            <a:spLocks noGrp="1"/>
          </p:cNvSpPr>
          <p:nvPr>
            <p:ph type="body" sz="quarter" idx="37"/>
          </p:nvPr>
        </p:nvSpPr>
        <p:spPr>
          <a:xfrm>
            <a:off x="8034528" y="4265226"/>
            <a:ext cx="3090672" cy="559127"/>
          </a:xfrm>
          <a:prstGeom prst="rect">
            <a:avLst/>
          </a:prstGeom>
        </p:spPr>
        <p:txBody>
          <a:bodyPr/>
          <a:lstStyle>
            <a:lvl1pPr algn="l">
              <a:defRPr sz="1600">
                <a:solidFill>
                  <a:schemeClr val="accent6"/>
                </a:solidFill>
              </a:defRPr>
            </a:lvl1pPr>
            <a:lvl2pPr algn="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154442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Column with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34" name="Content Placeholder 25">
            <a:extLst>
              <a:ext uri="{FF2B5EF4-FFF2-40B4-BE49-F238E27FC236}">
                <a16:creationId xmlns:a16="http://schemas.microsoft.com/office/drawing/2014/main" id="{166A1B6A-56BF-4943-A6F1-EEEB242D30F1}"/>
              </a:ext>
            </a:extLst>
          </p:cNvPr>
          <p:cNvSpPr>
            <a:spLocks noGrp="1"/>
          </p:cNvSpPr>
          <p:nvPr>
            <p:ph sz="quarter" idx="12" hasCustomPrompt="1"/>
          </p:nvPr>
        </p:nvSpPr>
        <p:spPr>
          <a:xfrm>
            <a:off x="3700415" y="4267200"/>
            <a:ext cx="2328672" cy="286232"/>
          </a:xfrm>
          <a:prstGeom prst="rect">
            <a:avLst/>
          </a:prstGeom>
        </p:spPr>
        <p:txBody>
          <a:bodyPr/>
          <a:lstStyle>
            <a:lvl2pPr algn="ctr">
              <a:defRPr/>
            </a:lvl2pPr>
          </a:lstStyle>
          <a:p>
            <a:pPr lvl="1"/>
            <a:r>
              <a:rPr lang="en-US" dirty="0"/>
              <a:t>Copy Here</a:t>
            </a:r>
          </a:p>
        </p:txBody>
      </p:sp>
      <p:sp>
        <p:nvSpPr>
          <p:cNvPr id="35" name="Content Placeholder 25">
            <a:extLst>
              <a:ext uri="{FF2B5EF4-FFF2-40B4-BE49-F238E27FC236}">
                <a16:creationId xmlns:a16="http://schemas.microsoft.com/office/drawing/2014/main" id="{E632579E-05B4-6540-B158-BF7E96E05C88}"/>
              </a:ext>
            </a:extLst>
          </p:cNvPr>
          <p:cNvSpPr>
            <a:spLocks noGrp="1"/>
          </p:cNvSpPr>
          <p:nvPr>
            <p:ph sz="quarter" idx="13" hasCustomPrompt="1"/>
          </p:nvPr>
        </p:nvSpPr>
        <p:spPr>
          <a:xfrm>
            <a:off x="6197743" y="4267200"/>
            <a:ext cx="2328672" cy="286232"/>
          </a:xfrm>
          <a:prstGeom prst="rect">
            <a:avLst/>
          </a:prstGeom>
        </p:spPr>
        <p:txBody>
          <a:bodyPr/>
          <a:lstStyle>
            <a:lvl2pPr algn="ctr">
              <a:defRPr/>
            </a:lvl2pPr>
            <a:lvl5pPr>
              <a:buNone/>
              <a:defRPr/>
            </a:lvl5pPr>
          </a:lstStyle>
          <a:p>
            <a:pPr lvl="1"/>
            <a:r>
              <a:rPr lang="en-US" dirty="0"/>
              <a:t>Copy Here</a:t>
            </a:r>
          </a:p>
        </p:txBody>
      </p:sp>
      <p:sp>
        <p:nvSpPr>
          <p:cNvPr id="36" name="Content Placeholder 25">
            <a:extLst>
              <a:ext uri="{FF2B5EF4-FFF2-40B4-BE49-F238E27FC236}">
                <a16:creationId xmlns:a16="http://schemas.microsoft.com/office/drawing/2014/main" id="{530BBD6F-E701-8A42-8825-E0683ACF68FF}"/>
              </a:ext>
            </a:extLst>
          </p:cNvPr>
          <p:cNvSpPr>
            <a:spLocks noGrp="1"/>
          </p:cNvSpPr>
          <p:nvPr>
            <p:ph sz="quarter" idx="14" hasCustomPrompt="1"/>
          </p:nvPr>
        </p:nvSpPr>
        <p:spPr>
          <a:xfrm>
            <a:off x="8695071" y="4267200"/>
            <a:ext cx="2328672" cy="286232"/>
          </a:xfrm>
          <a:prstGeom prst="rect">
            <a:avLst/>
          </a:prstGeom>
        </p:spPr>
        <p:txBody>
          <a:bodyPr/>
          <a:lstStyle>
            <a:lvl2pPr algn="ctr">
              <a:defRPr/>
            </a:lvl2pPr>
          </a:lstStyle>
          <a:p>
            <a:pPr lvl="1"/>
            <a:r>
              <a:rPr lang="en-US" dirty="0"/>
              <a:t>Copy Here</a:t>
            </a:r>
          </a:p>
        </p:txBody>
      </p:sp>
      <p:sp>
        <p:nvSpPr>
          <p:cNvPr id="70" name="Text Placeholder 69">
            <a:extLst>
              <a:ext uri="{FF2B5EF4-FFF2-40B4-BE49-F238E27FC236}">
                <a16:creationId xmlns:a16="http://schemas.microsoft.com/office/drawing/2014/main" id="{B19A2A1C-5C43-8641-9D91-862F06D271ED}"/>
              </a:ext>
            </a:extLst>
          </p:cNvPr>
          <p:cNvSpPr>
            <a:spLocks noGrp="1"/>
          </p:cNvSpPr>
          <p:nvPr>
            <p:ph type="body" sz="quarter" idx="15" hasCustomPrompt="1"/>
          </p:nvPr>
        </p:nvSpPr>
        <p:spPr>
          <a:xfrm>
            <a:off x="1346343" y="3406024"/>
            <a:ext cx="2057400" cy="559127"/>
          </a:xfrm>
          <a:prstGeom prst="rect">
            <a:avLst/>
          </a:prstGeom>
        </p:spPr>
        <p:txBody>
          <a:bodyPr/>
          <a:lstStyle>
            <a:lvl1pPr algn="ctr">
              <a:defRPr sz="16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stStyle>
          <a:p>
            <a:pPr lvl="0"/>
            <a:r>
              <a:rPr lang="en-US" dirty="0"/>
              <a:t>Sub Title Here</a:t>
            </a:r>
          </a:p>
          <a:p>
            <a:pPr lvl="1"/>
            <a:r>
              <a:rPr lang="en-US" dirty="0"/>
              <a:t>Second level</a:t>
            </a:r>
          </a:p>
        </p:txBody>
      </p:sp>
      <p:sp>
        <p:nvSpPr>
          <p:cNvPr id="71" name="Text Placeholder 69">
            <a:extLst>
              <a:ext uri="{FF2B5EF4-FFF2-40B4-BE49-F238E27FC236}">
                <a16:creationId xmlns:a16="http://schemas.microsoft.com/office/drawing/2014/main" id="{F85492BE-3D1D-1345-97F3-DCAF2280F01B}"/>
              </a:ext>
            </a:extLst>
          </p:cNvPr>
          <p:cNvSpPr>
            <a:spLocks noGrp="1"/>
          </p:cNvSpPr>
          <p:nvPr>
            <p:ph type="body" sz="quarter" idx="16" hasCustomPrompt="1"/>
          </p:nvPr>
        </p:nvSpPr>
        <p:spPr>
          <a:xfrm>
            <a:off x="3836051" y="3419903"/>
            <a:ext cx="2057400" cy="559127"/>
          </a:xfrm>
          <a:prstGeom prst="rect">
            <a:avLst/>
          </a:prstGeom>
        </p:spPr>
        <p:txBody>
          <a:bodyPr/>
          <a:lstStyle>
            <a:lvl1pPr algn="ctr">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stStyle>
          <a:p>
            <a:pPr lvl="0"/>
            <a:r>
              <a:rPr lang="en-US" dirty="0"/>
              <a:t>Sub Title Here</a:t>
            </a:r>
          </a:p>
          <a:p>
            <a:pPr lvl="1"/>
            <a:r>
              <a:rPr lang="en-US" dirty="0"/>
              <a:t>Second level</a:t>
            </a:r>
          </a:p>
        </p:txBody>
      </p:sp>
      <p:sp>
        <p:nvSpPr>
          <p:cNvPr id="72" name="Text Placeholder 69">
            <a:extLst>
              <a:ext uri="{FF2B5EF4-FFF2-40B4-BE49-F238E27FC236}">
                <a16:creationId xmlns:a16="http://schemas.microsoft.com/office/drawing/2014/main" id="{4C539F28-C197-A944-A4EF-DA6D45BD2C0E}"/>
              </a:ext>
            </a:extLst>
          </p:cNvPr>
          <p:cNvSpPr>
            <a:spLocks noGrp="1"/>
          </p:cNvSpPr>
          <p:nvPr>
            <p:ph type="body" sz="quarter" idx="17" hasCustomPrompt="1"/>
          </p:nvPr>
        </p:nvSpPr>
        <p:spPr>
          <a:xfrm>
            <a:off x="6324270" y="3419903"/>
            <a:ext cx="2057400" cy="559127"/>
          </a:xfrm>
          <a:prstGeom prst="rect">
            <a:avLst/>
          </a:prstGeom>
        </p:spPr>
        <p:txBody>
          <a:bodyPr/>
          <a:lstStyle>
            <a:lvl1pPr algn="ctr">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buNone/>
              <a:defRPr/>
            </a:lvl5pPr>
          </a:lstStyle>
          <a:p>
            <a:pPr lvl="0"/>
            <a:r>
              <a:rPr lang="en-US" dirty="0"/>
              <a:t>Sub Title Here</a:t>
            </a:r>
          </a:p>
          <a:p>
            <a:pPr lvl="1"/>
            <a:r>
              <a:rPr lang="en-US" dirty="0"/>
              <a:t>Second level</a:t>
            </a:r>
          </a:p>
        </p:txBody>
      </p:sp>
      <p:sp>
        <p:nvSpPr>
          <p:cNvPr id="73" name="Text Placeholder 69">
            <a:extLst>
              <a:ext uri="{FF2B5EF4-FFF2-40B4-BE49-F238E27FC236}">
                <a16:creationId xmlns:a16="http://schemas.microsoft.com/office/drawing/2014/main" id="{72D5EB23-A8D2-474D-B4C7-8D5C54BE6A02}"/>
              </a:ext>
            </a:extLst>
          </p:cNvPr>
          <p:cNvSpPr>
            <a:spLocks noGrp="1"/>
          </p:cNvSpPr>
          <p:nvPr>
            <p:ph type="body" sz="quarter" idx="18" hasCustomPrompt="1"/>
          </p:nvPr>
        </p:nvSpPr>
        <p:spPr>
          <a:xfrm>
            <a:off x="8813978" y="3433782"/>
            <a:ext cx="2057400" cy="559127"/>
          </a:xfrm>
          <a:prstGeom prst="rect">
            <a:avLst/>
          </a:prstGeom>
        </p:spPr>
        <p:txBody>
          <a:bodyPr/>
          <a:lstStyle>
            <a:lvl1pPr algn="ctr">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buNone/>
              <a:defRPr/>
            </a:lvl5pPr>
          </a:lstStyle>
          <a:p>
            <a:pPr lvl="0"/>
            <a:r>
              <a:rPr lang="en-US" dirty="0"/>
              <a:t>Sub Title Here</a:t>
            </a:r>
          </a:p>
          <a:p>
            <a:pPr lvl="1"/>
            <a:r>
              <a:rPr lang="en-US" dirty="0"/>
              <a:t>Second level</a:t>
            </a:r>
          </a:p>
        </p:txBody>
      </p:sp>
      <p:sp>
        <p:nvSpPr>
          <p:cNvPr id="74" name="Content Placeholder 25">
            <a:extLst>
              <a:ext uri="{FF2B5EF4-FFF2-40B4-BE49-F238E27FC236}">
                <a16:creationId xmlns:a16="http://schemas.microsoft.com/office/drawing/2014/main" id="{5D8834E7-CF9A-B143-8568-622D2855F07A}"/>
              </a:ext>
            </a:extLst>
          </p:cNvPr>
          <p:cNvSpPr>
            <a:spLocks noGrp="1"/>
          </p:cNvSpPr>
          <p:nvPr>
            <p:ph sz="quarter" idx="19" hasCustomPrompt="1"/>
          </p:nvPr>
        </p:nvSpPr>
        <p:spPr>
          <a:xfrm>
            <a:off x="1199395" y="4267200"/>
            <a:ext cx="2328672" cy="286232"/>
          </a:xfrm>
          <a:prstGeom prst="rect">
            <a:avLst/>
          </a:prstGeom>
        </p:spPr>
        <p:txBody>
          <a:bodyPr/>
          <a:lstStyle>
            <a:lvl2pPr algn="ctr">
              <a:defRPr/>
            </a:lvl2pPr>
          </a:lstStyle>
          <a:p>
            <a:pPr lvl="1"/>
            <a:r>
              <a:rPr lang="en-US" dirty="0"/>
              <a:t>Copy Here</a:t>
            </a:r>
          </a:p>
        </p:txBody>
      </p:sp>
    </p:spTree>
    <p:extLst>
      <p:ext uri="{BB962C8B-B14F-4D97-AF65-F5344CB8AC3E}">
        <p14:creationId xmlns:p14="http://schemas.microsoft.com/office/powerpoint/2010/main" val="3105747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Content with Two image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24128" y="3048000"/>
            <a:ext cx="3700272" cy="2590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5867400" y="1371600"/>
            <a:ext cx="5410200" cy="420371"/>
          </a:xfrm>
          <a:prstGeom prst="rect">
            <a:avLst/>
          </a:prstGeom>
        </p:spPr>
        <p:txBody>
          <a:bodyPr wrap="square">
            <a:spAutoFit/>
          </a:bodyPr>
          <a:lstStyle>
            <a:lvl1pPr>
              <a:defRPr sz="2600"/>
            </a:lvl1pPr>
          </a:lstStyle>
          <a:p>
            <a:r>
              <a:rPr lang="en-US" dirty="0"/>
              <a:t>Click To Edit Master Text Style</a:t>
            </a:r>
          </a:p>
        </p:txBody>
      </p:sp>
      <p:sp>
        <p:nvSpPr>
          <p:cNvPr id="3" name="Picture Placeholder 2">
            <a:extLst>
              <a:ext uri="{FF2B5EF4-FFF2-40B4-BE49-F238E27FC236}">
                <a16:creationId xmlns:a16="http://schemas.microsoft.com/office/drawing/2014/main" id="{BB076098-7C75-0949-9713-E4D5CFC8538C}"/>
              </a:ext>
            </a:extLst>
          </p:cNvPr>
          <p:cNvSpPr>
            <a:spLocks noGrp="1"/>
          </p:cNvSpPr>
          <p:nvPr>
            <p:ph type="pic" sz="quarter" idx="10"/>
          </p:nvPr>
        </p:nvSpPr>
        <p:spPr>
          <a:xfrm>
            <a:off x="8610600" y="3048000"/>
            <a:ext cx="3581400" cy="2895600"/>
          </a:xfrm>
          <a:prstGeom prst="rect">
            <a:avLst/>
          </a:prstGeom>
        </p:spPr>
        <p:txBody>
          <a:bodyPr/>
          <a:lstStyle/>
          <a:p>
            <a:endParaRPr lang="en-US"/>
          </a:p>
        </p:txBody>
      </p:sp>
      <p:sp>
        <p:nvSpPr>
          <p:cNvPr id="7" name="Picture Placeholder 2">
            <a:extLst>
              <a:ext uri="{FF2B5EF4-FFF2-40B4-BE49-F238E27FC236}">
                <a16:creationId xmlns:a16="http://schemas.microsoft.com/office/drawing/2014/main" id="{E287AEB5-AC17-DF44-B3A9-A0A71321CB5D}"/>
              </a:ext>
            </a:extLst>
          </p:cNvPr>
          <p:cNvSpPr>
            <a:spLocks noGrp="1"/>
          </p:cNvSpPr>
          <p:nvPr>
            <p:ph type="pic" sz="quarter" idx="11"/>
          </p:nvPr>
        </p:nvSpPr>
        <p:spPr>
          <a:xfrm>
            <a:off x="5029200" y="3048000"/>
            <a:ext cx="3581400" cy="2895600"/>
          </a:xfrm>
          <a:prstGeom prst="rect">
            <a:avLst/>
          </a:prstGeom>
        </p:spPr>
        <p:txBody>
          <a:bodyPr/>
          <a:lstStyle/>
          <a:p>
            <a:endParaRPr lang="en-US"/>
          </a:p>
        </p:txBody>
      </p:sp>
    </p:spTree>
    <p:extLst>
      <p:ext uri="{BB962C8B-B14F-4D97-AF65-F5344CB8AC3E}">
        <p14:creationId xmlns:p14="http://schemas.microsoft.com/office/powerpoint/2010/main" val="39071192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2 Column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076098-7C75-0949-9713-E4D5CFC8538C}"/>
              </a:ext>
            </a:extLst>
          </p:cNvPr>
          <p:cNvSpPr>
            <a:spLocks noGrp="1"/>
          </p:cNvSpPr>
          <p:nvPr>
            <p:ph type="pic" sz="quarter" idx="10"/>
          </p:nvPr>
        </p:nvSpPr>
        <p:spPr>
          <a:xfrm>
            <a:off x="5029200" y="0"/>
            <a:ext cx="7162800" cy="5943600"/>
          </a:xfrm>
          <a:prstGeom prst="rect">
            <a:avLst/>
          </a:prstGeom>
        </p:spPr>
        <p:txBody>
          <a:bodyPr/>
          <a:lstStyle/>
          <a:p>
            <a:endParaRPr lang="en-US" dirty="0"/>
          </a:p>
        </p:txBody>
      </p:sp>
      <p:sp>
        <p:nvSpPr>
          <p:cNvPr id="4" name="Content Placeholder 3"/>
          <p:cNvSpPr>
            <a:spLocks noGrp="1"/>
          </p:cNvSpPr>
          <p:nvPr>
            <p:ph sz="half" idx="2"/>
          </p:nvPr>
        </p:nvSpPr>
        <p:spPr>
          <a:xfrm>
            <a:off x="685800" y="3810000"/>
            <a:ext cx="3700272" cy="1752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5486400" y="1371600"/>
            <a:ext cx="2590800" cy="1060547"/>
          </a:xfrm>
          <a:prstGeom prst="rect">
            <a:avLst/>
          </a:prstGeom>
        </p:spPr>
        <p:txBody>
          <a:bodyPr wrap="square">
            <a:spAutoFit/>
          </a:bodyPr>
          <a:lstStyle>
            <a:lvl1pPr>
              <a:defRPr sz="2600">
                <a:solidFill>
                  <a:schemeClr val="bg1"/>
                </a:solidFill>
              </a:defRPr>
            </a:lvl1pPr>
          </a:lstStyle>
          <a:p>
            <a:r>
              <a:rPr lang="en-US" dirty="0"/>
              <a:t>Click To Edit Master Text Style</a:t>
            </a:r>
          </a:p>
        </p:txBody>
      </p:sp>
      <p:sp>
        <p:nvSpPr>
          <p:cNvPr id="6" name="Text Placeholder 5">
            <a:extLst>
              <a:ext uri="{FF2B5EF4-FFF2-40B4-BE49-F238E27FC236}">
                <a16:creationId xmlns:a16="http://schemas.microsoft.com/office/drawing/2014/main" id="{25B41E11-2370-CB4E-B0E6-971B79564302}"/>
              </a:ext>
            </a:extLst>
          </p:cNvPr>
          <p:cNvSpPr>
            <a:spLocks noGrp="1"/>
          </p:cNvSpPr>
          <p:nvPr>
            <p:ph type="body" sz="quarter" idx="11"/>
          </p:nvPr>
        </p:nvSpPr>
        <p:spPr>
          <a:xfrm>
            <a:off x="5486400" y="2590800"/>
            <a:ext cx="2590800" cy="164865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43588578-8D3C-3948-A4F7-6C5D1E991CFF}"/>
              </a:ext>
            </a:extLst>
          </p:cNvPr>
          <p:cNvSpPr>
            <a:spLocks noGrp="1"/>
          </p:cNvSpPr>
          <p:nvPr>
            <p:ph type="body" sz="quarter" idx="12"/>
          </p:nvPr>
        </p:nvSpPr>
        <p:spPr>
          <a:xfrm>
            <a:off x="685800" y="3033096"/>
            <a:ext cx="3700463" cy="369332"/>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23345195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2C301C-DC4B-0B4D-8FB1-8C2306E829D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Tree>
    <p:extLst>
      <p:ext uri="{BB962C8B-B14F-4D97-AF65-F5344CB8AC3E}">
        <p14:creationId xmlns:p14="http://schemas.microsoft.com/office/powerpoint/2010/main" val="24059482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a:prstGeom prst="rect">
            <a:avLst/>
          </a:prstGeom>
        </p:spPr>
        <p:txBody>
          <a:bodyPr>
            <a:noAutofit/>
          </a:bodyPr>
          <a:lstStyle>
            <a:lvl1pPr>
              <a:lnSpc>
                <a:spcPct val="80000"/>
              </a:lnSpc>
              <a:defRPr sz="2200"/>
            </a:lvl1pPr>
          </a:lstStyle>
          <a:p>
            <a:r>
              <a:rPr lang="en-US" dirty="0"/>
              <a:t>Click to edit Master title style</a:t>
            </a:r>
          </a:p>
        </p:txBody>
      </p:sp>
      <p:sp>
        <p:nvSpPr>
          <p:cNvPr id="3" name="Content Placeholder 2"/>
          <p:cNvSpPr>
            <a:spLocks noGrp="1"/>
          </p:cNvSpPr>
          <p:nvPr>
            <p:ph idx="1"/>
          </p:nvPr>
        </p:nvSpPr>
        <p:spPr>
          <a:xfrm>
            <a:off x="5715000" y="822960"/>
            <a:ext cx="5678424" cy="5184648"/>
          </a:xfrm>
          <a:prstGeom prst="rect">
            <a:avLst/>
          </a:prstGeo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24128" y="2257506"/>
            <a:ext cx="4389120" cy="3762294"/>
          </a:xfrm>
          <a:prstGeom prst="rect">
            <a:avLst/>
          </a:prstGeo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65574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A8BA-91F6-634C-BB61-6C8FB5D75297}"/>
              </a:ext>
            </a:extLst>
          </p:cNvPr>
          <p:cNvSpPr>
            <a:spLocks noGrp="1"/>
          </p:cNvSpPr>
          <p:nvPr>
            <p:ph type="title"/>
          </p:nvPr>
        </p:nvSpPr>
        <p:spPr>
          <a:xfrm>
            <a:off x="1024128" y="1066800"/>
            <a:ext cx="9720072" cy="42037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52664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rgbClr val="0060A0"/>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1" y="-10633"/>
            <a:ext cx="12224085" cy="6880602"/>
            <a:chOff x="-13649" y="861341"/>
            <a:chExt cx="9168064" cy="6880602"/>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649" y="861341"/>
              <a:ext cx="9165265" cy="6880602"/>
            </a:xfrm>
            <a:prstGeom prst="rect">
              <a:avLst/>
            </a:prstGeom>
          </p:spPr>
        </p:pic>
        <p:sp>
          <p:nvSpPr>
            <p:cNvPr id="4" name="Rectangle 3"/>
            <p:cNvSpPr/>
            <p:nvPr userDrawn="1"/>
          </p:nvSpPr>
          <p:spPr>
            <a:xfrm>
              <a:off x="-13648" y="861341"/>
              <a:ext cx="9168063" cy="6858000"/>
            </a:xfrm>
            <a:prstGeom prst="rect">
              <a:avLst/>
            </a:prstGeom>
            <a:solidFill>
              <a:srgbClr val="006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grpSp>
      <p:sp>
        <p:nvSpPr>
          <p:cNvPr id="2" name="Title 1"/>
          <p:cNvSpPr>
            <a:spLocks noGrp="1"/>
          </p:cNvSpPr>
          <p:nvPr>
            <p:ph type="ctrTitle" hasCustomPrompt="1"/>
          </p:nvPr>
        </p:nvSpPr>
        <p:spPr>
          <a:xfrm>
            <a:off x="914400" y="1122363"/>
            <a:ext cx="10363200" cy="2387600"/>
          </a:xfrm>
        </p:spPr>
        <p:txBody>
          <a:bodyPr anchor="b">
            <a:normAutofit/>
          </a:bodyPr>
          <a:lstStyle>
            <a:lvl1pPr algn="ctr">
              <a:defRPr sz="5000">
                <a:solidFill>
                  <a:schemeClr val="bg1"/>
                </a:solidFill>
                <a:latin typeface="Arial" panose="020B0604020202020204" pitchFamily="34" charset="0"/>
                <a:cs typeface="Arial" panose="020B0604020202020204" pitchFamily="34" charset="0"/>
              </a:defRPr>
            </a:lvl1pPr>
          </a:lstStyle>
          <a:p>
            <a:r>
              <a:rPr lang="en-US" dirty="0"/>
              <a:t>DOCUMENT TITLE</a:t>
            </a:r>
          </a:p>
        </p:txBody>
      </p:sp>
      <p:sp>
        <p:nvSpPr>
          <p:cNvPr id="3" name="Subtitle 2"/>
          <p:cNvSpPr>
            <a:spLocks noGrp="1"/>
          </p:cNvSpPr>
          <p:nvPr>
            <p:ph type="subTitle" idx="1" hasCustomPrompt="1"/>
          </p:nvPr>
        </p:nvSpPr>
        <p:spPr>
          <a:xfrm>
            <a:off x="914400" y="3602038"/>
            <a:ext cx="103632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Document subtitle</a:t>
            </a:r>
          </a:p>
        </p:txBody>
      </p:sp>
      <p:pic>
        <p:nvPicPr>
          <p:cNvPr id="7" name="Picture 6">
            <a:extLst>
              <a:ext uri="{FF2B5EF4-FFF2-40B4-BE49-F238E27FC236}">
                <a16:creationId xmlns:a16="http://schemas.microsoft.com/office/drawing/2014/main" id="{A80734E4-516F-514F-A319-68D1AEE737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74073" y="369494"/>
            <a:ext cx="3040400" cy="487479"/>
          </a:xfrm>
          <a:prstGeom prst="rect">
            <a:avLst/>
          </a:prstGeom>
        </p:spPr>
      </p:pic>
      <p:grpSp>
        <p:nvGrpSpPr>
          <p:cNvPr id="5" name="Group 4"/>
          <p:cNvGrpSpPr/>
          <p:nvPr userDrawn="1"/>
        </p:nvGrpSpPr>
        <p:grpSpPr>
          <a:xfrm>
            <a:off x="7228120" y="282488"/>
            <a:ext cx="884088" cy="663066"/>
            <a:chOff x="366743" y="183370"/>
            <a:chExt cx="813666" cy="813666"/>
          </a:xfrm>
        </p:grpSpPr>
        <p:sp>
          <p:nvSpPr>
            <p:cNvPr id="6" name="Oval 5"/>
            <p:cNvSpPr/>
            <p:nvPr/>
          </p:nvSpPr>
          <p:spPr>
            <a:xfrm>
              <a:off x="366743" y="183370"/>
              <a:ext cx="813666" cy="8136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442" y="210069"/>
              <a:ext cx="760268" cy="760268"/>
            </a:xfrm>
            <a:prstGeom prst="rect">
              <a:avLst/>
            </a:prstGeom>
          </p:spPr>
        </p:pic>
      </p:grpSp>
    </p:spTree>
    <p:extLst>
      <p:ext uri="{BB962C8B-B14F-4D97-AF65-F5344CB8AC3E}">
        <p14:creationId xmlns:p14="http://schemas.microsoft.com/office/powerpoint/2010/main" val="33731603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338BB4E-214E-F141-9C5E-13AC3F40CCC6}"/>
              </a:ext>
            </a:extLst>
          </p:cNvPr>
          <p:cNvSpPr>
            <a:spLocks noGrp="1"/>
          </p:cNvSpPr>
          <p:nvPr>
            <p:ph idx="1" hasCustomPrompt="1"/>
          </p:nvPr>
        </p:nvSpPr>
        <p:spPr>
          <a:xfrm>
            <a:off x="1024129" y="2057400"/>
            <a:ext cx="5071872" cy="3505200"/>
          </a:xfrm>
          <a:prstGeom prst="rect">
            <a:avLst/>
          </a:prstGeom>
        </p:spPr>
        <p:txBody>
          <a:bodyPr vert="horz" lIns="45720" tIns="45720" rIns="45720" bIns="4572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200" dirty="0">
                <a:solidFill>
                  <a:schemeClr val="tx1">
                    <a:lumMod val="85000"/>
                    <a:lumOff val="15000"/>
                  </a:schemeClr>
                </a:solidFill>
                <a:latin typeface="Lato Black" panose="020F0502020204030203" pitchFamily="34" charset="0"/>
                <a:ea typeface="Lato Black" panose="020F0502020204030203" pitchFamily="34" charset="0"/>
                <a:cs typeface="Lato Black" panose="020F0502020204030203" pitchFamily="34" charset="0"/>
              </a:rPr>
              <a:t>First Level</a:t>
            </a:r>
            <a:endParaRPr lang="en-US" dirty="0"/>
          </a:p>
          <a:p>
            <a:pPr marL="128016" marR="0" lvl="1" indent="0" algn="l" defTabSz="914400" rtl="0" eaLnBrk="1" fontAlgn="auto" latinLnBrk="0" hangingPunct="1">
              <a:lnSpc>
                <a:spcPct val="90000"/>
              </a:lnSpc>
              <a:spcBef>
                <a:spcPts val="200"/>
              </a:spcBef>
              <a:spcAft>
                <a:spcPts val="400"/>
              </a:spcAft>
              <a:buClr>
                <a:schemeClr val="accent2"/>
              </a:buClr>
              <a:buSzTx/>
              <a:buFont typeface="Wingdings 3" pitchFamily="18" charset="2"/>
              <a:buNone/>
              <a:tabLst/>
              <a:defRPr/>
            </a:pPr>
            <a:r>
              <a:rPr lang="en-CA" sz="1800" dirty="0">
                <a:latin typeface="Lato" panose="020F0502020204030203" pitchFamily="34" charset="0"/>
                <a:ea typeface="Lato" panose="020F0502020204030203" pitchFamily="34" charset="0"/>
                <a:cs typeface="Lato" panose="020F0502020204030203" pitchFamily="34" charset="0"/>
              </a:rPr>
              <a:t>Second level</a:t>
            </a:r>
            <a:endParaRPr lang="en-US" dirty="0"/>
          </a:p>
          <a:p>
            <a:pPr lvl="2"/>
            <a:r>
              <a:rPr lang="en-US" dirty="0"/>
              <a:t>Third level</a:t>
            </a:r>
          </a:p>
          <a:p>
            <a:pPr lvl="3"/>
            <a:r>
              <a:rPr lang="en-US" dirty="0"/>
              <a:t>Fourth level</a:t>
            </a:r>
          </a:p>
          <a:p>
            <a:pPr lvl="4"/>
            <a:r>
              <a:rPr lang="en-US" dirty="0"/>
              <a:t>Fifth level</a:t>
            </a:r>
          </a:p>
        </p:txBody>
      </p:sp>
      <p:sp>
        <p:nvSpPr>
          <p:cNvPr id="8" name="Title Placeholder 6">
            <a:extLst>
              <a:ext uri="{FF2B5EF4-FFF2-40B4-BE49-F238E27FC236}">
                <a16:creationId xmlns:a16="http://schemas.microsoft.com/office/drawing/2014/main" id="{35CC216E-0157-934D-8439-5C4F0868153E}"/>
              </a:ext>
            </a:extLst>
          </p:cNvPr>
          <p:cNvSpPr>
            <a:spLocks noGrp="1"/>
          </p:cNvSpPr>
          <p:nvPr>
            <p:ph type="title"/>
          </p:nvPr>
        </p:nvSpPr>
        <p:spPr>
          <a:xfrm>
            <a:off x="1024128" y="632619"/>
            <a:ext cx="10329671" cy="967582"/>
          </a:xfrm>
          <a:prstGeom prst="rect">
            <a:avLst/>
          </a:prstGeom>
        </p:spPr>
        <p:txBody>
          <a:bodyPr vert="horz" lIns="91440" tIns="45720" rIns="91440" bIns="45720" rtlCol="0" anchor="ctr">
            <a:normAutofit/>
          </a:bodyPr>
          <a:lstStyle/>
          <a:p>
            <a:r>
              <a:rPr lang="en-US" dirty="0"/>
              <a:t>Main Title</a:t>
            </a:r>
          </a:p>
        </p:txBody>
      </p:sp>
    </p:spTree>
    <p:extLst>
      <p:ext uri="{BB962C8B-B14F-4D97-AF65-F5344CB8AC3E}">
        <p14:creationId xmlns:p14="http://schemas.microsoft.com/office/powerpoint/2010/main" val="15216708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5044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0942173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3"/>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7816993" y="-3421808"/>
            <a:ext cx="7378415" cy="7378415"/>
          </a:xfrm>
          <a:prstGeom prst="rect">
            <a:avLst/>
          </a:prstGeom>
          <a:noFill/>
          <a:ln>
            <a:noFill/>
          </a:ln>
        </p:spPr>
      </p:pic>
      <p:sp>
        <p:nvSpPr>
          <p:cNvPr id="11" name="Google Shape;11;p3"/>
          <p:cNvSpPr txBox="1">
            <a:spLocks noGrp="1"/>
          </p:cNvSpPr>
          <p:nvPr>
            <p:ph type="subTitle" idx="1"/>
          </p:nvPr>
        </p:nvSpPr>
        <p:spPr>
          <a:xfrm>
            <a:off x="3962400" y="2844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SzPts val="3200"/>
              <a:buNone/>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pic>
        <p:nvPicPr>
          <p:cNvPr id="12" name="Google Shape;12;p3"/>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761991" y="3877176"/>
            <a:ext cx="7378415" cy="7378415"/>
          </a:xfrm>
          <a:prstGeom prst="rect">
            <a:avLst/>
          </a:prstGeom>
          <a:noFill/>
          <a:ln>
            <a:noFill/>
          </a:ln>
        </p:spPr>
      </p:pic>
      <p:pic>
        <p:nvPicPr>
          <p:cNvPr id="13" name="Google Shape;13;p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41017" y="501291"/>
            <a:ext cx="777517" cy="1200876"/>
          </a:xfrm>
          <a:prstGeom prst="rect">
            <a:avLst/>
          </a:prstGeom>
          <a:noFill/>
          <a:ln>
            <a:noFill/>
          </a:ln>
        </p:spPr>
      </p:pic>
      <p:pic>
        <p:nvPicPr>
          <p:cNvPr id="14" name="Google Shape;14;p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354167" y="5568317"/>
            <a:ext cx="626917" cy="634517"/>
          </a:xfrm>
          <a:prstGeom prst="rect">
            <a:avLst/>
          </a:prstGeom>
          <a:noFill/>
          <a:ln>
            <a:noFill/>
          </a:ln>
        </p:spPr>
      </p:pic>
      <p:sp>
        <p:nvSpPr>
          <p:cNvPr id="15" name="Google Shape;15;p3"/>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accent2"/>
              </a:buClr>
              <a:buSzPts val="8000"/>
              <a:buFont typeface="Lora"/>
              <a:buNone/>
              <a:defRPr sz="5334" i="0" u="none" strike="noStrike" cap="none">
                <a:solidFill>
                  <a:schemeClr val="accent2"/>
                </a:solidFill>
                <a:latin typeface="Lora"/>
                <a:ea typeface="Lora"/>
                <a:cs typeface="Lora"/>
                <a:sym typeface="Lora"/>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spTree>
    <p:extLst>
      <p:ext uri="{BB962C8B-B14F-4D97-AF65-F5344CB8AC3E}">
        <p14:creationId xmlns:p14="http://schemas.microsoft.com/office/powerpoint/2010/main" val="1711243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2799433" y="2903750"/>
            <a:ext cx="5486400" cy="3017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pic>
        <p:nvPicPr>
          <p:cNvPr id="19" name="Google Shape;19;p4"/>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965784" y="635400"/>
            <a:ext cx="5587217" cy="5587201"/>
          </a:xfrm>
          <a:prstGeom prst="rect">
            <a:avLst/>
          </a:prstGeom>
          <a:noFill/>
          <a:ln>
            <a:noFill/>
          </a:ln>
        </p:spPr>
      </p:pic>
      <p:pic>
        <p:nvPicPr>
          <p:cNvPr id="20" name="Google Shape;20;p4"/>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3331450" y="3706534"/>
            <a:ext cx="5745667" cy="5745651"/>
          </a:xfrm>
          <a:prstGeom prst="rect">
            <a:avLst/>
          </a:prstGeom>
          <a:noFill/>
          <a:ln>
            <a:noFill/>
          </a:ln>
        </p:spPr>
      </p:pic>
      <p:pic>
        <p:nvPicPr>
          <p:cNvPr id="21" name="Google Shape;21;p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956067" y="5148694"/>
            <a:ext cx="671600" cy="679741"/>
          </a:xfrm>
          <a:prstGeom prst="rect">
            <a:avLst/>
          </a:prstGeom>
          <a:noFill/>
          <a:ln>
            <a:noFill/>
          </a:ln>
        </p:spPr>
      </p:pic>
      <p:pic>
        <p:nvPicPr>
          <p:cNvPr id="22" name="Google Shape;22;p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78384" y="748634"/>
            <a:ext cx="1116305" cy="722733"/>
          </a:xfrm>
          <a:prstGeom prst="rect">
            <a:avLst/>
          </a:prstGeom>
          <a:noFill/>
          <a:ln>
            <a:noFill/>
          </a:ln>
        </p:spPr>
      </p:pic>
    </p:spTree>
    <p:extLst>
      <p:ext uri="{BB962C8B-B14F-4D97-AF65-F5344CB8AC3E}">
        <p14:creationId xmlns:p14="http://schemas.microsoft.com/office/powerpoint/2010/main" val="36742432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5"/>
          <p:cNvSpPr txBox="1">
            <a:spLocks noGrp="1"/>
          </p:cNvSpPr>
          <p:nvPr>
            <p:ph type="body" idx="1"/>
          </p:nvPr>
        </p:nvSpPr>
        <p:spPr>
          <a:xfrm>
            <a:off x="2658692" y="4273692"/>
            <a:ext cx="5181600" cy="1000200"/>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SzPts val="2400"/>
              <a:buNone/>
              <a:defRPr/>
            </a:lvl1pPr>
            <a:lvl2pPr marL="609630" lvl="1" indent="-152408" algn="l">
              <a:spcBef>
                <a:spcPts val="240"/>
              </a:spcBef>
              <a:spcAft>
                <a:spcPts val="0"/>
              </a:spcAft>
              <a:buSzPts val="2400"/>
              <a:buNone/>
              <a:defRPr/>
            </a:lvl2pPr>
            <a:lvl3pPr marL="914446" lvl="2" indent="-152408" algn="l">
              <a:spcBef>
                <a:spcPts val="213"/>
              </a:spcBef>
              <a:spcAft>
                <a:spcPts val="0"/>
              </a:spcAft>
              <a:buSzPts val="2400"/>
              <a:buNone/>
              <a:defRPr/>
            </a:lvl3pPr>
            <a:lvl4pPr marL="1219261" lvl="3" indent="-152408" algn="l">
              <a:spcBef>
                <a:spcPts val="187"/>
              </a:spcBef>
              <a:spcAft>
                <a:spcPts val="0"/>
              </a:spcAft>
              <a:buSzPts val="2400"/>
              <a:buNone/>
              <a:defRPr/>
            </a:lvl4pPr>
            <a:lvl5pPr marL="1524076" lvl="4" indent="-152408" algn="l">
              <a:spcBef>
                <a:spcPts val="187"/>
              </a:spcBef>
              <a:spcAft>
                <a:spcPts val="0"/>
              </a:spcAft>
              <a:buSzPts val="2400"/>
              <a:buNone/>
              <a:defRPr/>
            </a:lvl5pPr>
            <a:lvl6pPr marL="1828891" lvl="5" indent="-152408" algn="l">
              <a:spcBef>
                <a:spcPts val="187"/>
              </a:spcBef>
              <a:spcAft>
                <a:spcPts val="0"/>
              </a:spcAft>
              <a:buSzPts val="2400"/>
              <a:buNone/>
              <a:defRPr/>
            </a:lvl6pPr>
            <a:lvl7pPr marL="2133707" lvl="6" indent="-152408" algn="l">
              <a:spcBef>
                <a:spcPts val="187"/>
              </a:spcBef>
              <a:spcAft>
                <a:spcPts val="0"/>
              </a:spcAft>
              <a:buSzPts val="2400"/>
              <a:buNone/>
              <a:defRPr/>
            </a:lvl7pPr>
            <a:lvl8pPr marL="2438522" lvl="7" indent="-152408" algn="l">
              <a:spcBef>
                <a:spcPts val="187"/>
              </a:spcBef>
              <a:spcAft>
                <a:spcPts val="0"/>
              </a:spcAft>
              <a:buSzPts val="2400"/>
              <a:buNone/>
              <a:defRPr/>
            </a:lvl8pPr>
            <a:lvl9pPr marL="2743337" lvl="8" indent="-152408" algn="l">
              <a:spcBef>
                <a:spcPts val="187"/>
              </a:spcBef>
              <a:spcAft>
                <a:spcPts val="0"/>
              </a:spcAft>
              <a:buSzPts val="2400"/>
              <a:buNone/>
              <a:defRPr/>
            </a:lvl9pPr>
          </a:lstStyle>
          <a:p>
            <a:endParaRPr/>
          </a:p>
        </p:txBody>
      </p:sp>
      <p:sp>
        <p:nvSpPr>
          <p:cNvPr id="25" name="Google Shape;25;p5"/>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accent2"/>
              </a:buClr>
              <a:buSzPts val="8000"/>
              <a:buFont typeface="Lora"/>
              <a:buNone/>
              <a:defRPr sz="5334" i="0" u="none" strike="noStrike" cap="none">
                <a:solidFill>
                  <a:schemeClr val="accent2"/>
                </a:solidFill>
                <a:latin typeface="Lora"/>
                <a:ea typeface="Lora"/>
                <a:cs typeface="Lora"/>
                <a:sym typeface="Lora"/>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pic>
        <p:nvPicPr>
          <p:cNvPr id="26" name="Google Shape;26;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3521866" y="1793259"/>
            <a:ext cx="6180566" cy="6180547"/>
          </a:xfrm>
          <a:prstGeom prst="rect">
            <a:avLst/>
          </a:prstGeom>
          <a:noFill/>
          <a:ln>
            <a:noFill/>
          </a:ln>
        </p:spPr>
      </p:pic>
      <p:pic>
        <p:nvPicPr>
          <p:cNvPr id="27" name="Google Shape;27;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9984650" y="-3804591"/>
            <a:ext cx="6180566" cy="6180547"/>
          </a:xfrm>
          <a:prstGeom prst="rect">
            <a:avLst/>
          </a:prstGeom>
          <a:noFill/>
          <a:ln>
            <a:noFill/>
          </a:ln>
        </p:spPr>
      </p:pic>
      <p:pic>
        <p:nvPicPr>
          <p:cNvPr id="28" name="Google Shape;28;p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025267" y="424010"/>
            <a:ext cx="671600" cy="679741"/>
          </a:xfrm>
          <a:prstGeom prst="rect">
            <a:avLst/>
          </a:prstGeom>
          <a:noFill/>
          <a:ln>
            <a:noFill/>
          </a:ln>
        </p:spPr>
      </p:pic>
      <p:pic>
        <p:nvPicPr>
          <p:cNvPr id="29" name="Google Shape;29;p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886584" y="4731924"/>
            <a:ext cx="777517" cy="1200876"/>
          </a:xfrm>
          <a:prstGeom prst="rect">
            <a:avLst/>
          </a:prstGeom>
          <a:noFill/>
          <a:ln>
            <a:noFill/>
          </a:ln>
        </p:spPr>
      </p:pic>
    </p:spTree>
    <p:extLst>
      <p:ext uri="{BB962C8B-B14F-4D97-AF65-F5344CB8AC3E}">
        <p14:creationId xmlns:p14="http://schemas.microsoft.com/office/powerpoint/2010/main" val="19254461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2039267" y="2858417"/>
            <a:ext cx="3981600" cy="3017400"/>
          </a:xfrm>
          <a:prstGeom prst="rect">
            <a:avLst/>
          </a:prstGeom>
          <a:noFill/>
          <a:ln>
            <a:noFill/>
          </a:ln>
        </p:spPr>
        <p:txBody>
          <a:bodyPr spcFirstLastPara="1" wrap="square" lIns="91425" tIns="45700" rIns="91425" bIns="45700" anchor="t" anchorCtr="0">
            <a:normAutofit/>
          </a:bodyPr>
          <a:lstStyle>
            <a:lvl1pPr marL="304815" lvl="0" indent="-254013" algn="l">
              <a:spcBef>
                <a:spcPts val="373"/>
              </a:spcBef>
              <a:spcAft>
                <a:spcPts val="0"/>
              </a:spcAft>
              <a:buClr>
                <a:schemeClr val="dk1"/>
              </a:buClr>
              <a:buSzPts val="2400"/>
              <a:buChar char="•"/>
              <a:defRPr/>
            </a:lvl1pPr>
            <a:lvl2pPr marL="609630" lvl="1" indent="-254013" algn="l">
              <a:spcBef>
                <a:spcPts val="320"/>
              </a:spcBef>
              <a:spcAft>
                <a:spcPts val="0"/>
              </a:spcAft>
              <a:buClr>
                <a:schemeClr val="dk1"/>
              </a:buClr>
              <a:buSzPts val="2400"/>
              <a:buChar char="–"/>
              <a:defRPr/>
            </a:lvl2pPr>
            <a:lvl3pPr marL="914446" lvl="2" indent="-254013" algn="l">
              <a:spcBef>
                <a:spcPts val="267"/>
              </a:spcBef>
              <a:spcAft>
                <a:spcPts val="0"/>
              </a:spcAft>
              <a:buClr>
                <a:schemeClr val="dk1"/>
              </a:buClr>
              <a:buSzPts val="2400"/>
              <a:buChar char="•"/>
              <a:defRPr/>
            </a:lvl3pPr>
            <a:lvl4pPr marL="1219261" lvl="3" indent="-254013" algn="l">
              <a:spcBef>
                <a:spcPts val="240"/>
              </a:spcBef>
              <a:spcAft>
                <a:spcPts val="0"/>
              </a:spcAft>
              <a:buClr>
                <a:schemeClr val="dk1"/>
              </a:buClr>
              <a:buSzPts val="2400"/>
              <a:buChar char="–"/>
              <a:defRPr/>
            </a:lvl4pPr>
            <a:lvl5pPr marL="1524076" lvl="4" indent="-254013" algn="l">
              <a:spcBef>
                <a:spcPts val="240"/>
              </a:spcBef>
              <a:spcAft>
                <a:spcPts val="0"/>
              </a:spcAft>
              <a:buClr>
                <a:schemeClr val="dk1"/>
              </a:buClr>
              <a:buSzPts val="2400"/>
              <a:buChar char="»"/>
              <a:defRPr/>
            </a:lvl5pPr>
            <a:lvl6pPr marL="1828891" lvl="5" indent="-254013" algn="l">
              <a:spcBef>
                <a:spcPts val="240"/>
              </a:spcBef>
              <a:spcAft>
                <a:spcPts val="0"/>
              </a:spcAft>
              <a:buClr>
                <a:schemeClr val="dk1"/>
              </a:buClr>
              <a:buSzPts val="2400"/>
              <a:buChar char="•"/>
              <a:defRPr/>
            </a:lvl6pPr>
            <a:lvl7pPr marL="2133707" lvl="6" indent="-254013" algn="l">
              <a:spcBef>
                <a:spcPts val="240"/>
              </a:spcBef>
              <a:spcAft>
                <a:spcPts val="0"/>
              </a:spcAft>
              <a:buClr>
                <a:schemeClr val="dk1"/>
              </a:buClr>
              <a:buSzPts val="2400"/>
              <a:buChar char="•"/>
              <a:defRPr/>
            </a:lvl7pPr>
            <a:lvl8pPr marL="2438522" lvl="7" indent="-254013" algn="l">
              <a:spcBef>
                <a:spcPts val="240"/>
              </a:spcBef>
              <a:spcAft>
                <a:spcPts val="0"/>
              </a:spcAft>
              <a:buClr>
                <a:schemeClr val="dk1"/>
              </a:buClr>
              <a:buSzPts val="2400"/>
              <a:buChar char="•"/>
              <a:defRPr/>
            </a:lvl8pPr>
            <a:lvl9pPr marL="2743337" lvl="8" indent="-254013" algn="l">
              <a:spcBef>
                <a:spcPts val="240"/>
              </a:spcBef>
              <a:spcAft>
                <a:spcPts val="0"/>
              </a:spcAft>
              <a:buClr>
                <a:schemeClr val="dk1"/>
              </a:buClr>
              <a:buSzPts val="2400"/>
              <a:buChar char="•"/>
              <a:defRPr/>
            </a:lvl9pPr>
          </a:lstStyle>
          <a:p>
            <a:endParaRPr/>
          </a:p>
        </p:txBody>
      </p:sp>
      <p:sp>
        <p:nvSpPr>
          <p:cNvPr id="33" name="Google Shape;33;p6"/>
          <p:cNvSpPr txBox="1">
            <a:spLocks noGrp="1"/>
          </p:cNvSpPr>
          <p:nvPr>
            <p:ph type="body" idx="2"/>
          </p:nvPr>
        </p:nvSpPr>
        <p:spPr>
          <a:xfrm>
            <a:off x="6171133" y="2858417"/>
            <a:ext cx="3981600" cy="3017400"/>
          </a:xfrm>
          <a:prstGeom prst="rect">
            <a:avLst/>
          </a:prstGeom>
          <a:noFill/>
          <a:ln>
            <a:noFill/>
          </a:ln>
        </p:spPr>
        <p:txBody>
          <a:bodyPr spcFirstLastPara="1" wrap="square" lIns="91425" tIns="45700" rIns="91425" bIns="45700" anchor="t" anchorCtr="0">
            <a:normAutofit/>
          </a:bodyPr>
          <a:lstStyle>
            <a:lvl1pPr marL="304815" lvl="0" indent="-254013" algn="l">
              <a:spcBef>
                <a:spcPts val="373"/>
              </a:spcBef>
              <a:spcAft>
                <a:spcPts val="0"/>
              </a:spcAft>
              <a:buClr>
                <a:schemeClr val="dk1"/>
              </a:buClr>
              <a:buSzPts val="2400"/>
              <a:buChar char="•"/>
              <a:defRPr/>
            </a:lvl1pPr>
            <a:lvl2pPr marL="609630" lvl="1" indent="-254013" algn="l">
              <a:spcBef>
                <a:spcPts val="320"/>
              </a:spcBef>
              <a:spcAft>
                <a:spcPts val="0"/>
              </a:spcAft>
              <a:buClr>
                <a:schemeClr val="dk1"/>
              </a:buClr>
              <a:buSzPts val="2400"/>
              <a:buChar char="–"/>
              <a:defRPr/>
            </a:lvl2pPr>
            <a:lvl3pPr marL="914446" lvl="2" indent="-254013" algn="l">
              <a:spcBef>
                <a:spcPts val="267"/>
              </a:spcBef>
              <a:spcAft>
                <a:spcPts val="0"/>
              </a:spcAft>
              <a:buClr>
                <a:schemeClr val="dk1"/>
              </a:buClr>
              <a:buSzPts val="2400"/>
              <a:buChar char="•"/>
              <a:defRPr/>
            </a:lvl3pPr>
            <a:lvl4pPr marL="1219261" lvl="3" indent="-254013" algn="l">
              <a:spcBef>
                <a:spcPts val="240"/>
              </a:spcBef>
              <a:spcAft>
                <a:spcPts val="0"/>
              </a:spcAft>
              <a:buClr>
                <a:schemeClr val="dk1"/>
              </a:buClr>
              <a:buSzPts val="2400"/>
              <a:buChar char="–"/>
              <a:defRPr/>
            </a:lvl4pPr>
            <a:lvl5pPr marL="1524076" lvl="4" indent="-254013" algn="l">
              <a:spcBef>
                <a:spcPts val="240"/>
              </a:spcBef>
              <a:spcAft>
                <a:spcPts val="0"/>
              </a:spcAft>
              <a:buClr>
                <a:schemeClr val="dk1"/>
              </a:buClr>
              <a:buSzPts val="2400"/>
              <a:buChar char="»"/>
              <a:defRPr/>
            </a:lvl5pPr>
            <a:lvl6pPr marL="1828891" lvl="5" indent="-254013" algn="l">
              <a:spcBef>
                <a:spcPts val="240"/>
              </a:spcBef>
              <a:spcAft>
                <a:spcPts val="0"/>
              </a:spcAft>
              <a:buClr>
                <a:schemeClr val="dk1"/>
              </a:buClr>
              <a:buSzPts val="2400"/>
              <a:buChar char="•"/>
              <a:defRPr/>
            </a:lvl6pPr>
            <a:lvl7pPr marL="2133707" lvl="6" indent="-254013" algn="l">
              <a:spcBef>
                <a:spcPts val="240"/>
              </a:spcBef>
              <a:spcAft>
                <a:spcPts val="0"/>
              </a:spcAft>
              <a:buClr>
                <a:schemeClr val="dk1"/>
              </a:buClr>
              <a:buSzPts val="2400"/>
              <a:buChar char="•"/>
              <a:defRPr/>
            </a:lvl7pPr>
            <a:lvl8pPr marL="2438522" lvl="7" indent="-254013" algn="l">
              <a:spcBef>
                <a:spcPts val="240"/>
              </a:spcBef>
              <a:spcAft>
                <a:spcPts val="0"/>
              </a:spcAft>
              <a:buClr>
                <a:schemeClr val="dk1"/>
              </a:buClr>
              <a:buSzPts val="2400"/>
              <a:buChar char="•"/>
              <a:defRPr/>
            </a:lvl8pPr>
            <a:lvl9pPr marL="2743337" lvl="8" indent="-254013" algn="l">
              <a:spcBef>
                <a:spcPts val="240"/>
              </a:spcBef>
              <a:spcAft>
                <a:spcPts val="0"/>
              </a:spcAft>
              <a:buClr>
                <a:schemeClr val="dk1"/>
              </a:buClr>
              <a:buSzPts val="2400"/>
              <a:buChar char="•"/>
              <a:defRPr/>
            </a:lvl9pPr>
          </a:lstStyle>
          <a:p>
            <a:endParaRPr/>
          </a:p>
        </p:txBody>
      </p:sp>
      <p:pic>
        <p:nvPicPr>
          <p:cNvPr id="34" name="Google Shape;34;p6"/>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2645150" y="3916526"/>
            <a:ext cx="6180566" cy="6180547"/>
          </a:xfrm>
          <a:prstGeom prst="rect">
            <a:avLst/>
          </a:prstGeom>
          <a:noFill/>
          <a:ln>
            <a:noFill/>
          </a:ln>
        </p:spPr>
      </p:pic>
      <p:pic>
        <p:nvPicPr>
          <p:cNvPr id="35" name="Google Shape;35;p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503183" y="5448277"/>
            <a:ext cx="671600" cy="679741"/>
          </a:xfrm>
          <a:prstGeom prst="rect">
            <a:avLst/>
          </a:prstGeom>
          <a:noFill/>
          <a:ln>
            <a:noFill/>
          </a:ln>
        </p:spPr>
      </p:pic>
      <p:pic>
        <p:nvPicPr>
          <p:cNvPr id="36" name="Google Shape;36;p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47700" y="1271424"/>
            <a:ext cx="777517" cy="1200876"/>
          </a:xfrm>
          <a:prstGeom prst="rect">
            <a:avLst/>
          </a:prstGeom>
          <a:noFill/>
          <a:ln>
            <a:noFill/>
          </a:ln>
        </p:spPr>
      </p:pic>
    </p:spTree>
    <p:extLst>
      <p:ext uri="{BB962C8B-B14F-4D97-AF65-F5344CB8AC3E}">
        <p14:creationId xmlns:p14="http://schemas.microsoft.com/office/powerpoint/2010/main" val="21045933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pic>
        <p:nvPicPr>
          <p:cNvPr id="46" name="Google Shape;46;p8"/>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837450" y="-2317100"/>
            <a:ext cx="6180566" cy="6180547"/>
          </a:xfrm>
          <a:prstGeom prst="rect">
            <a:avLst/>
          </a:prstGeom>
          <a:noFill/>
          <a:ln>
            <a:noFill/>
          </a:ln>
        </p:spPr>
      </p:pic>
      <p:pic>
        <p:nvPicPr>
          <p:cNvPr id="47" name="Google Shape;47;p8"/>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2752600" y="3289184"/>
            <a:ext cx="6180566" cy="6180547"/>
          </a:xfrm>
          <a:prstGeom prst="rect">
            <a:avLst/>
          </a:prstGeom>
          <a:noFill/>
          <a:ln>
            <a:noFill/>
          </a:ln>
        </p:spPr>
      </p:pic>
      <p:pic>
        <p:nvPicPr>
          <p:cNvPr id="48" name="Google Shape;48;p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1285033" y="4347227"/>
            <a:ext cx="671600" cy="679741"/>
          </a:xfrm>
          <a:prstGeom prst="rect">
            <a:avLst/>
          </a:prstGeom>
          <a:noFill/>
          <a:ln>
            <a:noFill/>
          </a:ln>
        </p:spPr>
      </p:pic>
      <p:pic>
        <p:nvPicPr>
          <p:cNvPr id="49" name="Google Shape;49;p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368241" y="6224400"/>
            <a:ext cx="672924" cy="194033"/>
          </a:xfrm>
          <a:prstGeom prst="rect">
            <a:avLst/>
          </a:prstGeom>
          <a:noFill/>
          <a:ln>
            <a:noFill/>
          </a:ln>
        </p:spPr>
      </p:pic>
      <p:sp>
        <p:nvSpPr>
          <p:cNvPr id="50" name="Google Shape;50;p8"/>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198191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
        <p:cNvGrpSpPr/>
        <p:nvPr/>
      </p:nvGrpSpPr>
      <p:grpSpPr>
        <a:xfrm>
          <a:off x="0" y="0"/>
          <a:ext cx="0" cy="0"/>
          <a:chOff x="0" y="0"/>
          <a:chExt cx="0" cy="0"/>
        </a:xfrm>
      </p:grpSpPr>
      <p:sp>
        <p:nvSpPr>
          <p:cNvPr id="52" name="Google Shape;52;p9"/>
          <p:cNvSpPr txBox="1">
            <a:spLocks noGrp="1"/>
          </p:cNvSpPr>
          <p:nvPr>
            <p:ph type="body" idx="1"/>
          </p:nvPr>
        </p:nvSpPr>
        <p:spPr>
          <a:xfrm>
            <a:off x="5031800" y="2725667"/>
            <a:ext cx="4583600" cy="2974800"/>
          </a:xfrm>
          <a:prstGeom prst="rect">
            <a:avLst/>
          </a:prstGeom>
          <a:noFill/>
          <a:ln>
            <a:noFill/>
          </a:ln>
        </p:spPr>
        <p:txBody>
          <a:bodyPr spcFirstLastPara="1" wrap="square" lIns="91425" tIns="45700" rIns="91425" bIns="45700" anchor="t" anchorCtr="0">
            <a:normAutofit/>
          </a:bodyPr>
          <a:lstStyle>
            <a:lvl1pPr marL="304815" lvl="0" indent="-254013" algn="l">
              <a:spcBef>
                <a:spcPts val="427"/>
              </a:spcBef>
              <a:spcAft>
                <a:spcPts val="0"/>
              </a:spcAft>
              <a:buClr>
                <a:schemeClr val="dk1"/>
              </a:buClr>
              <a:buSzPts val="2400"/>
              <a:buChar char="•"/>
              <a:defRPr/>
            </a:lvl1pPr>
            <a:lvl2pPr marL="609630" lvl="1" indent="-254013" algn="l">
              <a:spcBef>
                <a:spcPts val="373"/>
              </a:spcBef>
              <a:spcAft>
                <a:spcPts val="0"/>
              </a:spcAft>
              <a:buClr>
                <a:schemeClr val="dk1"/>
              </a:buClr>
              <a:buSzPts val="2400"/>
              <a:buChar char="–"/>
              <a:defRPr/>
            </a:lvl2pPr>
            <a:lvl3pPr marL="914446" lvl="2" indent="-254013" algn="l">
              <a:spcBef>
                <a:spcPts val="320"/>
              </a:spcBef>
              <a:spcAft>
                <a:spcPts val="0"/>
              </a:spcAft>
              <a:buClr>
                <a:schemeClr val="dk1"/>
              </a:buClr>
              <a:buSzPts val="2400"/>
              <a:buChar char="•"/>
              <a:defRPr/>
            </a:lvl3pPr>
            <a:lvl4pPr marL="1219261" lvl="3" indent="-254013" algn="l">
              <a:spcBef>
                <a:spcPts val="267"/>
              </a:spcBef>
              <a:spcAft>
                <a:spcPts val="0"/>
              </a:spcAft>
              <a:buClr>
                <a:schemeClr val="dk1"/>
              </a:buClr>
              <a:buSzPts val="2400"/>
              <a:buChar char="–"/>
              <a:defRPr/>
            </a:lvl4pPr>
            <a:lvl5pPr marL="1524076" lvl="4" indent="-254013" algn="l">
              <a:spcBef>
                <a:spcPts val="267"/>
              </a:spcBef>
              <a:spcAft>
                <a:spcPts val="0"/>
              </a:spcAft>
              <a:buClr>
                <a:schemeClr val="dk1"/>
              </a:buClr>
              <a:buSzPts val="2400"/>
              <a:buChar char="»"/>
              <a:defRPr/>
            </a:lvl5pPr>
            <a:lvl6pPr marL="1828891" lvl="5" indent="-254013" algn="l">
              <a:spcBef>
                <a:spcPts val="267"/>
              </a:spcBef>
              <a:spcAft>
                <a:spcPts val="0"/>
              </a:spcAft>
              <a:buClr>
                <a:schemeClr val="dk1"/>
              </a:buClr>
              <a:buSzPts val="2400"/>
              <a:buChar char="•"/>
              <a:defRPr/>
            </a:lvl6pPr>
            <a:lvl7pPr marL="2133707" lvl="6" indent="-254013" algn="l">
              <a:spcBef>
                <a:spcPts val="267"/>
              </a:spcBef>
              <a:spcAft>
                <a:spcPts val="0"/>
              </a:spcAft>
              <a:buClr>
                <a:schemeClr val="dk1"/>
              </a:buClr>
              <a:buSzPts val="2400"/>
              <a:buChar char="•"/>
              <a:defRPr/>
            </a:lvl7pPr>
            <a:lvl8pPr marL="2438522" lvl="7" indent="-254013" algn="l">
              <a:spcBef>
                <a:spcPts val="267"/>
              </a:spcBef>
              <a:spcAft>
                <a:spcPts val="0"/>
              </a:spcAft>
              <a:buClr>
                <a:schemeClr val="dk1"/>
              </a:buClr>
              <a:buSzPts val="2400"/>
              <a:buChar char="•"/>
              <a:defRPr/>
            </a:lvl8pPr>
            <a:lvl9pPr marL="2743337" lvl="8" indent="-254013" algn="l">
              <a:spcBef>
                <a:spcPts val="267"/>
              </a:spcBef>
              <a:spcAft>
                <a:spcPts val="0"/>
              </a:spcAft>
              <a:buClr>
                <a:schemeClr val="dk1"/>
              </a:buClr>
              <a:buSzPts val="2400"/>
              <a:buChar char="•"/>
              <a:defRPr/>
            </a:lvl9pPr>
          </a:lstStyle>
          <a:p>
            <a:endParaRPr/>
          </a:p>
        </p:txBody>
      </p:sp>
      <p:sp>
        <p:nvSpPr>
          <p:cNvPr id="53" name="Google Shape;53;p9"/>
          <p:cNvSpPr txBox="1">
            <a:spLocks noGrp="1"/>
          </p:cNvSpPr>
          <p:nvPr>
            <p:ph type="body" idx="2"/>
          </p:nvPr>
        </p:nvSpPr>
        <p:spPr>
          <a:xfrm>
            <a:off x="1410600" y="2725667"/>
            <a:ext cx="3621200" cy="3127400"/>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2400"/>
              <a:buNone/>
              <a:defRPr/>
            </a:lvl1pPr>
            <a:lvl2pPr marL="609630" lvl="1" indent="-152408" algn="l">
              <a:spcBef>
                <a:spcPts val="160"/>
              </a:spcBef>
              <a:spcAft>
                <a:spcPts val="0"/>
              </a:spcAft>
              <a:buClr>
                <a:schemeClr val="dk1"/>
              </a:buClr>
              <a:buSzPts val="2400"/>
              <a:buNone/>
              <a:defRPr/>
            </a:lvl2pPr>
            <a:lvl3pPr marL="914446" lvl="2" indent="-152408" algn="l">
              <a:spcBef>
                <a:spcPts val="133"/>
              </a:spcBef>
              <a:spcAft>
                <a:spcPts val="0"/>
              </a:spcAft>
              <a:buClr>
                <a:schemeClr val="dk1"/>
              </a:buClr>
              <a:buSzPts val="2400"/>
              <a:buNone/>
              <a:defRPr/>
            </a:lvl3pPr>
            <a:lvl4pPr marL="1219261" lvl="3" indent="-152408" algn="l">
              <a:spcBef>
                <a:spcPts val="120"/>
              </a:spcBef>
              <a:spcAft>
                <a:spcPts val="0"/>
              </a:spcAft>
              <a:buClr>
                <a:schemeClr val="dk1"/>
              </a:buClr>
              <a:buSzPts val="2400"/>
              <a:buNone/>
              <a:defRPr/>
            </a:lvl4pPr>
            <a:lvl5pPr marL="1524076" lvl="4" indent="-152408" algn="l">
              <a:spcBef>
                <a:spcPts val="120"/>
              </a:spcBef>
              <a:spcAft>
                <a:spcPts val="0"/>
              </a:spcAft>
              <a:buClr>
                <a:schemeClr val="dk1"/>
              </a:buClr>
              <a:buSzPts val="2400"/>
              <a:buNone/>
              <a:defRPr/>
            </a:lvl5pPr>
            <a:lvl6pPr marL="1828891" lvl="5" indent="-152408" algn="l">
              <a:spcBef>
                <a:spcPts val="120"/>
              </a:spcBef>
              <a:spcAft>
                <a:spcPts val="0"/>
              </a:spcAft>
              <a:buClr>
                <a:schemeClr val="dk1"/>
              </a:buClr>
              <a:buSzPts val="2400"/>
              <a:buNone/>
              <a:defRPr/>
            </a:lvl6pPr>
            <a:lvl7pPr marL="2133707" lvl="6" indent="-152408" algn="l">
              <a:spcBef>
                <a:spcPts val="120"/>
              </a:spcBef>
              <a:spcAft>
                <a:spcPts val="0"/>
              </a:spcAft>
              <a:buClr>
                <a:schemeClr val="dk1"/>
              </a:buClr>
              <a:buSzPts val="2400"/>
              <a:buNone/>
              <a:defRPr/>
            </a:lvl7pPr>
            <a:lvl8pPr marL="2438522" lvl="7" indent="-152408" algn="l">
              <a:spcBef>
                <a:spcPts val="120"/>
              </a:spcBef>
              <a:spcAft>
                <a:spcPts val="0"/>
              </a:spcAft>
              <a:buClr>
                <a:schemeClr val="dk1"/>
              </a:buClr>
              <a:buSzPts val="2400"/>
              <a:buNone/>
              <a:defRPr/>
            </a:lvl8pPr>
            <a:lvl9pPr marL="2743337" lvl="8" indent="-152408" algn="l">
              <a:spcBef>
                <a:spcPts val="120"/>
              </a:spcBef>
              <a:spcAft>
                <a:spcPts val="0"/>
              </a:spcAft>
              <a:buClr>
                <a:schemeClr val="dk1"/>
              </a:buClr>
              <a:buSzPts val="2400"/>
              <a:buNone/>
              <a:defRPr/>
            </a:lvl9pPr>
          </a:lstStyle>
          <a:p>
            <a:endParaRPr/>
          </a:p>
        </p:txBody>
      </p:sp>
      <p:sp>
        <p:nvSpPr>
          <p:cNvPr id="54" name="Google Shape;54;p9"/>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accent2"/>
              </a:buClr>
              <a:buSzPts val="8000"/>
              <a:buFont typeface="Lora"/>
              <a:buNone/>
              <a:defRPr sz="5334" i="0" u="none" strike="noStrike" cap="none">
                <a:solidFill>
                  <a:schemeClr val="accent2"/>
                </a:solidFill>
                <a:latin typeface="Lora"/>
                <a:ea typeface="Lora"/>
                <a:cs typeface="Lora"/>
                <a:sym typeface="Lora"/>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pic>
        <p:nvPicPr>
          <p:cNvPr id="55" name="Google Shape;55;p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9101717" y="2940551"/>
            <a:ext cx="6180566" cy="6180547"/>
          </a:xfrm>
          <a:prstGeom prst="rect">
            <a:avLst/>
          </a:prstGeom>
          <a:noFill/>
          <a:ln>
            <a:noFill/>
          </a:ln>
        </p:spPr>
      </p:pic>
      <p:pic>
        <p:nvPicPr>
          <p:cNvPr id="56" name="Google Shape;56;p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114991" y="-2336441"/>
            <a:ext cx="6180566" cy="6180547"/>
          </a:xfrm>
          <a:prstGeom prst="rect">
            <a:avLst/>
          </a:prstGeom>
          <a:noFill/>
          <a:ln>
            <a:noFill/>
          </a:ln>
        </p:spPr>
      </p:pic>
      <p:pic>
        <p:nvPicPr>
          <p:cNvPr id="57" name="Google Shape;57;p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0399717" y="1395094"/>
            <a:ext cx="671600" cy="679741"/>
          </a:xfrm>
          <a:prstGeom prst="rect">
            <a:avLst/>
          </a:prstGeom>
          <a:noFill/>
          <a:ln>
            <a:noFill/>
          </a:ln>
        </p:spPr>
      </p:pic>
      <p:pic>
        <p:nvPicPr>
          <p:cNvPr id="58" name="Google Shape;58;p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16084" y="5434033"/>
            <a:ext cx="1166183" cy="755067"/>
          </a:xfrm>
          <a:prstGeom prst="rect">
            <a:avLst/>
          </a:prstGeom>
          <a:noFill/>
          <a:ln>
            <a:noFill/>
          </a:ln>
        </p:spPr>
      </p:pic>
    </p:spTree>
    <p:extLst>
      <p:ext uri="{BB962C8B-B14F-4D97-AF65-F5344CB8AC3E}">
        <p14:creationId xmlns:p14="http://schemas.microsoft.com/office/powerpoint/2010/main" val="14519638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pic>
        <p:nvPicPr>
          <p:cNvPr id="60" name="Google Shape;60;p1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5583492" y="3525217"/>
            <a:ext cx="6180566" cy="6180547"/>
          </a:xfrm>
          <a:prstGeom prst="rect">
            <a:avLst/>
          </a:prstGeom>
          <a:noFill/>
          <a:ln>
            <a:noFill/>
          </a:ln>
        </p:spPr>
      </p:pic>
      <p:sp>
        <p:nvSpPr>
          <p:cNvPr id="61" name="Google Shape;61;p10"/>
          <p:cNvSpPr>
            <a:spLocks noGrp="1"/>
          </p:cNvSpPr>
          <p:nvPr>
            <p:ph type="pic" idx="2"/>
          </p:nvPr>
        </p:nvSpPr>
        <p:spPr>
          <a:xfrm>
            <a:off x="6637733" y="2988617"/>
            <a:ext cx="3368000" cy="2526000"/>
          </a:xfrm>
          <a:prstGeom prst="rect">
            <a:avLst/>
          </a:prstGeom>
          <a:noFill/>
          <a:ln>
            <a:noFill/>
          </a:ln>
        </p:spPr>
      </p:sp>
      <p:sp>
        <p:nvSpPr>
          <p:cNvPr id="62" name="Google Shape;62;p10"/>
          <p:cNvSpPr txBox="1">
            <a:spLocks noGrp="1"/>
          </p:cNvSpPr>
          <p:nvPr>
            <p:ph type="body" idx="1"/>
          </p:nvPr>
        </p:nvSpPr>
        <p:spPr>
          <a:xfrm>
            <a:off x="1771125" y="2988609"/>
            <a:ext cx="3657600" cy="536600"/>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2400"/>
              <a:buNone/>
              <a:defRPr/>
            </a:lvl1pPr>
            <a:lvl2pPr marL="609630" lvl="1" indent="-152408" algn="l">
              <a:spcBef>
                <a:spcPts val="160"/>
              </a:spcBef>
              <a:spcAft>
                <a:spcPts val="0"/>
              </a:spcAft>
              <a:buClr>
                <a:schemeClr val="dk1"/>
              </a:buClr>
              <a:buSzPts val="2400"/>
              <a:buNone/>
              <a:defRPr/>
            </a:lvl2pPr>
            <a:lvl3pPr marL="914446" lvl="2" indent="-152408" algn="l">
              <a:spcBef>
                <a:spcPts val="133"/>
              </a:spcBef>
              <a:spcAft>
                <a:spcPts val="0"/>
              </a:spcAft>
              <a:buClr>
                <a:schemeClr val="dk1"/>
              </a:buClr>
              <a:buSzPts val="2400"/>
              <a:buNone/>
              <a:defRPr/>
            </a:lvl3pPr>
            <a:lvl4pPr marL="1219261" lvl="3" indent="-152408" algn="l">
              <a:spcBef>
                <a:spcPts val="120"/>
              </a:spcBef>
              <a:spcAft>
                <a:spcPts val="0"/>
              </a:spcAft>
              <a:buClr>
                <a:schemeClr val="dk1"/>
              </a:buClr>
              <a:buSzPts val="2400"/>
              <a:buNone/>
              <a:defRPr/>
            </a:lvl4pPr>
            <a:lvl5pPr marL="1524076" lvl="4" indent="-152408" algn="l">
              <a:spcBef>
                <a:spcPts val="120"/>
              </a:spcBef>
              <a:spcAft>
                <a:spcPts val="0"/>
              </a:spcAft>
              <a:buClr>
                <a:schemeClr val="dk1"/>
              </a:buClr>
              <a:buSzPts val="2400"/>
              <a:buNone/>
              <a:defRPr/>
            </a:lvl5pPr>
            <a:lvl6pPr marL="1828891" lvl="5" indent="-152408" algn="l">
              <a:spcBef>
                <a:spcPts val="120"/>
              </a:spcBef>
              <a:spcAft>
                <a:spcPts val="0"/>
              </a:spcAft>
              <a:buClr>
                <a:schemeClr val="dk1"/>
              </a:buClr>
              <a:buSzPts val="2400"/>
              <a:buNone/>
              <a:defRPr/>
            </a:lvl6pPr>
            <a:lvl7pPr marL="2133707" lvl="6" indent="-152408" algn="l">
              <a:spcBef>
                <a:spcPts val="120"/>
              </a:spcBef>
              <a:spcAft>
                <a:spcPts val="0"/>
              </a:spcAft>
              <a:buClr>
                <a:schemeClr val="dk1"/>
              </a:buClr>
              <a:buSzPts val="2400"/>
              <a:buNone/>
              <a:defRPr/>
            </a:lvl7pPr>
            <a:lvl8pPr marL="2438522" lvl="7" indent="-152408" algn="l">
              <a:spcBef>
                <a:spcPts val="120"/>
              </a:spcBef>
              <a:spcAft>
                <a:spcPts val="0"/>
              </a:spcAft>
              <a:buClr>
                <a:schemeClr val="dk1"/>
              </a:buClr>
              <a:buSzPts val="2400"/>
              <a:buNone/>
              <a:defRPr/>
            </a:lvl8pPr>
            <a:lvl9pPr marL="2743337" lvl="8" indent="-152408" algn="l">
              <a:spcBef>
                <a:spcPts val="120"/>
              </a:spcBef>
              <a:spcAft>
                <a:spcPts val="0"/>
              </a:spcAft>
              <a:buClr>
                <a:schemeClr val="dk1"/>
              </a:buClr>
              <a:buSzPts val="2400"/>
              <a:buNone/>
              <a:defRPr/>
            </a:lvl9pPr>
          </a:lstStyle>
          <a:p>
            <a:endParaRPr/>
          </a:p>
        </p:txBody>
      </p:sp>
      <p:sp>
        <p:nvSpPr>
          <p:cNvPr id="63" name="Google Shape;63;p10"/>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accent2"/>
              </a:buClr>
              <a:buSzPts val="8000"/>
              <a:buFont typeface="Lora"/>
              <a:buNone/>
              <a:defRPr sz="5334" i="0" u="none" strike="noStrike" cap="none">
                <a:solidFill>
                  <a:schemeClr val="accent2"/>
                </a:solidFill>
                <a:latin typeface="Lora"/>
                <a:ea typeface="Lora"/>
                <a:cs typeface="Lora"/>
                <a:sym typeface="Lora"/>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pic>
        <p:nvPicPr>
          <p:cNvPr id="64" name="Google Shape;64;p1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178850" y="-1968850"/>
            <a:ext cx="6180566" cy="6180547"/>
          </a:xfrm>
          <a:prstGeom prst="rect">
            <a:avLst/>
          </a:prstGeom>
          <a:noFill/>
          <a:ln>
            <a:noFill/>
          </a:ln>
        </p:spPr>
      </p:pic>
      <p:pic>
        <p:nvPicPr>
          <p:cNvPr id="65" name="Google Shape;65;p1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1092450" y="5501285"/>
            <a:ext cx="671600" cy="679741"/>
          </a:xfrm>
          <a:prstGeom prst="rect">
            <a:avLst/>
          </a:prstGeom>
          <a:noFill/>
          <a:ln>
            <a:noFill/>
          </a:ln>
        </p:spPr>
      </p:pic>
      <p:pic>
        <p:nvPicPr>
          <p:cNvPr id="66" name="Google Shape;66;p1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005742" y="1367600"/>
            <a:ext cx="1166183" cy="755067"/>
          </a:xfrm>
          <a:prstGeom prst="rect">
            <a:avLst/>
          </a:prstGeom>
          <a:noFill/>
          <a:ln>
            <a:noFill/>
          </a:ln>
        </p:spPr>
      </p:pic>
      <p:pic>
        <p:nvPicPr>
          <p:cNvPr id="67" name="Google Shape;67;p10"/>
          <p:cNvPicPr preferRelativeResize="0"/>
          <p:nvPr/>
        </p:nvPicPr>
        <p:blipFill>
          <a:blip r:embed="rId5">
            <a:alphaModFix/>
          </a:blip>
          <a:stretch>
            <a:fillRect/>
          </a:stretch>
        </p:blipFill>
        <p:spPr>
          <a:xfrm>
            <a:off x="406817" y="5473200"/>
            <a:ext cx="205833" cy="698997"/>
          </a:xfrm>
          <a:prstGeom prst="rect">
            <a:avLst/>
          </a:prstGeom>
          <a:noFill/>
          <a:ln>
            <a:noFill/>
          </a:ln>
        </p:spPr>
      </p:pic>
    </p:spTree>
    <p:extLst>
      <p:ext uri="{BB962C8B-B14F-4D97-AF65-F5344CB8AC3E}">
        <p14:creationId xmlns:p14="http://schemas.microsoft.com/office/powerpoint/2010/main" val="1609130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12151195-CB88-47CD-A2D2-9E9D2500EAB2}" type="slidenum">
              <a:rPr lang="en-US"/>
              <a:pPr>
                <a:defRPr/>
              </a:pPr>
              <a:t>‹#›</a:t>
            </a:fld>
            <a:endParaRPr lang="en-US" dirty="0"/>
          </a:p>
        </p:txBody>
      </p:sp>
    </p:spTree>
    <p:extLst>
      <p:ext uri="{BB962C8B-B14F-4D97-AF65-F5344CB8AC3E}">
        <p14:creationId xmlns:p14="http://schemas.microsoft.com/office/powerpoint/2010/main" val="36356541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8383-A450-ACA2-094D-A7A1A7FCB2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B5F3B9-9153-25B2-44C1-F493F66E3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9991F0-552E-FBD9-D565-F146D37A2101}"/>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5" name="Footer Placeholder 4">
            <a:extLst>
              <a:ext uri="{FF2B5EF4-FFF2-40B4-BE49-F238E27FC236}">
                <a16:creationId xmlns:a16="http://schemas.microsoft.com/office/drawing/2014/main" id="{411D64A2-23D6-7AB6-48C8-DA50575D82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39362A-D8E0-9D6C-1996-0E74804FC1B8}"/>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29532656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12A4-247A-4FEB-6C66-4D9EE90AC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2AC6B-8E8A-917A-609D-E0C3D0C668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4F51D-1C8C-5BA4-B298-5B9BDEBCC920}"/>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5" name="Footer Placeholder 4">
            <a:extLst>
              <a:ext uri="{FF2B5EF4-FFF2-40B4-BE49-F238E27FC236}">
                <a16:creationId xmlns:a16="http://schemas.microsoft.com/office/drawing/2014/main" id="{C63A1E95-D762-A1D6-2417-EA79776C40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579DAC-9E72-3461-EEBF-DF0DDFAFDABC}"/>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41090709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399C-E0CE-9814-3BDF-1EF5244F6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4AB97D-9BFE-E5D1-83FF-82A439F2FD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678E21-A2E0-C269-D839-C20BF68761DB}"/>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5" name="Footer Placeholder 4">
            <a:extLst>
              <a:ext uri="{FF2B5EF4-FFF2-40B4-BE49-F238E27FC236}">
                <a16:creationId xmlns:a16="http://schemas.microsoft.com/office/drawing/2014/main" id="{3B497232-7D74-FC9C-40FB-5343D942D5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10D761-9333-45B8-2E84-740C23E13D08}"/>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13838243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E836A-51C9-6F64-2453-5E912C4EA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89F0D-D06E-41A7-653E-F10FF45ACA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73A953-48F1-B7B5-ABAE-18FAC51266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F3114C-D30D-B530-CB81-B70D50024789}"/>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6" name="Footer Placeholder 5">
            <a:extLst>
              <a:ext uri="{FF2B5EF4-FFF2-40B4-BE49-F238E27FC236}">
                <a16:creationId xmlns:a16="http://schemas.microsoft.com/office/drawing/2014/main" id="{1FBC7667-35C5-2D33-B17E-FC29FDD67C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F493A3-7F61-3AE0-5D0F-4E759CDDB048}"/>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19189219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6AEF-D662-149A-A155-2E84AD7611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7ACB7C-79AD-FCC0-72F2-07F01C564E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6FD7E6-FA8A-D301-8E4F-6C3D419984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B936E2-D7C7-D567-DC5B-EA7F540DD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5D81BF-CFE8-348D-5C77-CD34B45438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A1E053-ACF0-6529-E6E6-6654BE0453B1}"/>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8" name="Footer Placeholder 7">
            <a:extLst>
              <a:ext uri="{FF2B5EF4-FFF2-40B4-BE49-F238E27FC236}">
                <a16:creationId xmlns:a16="http://schemas.microsoft.com/office/drawing/2014/main" id="{195568C2-3249-E12D-9469-B65A477703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0C45B4-6EEA-2C9C-136D-18DBC5A26B3B}"/>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31411547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C2F1-C13A-A1AF-CBA8-6170D4B2C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7C69EC-5CAC-8DCF-CB8D-F0BCD1FEA16C}"/>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4" name="Footer Placeholder 3">
            <a:extLst>
              <a:ext uri="{FF2B5EF4-FFF2-40B4-BE49-F238E27FC236}">
                <a16:creationId xmlns:a16="http://schemas.microsoft.com/office/drawing/2014/main" id="{11F6C054-B6B8-23F2-93D8-65F4C9F43F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A80E815-7F6C-081F-9C9E-88A878CD9256}"/>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9907694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33BC5-A990-FD09-F464-7CE8E9D8D004}"/>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3" name="Footer Placeholder 2">
            <a:extLst>
              <a:ext uri="{FF2B5EF4-FFF2-40B4-BE49-F238E27FC236}">
                <a16:creationId xmlns:a16="http://schemas.microsoft.com/office/drawing/2014/main" id="{CC1363AB-28E1-0493-A778-B215FF2837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A7FC841-B317-AEFF-DD97-6A26555C2C45}"/>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19780204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C344-2B4B-A43D-7EE2-46CC4E2D3A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E25B8-A616-3596-DF22-8B81C3BB1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AA001-EA01-6167-E382-CA582FD0C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A06E7-C12A-BD71-3AF8-E0D8BE3FD0D6}"/>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6" name="Footer Placeholder 5">
            <a:extLst>
              <a:ext uri="{FF2B5EF4-FFF2-40B4-BE49-F238E27FC236}">
                <a16:creationId xmlns:a16="http://schemas.microsoft.com/office/drawing/2014/main" id="{56D979C3-29AC-A429-6024-7C666EB924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1B179E-630F-D581-03DA-1D3045808F5F}"/>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28426806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9486-6798-C4AE-C804-A64B517C52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E66D9-EEF7-4C3A-5DD6-F1302AB7DA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BC0F03B-B156-F54D-FFD7-59DA5E9B7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C8E8F-FFE0-4C09-6328-E97096FD2539}"/>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6" name="Footer Placeholder 5">
            <a:extLst>
              <a:ext uri="{FF2B5EF4-FFF2-40B4-BE49-F238E27FC236}">
                <a16:creationId xmlns:a16="http://schemas.microsoft.com/office/drawing/2014/main" id="{A8FF5C96-6F9A-B2C5-93A3-C709F30B34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C763F3-6F85-9D34-CD14-EEA59BCA6693}"/>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14954432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FAC9-F26A-1E5C-67E2-28C7C61F24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8EBCF1-4900-38A8-19C5-B9F8E01F14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FC466-DE8D-2380-631D-7486ED435B34}"/>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5" name="Footer Placeholder 4">
            <a:extLst>
              <a:ext uri="{FF2B5EF4-FFF2-40B4-BE49-F238E27FC236}">
                <a16:creationId xmlns:a16="http://schemas.microsoft.com/office/drawing/2014/main" id="{A502B9ED-EE3E-18F4-41AE-D74AB319FD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6031A1-7028-00D2-8E25-1F221890CF33}"/>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2503091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63E82"/>
                </a:solidFill>
              </a:defRPr>
            </a:lvl1pPr>
          </a:lstStyle>
          <a:p>
            <a:r>
              <a:rPr lang="en-US" dirty="0"/>
              <a:t>SLIDE TITLE</a:t>
            </a:r>
          </a:p>
        </p:txBody>
      </p:sp>
      <p:sp>
        <p:nvSpPr>
          <p:cNvPr id="4" name="Date Placeholder 3"/>
          <p:cNvSpPr>
            <a:spLocks noGrp="1"/>
          </p:cNvSpPr>
          <p:nvPr>
            <p:ph type="dt" sz="half" idx="10"/>
          </p:nvPr>
        </p:nvSpPr>
        <p:spPr>
          <a:xfrm>
            <a:off x="838200" y="6356351"/>
            <a:ext cx="2743200" cy="365125"/>
          </a:xfrm>
        </p:spPr>
        <p:txBody>
          <a:bodyPr/>
          <a:lstStyle/>
          <a:p>
            <a:fld id="{4DB75E45-E9BE-9D4C-BF33-13103520381B}"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06F41-20F3-7F42-8B27-3B37AD6D179A}" type="slidenum">
              <a:rPr lang="en-US" smtClean="0"/>
              <a:t>‹#›</a:t>
            </a:fld>
            <a:endParaRPr lang="en-US"/>
          </a:p>
        </p:txBody>
      </p:sp>
      <p:pic>
        <p:nvPicPr>
          <p:cNvPr id="7" name="Picture 6">
            <a:extLst>
              <a:ext uri="{FF2B5EF4-FFF2-40B4-BE49-F238E27FC236}">
                <a16:creationId xmlns:a16="http://schemas.microsoft.com/office/drawing/2014/main" id="{C2622B5C-2B26-4346-984F-ECE70EE157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2793" y="194561"/>
            <a:ext cx="2024348" cy="291643"/>
          </a:xfrm>
          <a:prstGeom prst="rect">
            <a:avLst/>
          </a:prstGeom>
        </p:spPr>
      </p:pic>
      <p:sp>
        <p:nvSpPr>
          <p:cNvPr id="8" name="Rectangle 7">
            <a:extLst>
              <a:ext uri="{FF2B5EF4-FFF2-40B4-BE49-F238E27FC236}">
                <a16:creationId xmlns:a16="http://schemas.microsoft.com/office/drawing/2014/main" id="{87E36ADC-651D-6047-9F8F-15367F87BD07}"/>
              </a:ext>
            </a:extLst>
          </p:cNvPr>
          <p:cNvSpPr/>
          <p:nvPr userDrawn="1"/>
        </p:nvSpPr>
        <p:spPr>
          <a:xfrm>
            <a:off x="-14869" y="-22268"/>
            <a:ext cx="12221737" cy="680760"/>
          </a:xfrm>
          <a:prstGeom prst="rect">
            <a:avLst/>
          </a:prstGeom>
          <a:solidFill>
            <a:srgbClr val="006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15">
            <a:extLst>
              <a:ext uri="{FF2B5EF4-FFF2-40B4-BE49-F238E27FC236}">
                <a16:creationId xmlns:a16="http://schemas.microsoft.com/office/drawing/2014/main" id="{A63C5E70-4917-FA40-9C9F-7D8A7E9FD2A9}"/>
              </a:ext>
            </a:extLst>
          </p:cNvPr>
          <p:cNvSpPr>
            <a:spLocks noGrp="1"/>
          </p:cNvSpPr>
          <p:nvPr>
            <p:ph type="body" sz="quarter" idx="13" hasCustomPrompt="1"/>
          </p:nvPr>
        </p:nvSpPr>
        <p:spPr>
          <a:xfrm>
            <a:off x="476251" y="339802"/>
            <a:ext cx="2024347" cy="291643"/>
          </a:xfrm>
        </p:spPr>
        <p:txBody>
          <a:bodyP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dirty="0"/>
              <a:t>SLIDE SECTION</a:t>
            </a:r>
          </a:p>
        </p:txBody>
      </p:sp>
      <p:sp>
        <p:nvSpPr>
          <p:cNvPr id="11" name="Content Placeholder 2">
            <a:extLst>
              <a:ext uri="{FF2B5EF4-FFF2-40B4-BE49-F238E27FC236}">
                <a16:creationId xmlns:a16="http://schemas.microsoft.com/office/drawing/2014/main" id="{31FB3CF8-8A5F-D34C-8773-33A848138E75}"/>
              </a:ext>
            </a:extLst>
          </p:cNvPr>
          <p:cNvSpPr>
            <a:spLocks noGrp="1"/>
          </p:cNvSpPr>
          <p:nvPr>
            <p:ph idx="1"/>
          </p:nvPr>
        </p:nvSpPr>
        <p:spPr>
          <a:xfrm>
            <a:off x="805211" y="3196851"/>
            <a:ext cx="3385620" cy="1200502"/>
          </a:xfrm>
        </p:spPr>
        <p:txBody>
          <a:bodyPr>
            <a:noAutofit/>
          </a:bodyPr>
          <a:lstStyle>
            <a:lvl1pPr marL="0" indent="0">
              <a:spcAft>
                <a:spcPts val="600"/>
              </a:spcAft>
              <a:buSzPct val="80000"/>
              <a:buFont typeface="Monaco" pitchFamily="2" charset="77"/>
              <a:buNone/>
              <a:defRPr sz="1200" b="0" i="0">
                <a:latin typeface="Mark Pro Light" panose="020B0504020101010102" pitchFamily="34" charset="77"/>
              </a:defRPr>
            </a:lvl1pPr>
            <a:lvl2pPr marL="457200" indent="0">
              <a:spcAft>
                <a:spcPts val="600"/>
              </a:spcAft>
              <a:buSzPct val="80000"/>
              <a:buFont typeface="Monaco" pitchFamily="2" charset="77"/>
              <a:buNone/>
              <a:defRPr b="0"/>
            </a:lvl2pPr>
            <a:lvl3pPr marL="914400" indent="0">
              <a:spcAft>
                <a:spcPts val="600"/>
              </a:spcAft>
              <a:buSzPct val="80000"/>
              <a:buFont typeface="Monaco" pitchFamily="2" charset="77"/>
              <a:buNone/>
              <a:defRPr b="0"/>
            </a:lvl3pPr>
            <a:lvl4pPr marL="1371600" indent="0">
              <a:spcAft>
                <a:spcPts val="600"/>
              </a:spcAft>
              <a:buSzPct val="80000"/>
              <a:buFont typeface="Monaco" pitchFamily="2" charset="77"/>
              <a:buNone/>
              <a:defRPr b="0"/>
            </a:lvl4pPr>
            <a:lvl5pPr marL="1828800" indent="0">
              <a:spcAft>
                <a:spcPts val="600"/>
              </a:spcAft>
              <a:buSzPct val="80000"/>
              <a:buFont typeface="Monaco" pitchFamily="2" charset="77"/>
              <a:buNone/>
              <a:defRPr b="0"/>
            </a:lvl5pPr>
          </a:lstStyle>
          <a:p>
            <a:pPr lvl="0"/>
            <a:r>
              <a:rPr lang="en-US" dirty="0"/>
              <a:t>Edit Master text styles</a:t>
            </a:r>
          </a:p>
        </p:txBody>
      </p:sp>
      <p:sp>
        <p:nvSpPr>
          <p:cNvPr id="12" name="Content Placeholder 2">
            <a:extLst>
              <a:ext uri="{FF2B5EF4-FFF2-40B4-BE49-F238E27FC236}">
                <a16:creationId xmlns:a16="http://schemas.microsoft.com/office/drawing/2014/main" id="{D0438051-36F8-A64F-B814-4223706D3EA1}"/>
              </a:ext>
            </a:extLst>
          </p:cNvPr>
          <p:cNvSpPr>
            <a:spLocks noGrp="1"/>
          </p:cNvSpPr>
          <p:nvPr>
            <p:ph idx="14"/>
          </p:nvPr>
        </p:nvSpPr>
        <p:spPr>
          <a:xfrm>
            <a:off x="4386281" y="3205397"/>
            <a:ext cx="3385620" cy="1200502"/>
          </a:xfrm>
        </p:spPr>
        <p:txBody>
          <a:bodyPr>
            <a:noAutofit/>
          </a:bodyPr>
          <a:lstStyle>
            <a:lvl1pPr marL="0" indent="0">
              <a:spcAft>
                <a:spcPts val="600"/>
              </a:spcAft>
              <a:buSzPct val="80000"/>
              <a:buFont typeface="Monaco" pitchFamily="2" charset="77"/>
              <a:buNone/>
              <a:defRPr sz="1200" b="0" i="0">
                <a:latin typeface="Mark Pro Light" panose="020B0504020101010102" pitchFamily="34" charset="77"/>
              </a:defRPr>
            </a:lvl1pPr>
            <a:lvl2pPr marL="457200" indent="0">
              <a:spcAft>
                <a:spcPts val="600"/>
              </a:spcAft>
              <a:buSzPct val="80000"/>
              <a:buFont typeface="Monaco" pitchFamily="2" charset="77"/>
              <a:buNone/>
              <a:defRPr b="0"/>
            </a:lvl2pPr>
            <a:lvl3pPr marL="914400" indent="0">
              <a:spcAft>
                <a:spcPts val="600"/>
              </a:spcAft>
              <a:buSzPct val="80000"/>
              <a:buFont typeface="Monaco" pitchFamily="2" charset="77"/>
              <a:buNone/>
              <a:defRPr b="0"/>
            </a:lvl3pPr>
            <a:lvl4pPr marL="1371600" indent="0">
              <a:spcAft>
                <a:spcPts val="600"/>
              </a:spcAft>
              <a:buSzPct val="80000"/>
              <a:buFont typeface="Monaco" pitchFamily="2" charset="77"/>
              <a:buNone/>
              <a:defRPr b="0"/>
            </a:lvl4pPr>
            <a:lvl5pPr marL="1828800" indent="0">
              <a:spcAft>
                <a:spcPts val="600"/>
              </a:spcAft>
              <a:buSzPct val="80000"/>
              <a:buFont typeface="Monaco" pitchFamily="2" charset="77"/>
              <a:buNone/>
              <a:defRPr b="0"/>
            </a:lvl5pPr>
          </a:lstStyle>
          <a:p>
            <a:pPr lvl="0"/>
            <a:r>
              <a:rPr lang="en-US" dirty="0"/>
              <a:t>Edit Master text styles</a:t>
            </a:r>
          </a:p>
        </p:txBody>
      </p:sp>
      <p:sp>
        <p:nvSpPr>
          <p:cNvPr id="13" name="Content Placeholder 2">
            <a:extLst>
              <a:ext uri="{FF2B5EF4-FFF2-40B4-BE49-F238E27FC236}">
                <a16:creationId xmlns:a16="http://schemas.microsoft.com/office/drawing/2014/main" id="{7D8F51DF-E12B-F241-954B-2D5C542A8369}"/>
              </a:ext>
            </a:extLst>
          </p:cNvPr>
          <p:cNvSpPr>
            <a:spLocks noGrp="1"/>
          </p:cNvSpPr>
          <p:nvPr>
            <p:ph idx="15"/>
          </p:nvPr>
        </p:nvSpPr>
        <p:spPr>
          <a:xfrm>
            <a:off x="7968019" y="3205397"/>
            <a:ext cx="3385620" cy="1200502"/>
          </a:xfrm>
        </p:spPr>
        <p:txBody>
          <a:bodyPr>
            <a:noAutofit/>
          </a:bodyPr>
          <a:lstStyle>
            <a:lvl1pPr marL="0" indent="0">
              <a:spcAft>
                <a:spcPts val="600"/>
              </a:spcAft>
              <a:buSzPct val="80000"/>
              <a:buFont typeface="Monaco" pitchFamily="2" charset="77"/>
              <a:buNone/>
              <a:defRPr sz="1200" b="0" i="0">
                <a:latin typeface="Mark Pro Light" panose="020B0504020101010102" pitchFamily="34" charset="77"/>
              </a:defRPr>
            </a:lvl1pPr>
            <a:lvl2pPr marL="457200" indent="0">
              <a:spcAft>
                <a:spcPts val="600"/>
              </a:spcAft>
              <a:buSzPct val="80000"/>
              <a:buFont typeface="Monaco" pitchFamily="2" charset="77"/>
              <a:buNone/>
              <a:defRPr b="0"/>
            </a:lvl2pPr>
            <a:lvl3pPr marL="914400" indent="0">
              <a:spcAft>
                <a:spcPts val="600"/>
              </a:spcAft>
              <a:buSzPct val="80000"/>
              <a:buFont typeface="Monaco" pitchFamily="2" charset="77"/>
              <a:buNone/>
              <a:defRPr b="0"/>
            </a:lvl3pPr>
            <a:lvl4pPr marL="1371600" indent="0">
              <a:spcAft>
                <a:spcPts val="600"/>
              </a:spcAft>
              <a:buSzPct val="80000"/>
              <a:buFont typeface="Monaco" pitchFamily="2" charset="77"/>
              <a:buNone/>
              <a:defRPr b="0"/>
            </a:lvl4pPr>
            <a:lvl5pPr marL="1828800" indent="0">
              <a:spcAft>
                <a:spcPts val="600"/>
              </a:spcAft>
              <a:buSzPct val="80000"/>
              <a:buFont typeface="Monaco" pitchFamily="2" charset="77"/>
              <a:buNone/>
              <a:defRPr b="0"/>
            </a:lvl5pPr>
          </a:lstStyle>
          <a:p>
            <a:pPr lvl="0"/>
            <a:r>
              <a:rPr lang="en-US" dirty="0"/>
              <a:t>Edit Master text styles</a:t>
            </a:r>
          </a:p>
        </p:txBody>
      </p:sp>
      <p:sp>
        <p:nvSpPr>
          <p:cNvPr id="18" name="Text Placeholder 18">
            <a:extLst>
              <a:ext uri="{FF2B5EF4-FFF2-40B4-BE49-F238E27FC236}">
                <a16:creationId xmlns:a16="http://schemas.microsoft.com/office/drawing/2014/main" id="{439989E3-0BD5-2A4C-B970-CBA208C36FE9}"/>
              </a:ext>
            </a:extLst>
          </p:cNvPr>
          <p:cNvSpPr>
            <a:spLocks noGrp="1"/>
          </p:cNvSpPr>
          <p:nvPr>
            <p:ph type="body" sz="quarter" idx="20" hasCustomPrompt="1"/>
          </p:nvPr>
        </p:nvSpPr>
        <p:spPr>
          <a:xfrm>
            <a:off x="805874" y="2852700"/>
            <a:ext cx="3385115" cy="326534"/>
          </a:xfrm>
        </p:spPr>
        <p:txBody>
          <a:bodyPr>
            <a:noAutofit/>
          </a:bodyPr>
          <a:lstStyle>
            <a:lvl1pPr marL="0" indent="0">
              <a:buNone/>
              <a:defRPr sz="1400" b="1" i="0">
                <a:solidFill>
                  <a:srgbClr val="563E82"/>
                </a:solidFill>
                <a:latin typeface="Mark Pro" panose="020B0504020101010102"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a:t>
            </a:r>
          </a:p>
        </p:txBody>
      </p:sp>
      <p:sp>
        <p:nvSpPr>
          <p:cNvPr id="19" name="Text Placeholder 18">
            <a:extLst>
              <a:ext uri="{FF2B5EF4-FFF2-40B4-BE49-F238E27FC236}">
                <a16:creationId xmlns:a16="http://schemas.microsoft.com/office/drawing/2014/main" id="{025EBB40-0488-B241-8C35-8956D66670E1}"/>
              </a:ext>
            </a:extLst>
          </p:cNvPr>
          <p:cNvSpPr>
            <a:spLocks noGrp="1"/>
          </p:cNvSpPr>
          <p:nvPr>
            <p:ph type="body" sz="quarter" idx="21" hasCustomPrompt="1"/>
          </p:nvPr>
        </p:nvSpPr>
        <p:spPr>
          <a:xfrm>
            <a:off x="4386947" y="2861246"/>
            <a:ext cx="3385115" cy="326534"/>
          </a:xfrm>
        </p:spPr>
        <p:txBody>
          <a:bodyPr>
            <a:noAutofit/>
          </a:bodyPr>
          <a:lstStyle>
            <a:lvl1pPr marL="0" indent="0">
              <a:buNone/>
              <a:defRPr sz="1400" b="1" i="0">
                <a:solidFill>
                  <a:srgbClr val="563E82"/>
                </a:solidFill>
                <a:latin typeface="Mark Pro" panose="020B0504020101010102"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a:t>
            </a:r>
          </a:p>
        </p:txBody>
      </p:sp>
      <p:sp>
        <p:nvSpPr>
          <p:cNvPr id="20" name="Text Placeholder 18">
            <a:extLst>
              <a:ext uri="{FF2B5EF4-FFF2-40B4-BE49-F238E27FC236}">
                <a16:creationId xmlns:a16="http://schemas.microsoft.com/office/drawing/2014/main" id="{9D82F400-0262-7644-A63A-501BFE217D95}"/>
              </a:ext>
            </a:extLst>
          </p:cNvPr>
          <p:cNvSpPr>
            <a:spLocks noGrp="1"/>
          </p:cNvSpPr>
          <p:nvPr>
            <p:ph type="body" sz="quarter" idx="22" hasCustomPrompt="1"/>
          </p:nvPr>
        </p:nvSpPr>
        <p:spPr>
          <a:xfrm>
            <a:off x="7968684" y="2861246"/>
            <a:ext cx="3385115" cy="326534"/>
          </a:xfrm>
        </p:spPr>
        <p:txBody>
          <a:bodyPr>
            <a:noAutofit/>
          </a:bodyPr>
          <a:lstStyle>
            <a:lvl1pPr marL="0" indent="0">
              <a:buNone/>
              <a:defRPr sz="1400" b="1" i="0">
                <a:solidFill>
                  <a:srgbClr val="563E82"/>
                </a:solidFill>
                <a:latin typeface="Mark Pro" panose="020B0504020101010102"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a:t>
            </a:r>
          </a:p>
        </p:txBody>
      </p:sp>
      <p:pic>
        <p:nvPicPr>
          <p:cNvPr id="24" name="Picture 23">
            <a:extLst>
              <a:ext uri="{FF2B5EF4-FFF2-40B4-BE49-F238E27FC236}">
                <a16:creationId xmlns:a16="http://schemas.microsoft.com/office/drawing/2014/main" id="{55A75119-2C1E-7942-B6BC-B03DDF6DEE5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91664" y="194559"/>
            <a:ext cx="1818973" cy="291643"/>
          </a:xfrm>
          <a:prstGeom prst="rect">
            <a:avLst/>
          </a:prstGeom>
        </p:spPr>
      </p:pic>
      <p:grpSp>
        <p:nvGrpSpPr>
          <p:cNvPr id="25" name="Group 24"/>
          <p:cNvGrpSpPr/>
          <p:nvPr userDrawn="1"/>
        </p:nvGrpSpPr>
        <p:grpSpPr>
          <a:xfrm>
            <a:off x="8818567" y="138245"/>
            <a:ext cx="548640" cy="411480"/>
            <a:chOff x="366743" y="183370"/>
            <a:chExt cx="813666" cy="813666"/>
          </a:xfrm>
        </p:grpSpPr>
        <p:sp>
          <p:nvSpPr>
            <p:cNvPr id="26" name="Oval 25"/>
            <p:cNvSpPr/>
            <p:nvPr/>
          </p:nvSpPr>
          <p:spPr>
            <a:xfrm>
              <a:off x="366743" y="183370"/>
              <a:ext cx="813666" cy="8136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7" name="Picture 2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442" y="210069"/>
              <a:ext cx="760268" cy="760268"/>
            </a:xfrm>
            <a:prstGeom prst="rect">
              <a:avLst/>
            </a:prstGeom>
          </p:spPr>
        </p:pic>
      </p:grpSp>
    </p:spTree>
    <p:extLst>
      <p:ext uri="{BB962C8B-B14F-4D97-AF65-F5344CB8AC3E}">
        <p14:creationId xmlns:p14="http://schemas.microsoft.com/office/powerpoint/2010/main" val="5289620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E96FC5-D619-F8B5-E474-A6F29B8E58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E553D7-B84F-AACA-7CC5-442BF9166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54ECB-51C1-6E25-C617-0191EA5AAF6D}"/>
              </a:ext>
            </a:extLst>
          </p:cNvPr>
          <p:cNvSpPr>
            <a:spLocks noGrp="1"/>
          </p:cNvSpPr>
          <p:nvPr>
            <p:ph type="dt" sz="half" idx="10"/>
          </p:nvPr>
        </p:nvSpPr>
        <p:spPr/>
        <p:txBody>
          <a:bodyPr/>
          <a:lstStyle/>
          <a:p>
            <a:fld id="{4DB8AD3A-0DAA-4318-8FC9-27D2CC86F53B}" type="datetimeFigureOut">
              <a:rPr lang="en-US" smtClean="0"/>
              <a:t>2/5/2025</a:t>
            </a:fld>
            <a:endParaRPr lang="en-US" dirty="0"/>
          </a:p>
        </p:txBody>
      </p:sp>
      <p:sp>
        <p:nvSpPr>
          <p:cNvPr id="5" name="Footer Placeholder 4">
            <a:extLst>
              <a:ext uri="{FF2B5EF4-FFF2-40B4-BE49-F238E27FC236}">
                <a16:creationId xmlns:a16="http://schemas.microsoft.com/office/drawing/2014/main" id="{B54078B8-3441-40E4-608C-279A7CC8AA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453755-3C85-106F-0314-DA5B61C12F5C}"/>
              </a:ext>
            </a:extLst>
          </p:cNvPr>
          <p:cNvSpPr>
            <a:spLocks noGrp="1"/>
          </p:cNvSpPr>
          <p:nvPr>
            <p:ph type="sldNum" sz="quarter" idx="12"/>
          </p:nvPr>
        </p:nvSpPr>
        <p:spPr/>
        <p:txBody>
          <a:bodyPr/>
          <a:lstStyle/>
          <a:p>
            <a:fld id="{B3135440-2812-4817-B4AF-A5E00493A3DD}" type="slidenum">
              <a:rPr lang="en-US" smtClean="0"/>
              <a:t>‹#›</a:t>
            </a:fld>
            <a:endParaRPr lang="en-US" dirty="0"/>
          </a:p>
        </p:txBody>
      </p:sp>
    </p:spTree>
    <p:extLst>
      <p:ext uri="{BB962C8B-B14F-4D97-AF65-F5344CB8AC3E}">
        <p14:creationId xmlns:p14="http://schemas.microsoft.com/office/powerpoint/2010/main" val="16634712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
    <p:bg>
      <p:bgPr>
        <a:solidFill>
          <a:schemeClr val="bg1"/>
        </a:solidFill>
        <a:effectLst/>
      </p:bgPr>
    </p:bg>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a:defRPr b="1"/>
            </a:lvl1pPr>
          </a:lstStyle>
          <a:p>
            <a:pPr>
              <a:defRPr/>
            </a:pPr>
            <a:fld id="{C83B30F8-EA46-CF4A-A30D-B5DC1D6BC0EC}" type="slidenum">
              <a:rPr lang="en-US" smtClean="0"/>
              <a:pPr>
                <a:defRPr/>
              </a:pPr>
              <a:t>‹#›</a:t>
            </a:fld>
            <a:endParaRPr lang="en-US" dirty="0"/>
          </a:p>
        </p:txBody>
      </p:sp>
      <p:sp>
        <p:nvSpPr>
          <p:cNvPr id="6" name="Text Placeholder 3"/>
          <p:cNvSpPr>
            <a:spLocks noGrp="1"/>
          </p:cNvSpPr>
          <p:nvPr>
            <p:ph type="body" sz="quarter" idx="11" hasCustomPrompt="1"/>
          </p:nvPr>
        </p:nvSpPr>
        <p:spPr>
          <a:xfrm>
            <a:off x="3144037" y="3364505"/>
            <a:ext cx="8205216" cy="313644"/>
          </a:xfrm>
          <a:prstGeom prst="rect">
            <a:avLst/>
          </a:prstGeom>
        </p:spPr>
        <p:txBody>
          <a:bodyPr vert="horz"/>
          <a:lstStyle>
            <a:lvl1pPr marL="0" indent="0">
              <a:buNone/>
              <a:defRPr sz="2400" b="1" baseline="0">
                <a:solidFill>
                  <a:schemeClr val="tx1">
                    <a:lumMod val="65000"/>
                    <a:lumOff val="35000"/>
                  </a:schemeClr>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CA"/>
              <a:t>INSERT TITLE</a:t>
            </a:r>
          </a:p>
        </p:txBody>
      </p:sp>
      <p:sp>
        <p:nvSpPr>
          <p:cNvPr id="7" name="Text Placeholder 3"/>
          <p:cNvSpPr>
            <a:spLocks noGrp="1"/>
          </p:cNvSpPr>
          <p:nvPr>
            <p:ph type="body" sz="quarter" idx="12" hasCustomPrompt="1"/>
          </p:nvPr>
        </p:nvSpPr>
        <p:spPr>
          <a:xfrm>
            <a:off x="3144037" y="3696556"/>
            <a:ext cx="8205216" cy="716357"/>
          </a:xfrm>
          <a:prstGeom prst="rect">
            <a:avLst/>
          </a:prstGeom>
        </p:spPr>
        <p:txBody>
          <a:bodyPr vert="horz"/>
          <a:lstStyle>
            <a:lvl1pPr marL="0" indent="0">
              <a:buNone/>
              <a:defRPr sz="2400" b="0" baseline="0">
                <a:solidFill>
                  <a:schemeClr val="tx1">
                    <a:lumMod val="65000"/>
                    <a:lumOff val="35000"/>
                  </a:schemeClr>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CA"/>
              <a:t>INSERT SUBTITLE</a:t>
            </a:r>
          </a:p>
        </p:txBody>
      </p:sp>
      <p:sp>
        <p:nvSpPr>
          <p:cNvPr id="8" name="Text Placeholder 3"/>
          <p:cNvSpPr>
            <a:spLocks noGrp="1"/>
          </p:cNvSpPr>
          <p:nvPr>
            <p:ph type="body" sz="quarter" idx="13" hasCustomPrompt="1"/>
          </p:nvPr>
        </p:nvSpPr>
        <p:spPr>
          <a:xfrm>
            <a:off x="3144037" y="4421573"/>
            <a:ext cx="8205216" cy="313644"/>
          </a:xfrm>
          <a:prstGeom prst="rect">
            <a:avLst/>
          </a:prstGeom>
        </p:spPr>
        <p:txBody>
          <a:bodyPr vert="horz"/>
          <a:lstStyle>
            <a:lvl1pPr marL="0" indent="0">
              <a:buNone/>
              <a:defRPr sz="2000" b="1" baseline="0">
                <a:solidFill>
                  <a:schemeClr val="tx1">
                    <a:lumMod val="65000"/>
                    <a:lumOff val="35000"/>
                  </a:schemeClr>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CA"/>
              <a:t>Insert Title</a:t>
            </a:r>
          </a:p>
        </p:txBody>
      </p:sp>
      <p:sp>
        <p:nvSpPr>
          <p:cNvPr id="9" name="Text Placeholder 3"/>
          <p:cNvSpPr>
            <a:spLocks noGrp="1"/>
          </p:cNvSpPr>
          <p:nvPr>
            <p:ph type="body" sz="quarter" idx="14" hasCustomPrompt="1"/>
          </p:nvPr>
        </p:nvSpPr>
        <p:spPr>
          <a:xfrm>
            <a:off x="3144037" y="4698400"/>
            <a:ext cx="8205216" cy="716357"/>
          </a:xfrm>
          <a:prstGeom prst="rect">
            <a:avLst/>
          </a:prstGeom>
        </p:spPr>
        <p:txBody>
          <a:bodyPr vert="horz"/>
          <a:lstStyle>
            <a:lvl1pPr marL="0" indent="0">
              <a:buNone/>
              <a:defRPr sz="2000" b="0" baseline="0">
                <a:solidFill>
                  <a:schemeClr val="tx1">
                    <a:lumMod val="65000"/>
                    <a:lumOff val="35000"/>
                  </a:schemeClr>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CA"/>
              <a:t>Insert Subtitle</a:t>
            </a:r>
          </a:p>
        </p:txBody>
      </p:sp>
      <p:pic>
        <p:nvPicPr>
          <p:cNvPr id="15" name="Picture 14" descr="16x9-0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92609"/>
            <a:ext cx="2919856" cy="5729180"/>
          </a:xfrm>
          <a:prstGeom prst="rect">
            <a:avLst/>
          </a:prstGeom>
          <a:noFill/>
          <a:ln>
            <a:noFill/>
          </a:ln>
        </p:spPr>
      </p:pic>
      <p:pic>
        <p:nvPicPr>
          <p:cNvPr id="16" name="Picture 15" descr="16x9-01.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263616" y="5757626"/>
            <a:ext cx="2919856" cy="1096097"/>
          </a:xfrm>
          <a:prstGeom prst="rect">
            <a:avLst/>
          </a:prstGeom>
          <a:noFill/>
          <a:ln>
            <a:noFill/>
          </a:ln>
        </p:spPr>
      </p:pic>
      <p:cxnSp>
        <p:nvCxnSpPr>
          <p:cNvPr id="17" name="Straight Connector 16"/>
          <p:cNvCxnSpPr/>
          <p:nvPr userDrawn="1"/>
        </p:nvCxnSpPr>
        <p:spPr>
          <a:xfrm>
            <a:off x="3144036" y="4295079"/>
            <a:ext cx="820521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0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Blue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9F1AC2-8856-C94D-A2AD-812EFE31DAC8}" type="slidenum">
              <a:rPr lang="en-US" smtClean="0"/>
              <a:pPr>
                <a:defRPr/>
              </a:pPr>
              <a:t>‹#›</a:t>
            </a:fld>
            <a:endParaRPr lang="en-US" dirty="0"/>
          </a:p>
        </p:txBody>
      </p:sp>
      <p:sp>
        <p:nvSpPr>
          <p:cNvPr id="4" name="Text Placeholder 7"/>
          <p:cNvSpPr>
            <a:spLocks noGrp="1"/>
          </p:cNvSpPr>
          <p:nvPr>
            <p:ph type="body" sz="quarter" idx="13" hasCustomPrompt="1"/>
          </p:nvPr>
        </p:nvSpPr>
        <p:spPr>
          <a:xfrm>
            <a:off x="358117" y="350888"/>
            <a:ext cx="11495664" cy="846667"/>
          </a:xfrm>
          <a:prstGeom prst="rect">
            <a:avLst/>
          </a:prstGeom>
        </p:spPr>
        <p:txBody>
          <a:bodyPr vert="horz"/>
          <a:lstStyle>
            <a:lvl1pPr marL="0" indent="0">
              <a:buNone/>
              <a:defRPr sz="2667" b="1">
                <a:solidFill>
                  <a:srgbClr val="FFFFFF"/>
                </a:solidFill>
                <a:latin typeface="Arial"/>
                <a:cs typeface="Arial"/>
              </a:defRPr>
            </a:lvl1pPr>
          </a:lstStyle>
          <a:p>
            <a:pPr lvl="0"/>
            <a:r>
              <a:rPr lang="en-US"/>
              <a:t>TITLE</a:t>
            </a:r>
          </a:p>
        </p:txBody>
      </p:sp>
      <p:sp>
        <p:nvSpPr>
          <p:cNvPr id="5" name="Text Placeholder 8"/>
          <p:cNvSpPr>
            <a:spLocks noGrp="1"/>
          </p:cNvSpPr>
          <p:nvPr>
            <p:ph type="body" sz="quarter" idx="14" hasCustomPrompt="1"/>
          </p:nvPr>
        </p:nvSpPr>
        <p:spPr>
          <a:xfrm>
            <a:off x="357717" y="1944223"/>
            <a:ext cx="11495616" cy="4365943"/>
          </a:xfrm>
          <a:prstGeom prst="rect">
            <a:avLst/>
          </a:prstGeom>
        </p:spPr>
        <p:txBody>
          <a:bodyPr vert="horz"/>
          <a:lstStyle>
            <a:lvl1pPr marL="380990" indent="-380990">
              <a:buClr>
                <a:srgbClr val="00B0F0"/>
              </a:buClr>
              <a:buFont typeface="Wingdings" charset="2"/>
              <a:buChar char="§"/>
              <a:defRPr sz="2133">
                <a:solidFill>
                  <a:schemeClr val="tx1">
                    <a:lumMod val="65000"/>
                    <a:lumOff val="35000"/>
                  </a:schemeClr>
                </a:solidFill>
                <a:latin typeface="Arial"/>
                <a:cs typeface="Arial"/>
              </a:defRPr>
            </a:lvl1pPr>
            <a:lvl2pPr marL="990575" indent="-380990">
              <a:buFont typeface="Wingdings" charset="2"/>
              <a:buChar char="§"/>
              <a:defRPr sz="2133">
                <a:solidFill>
                  <a:srgbClr val="595959"/>
                </a:solidFill>
                <a:latin typeface="Arial"/>
                <a:cs typeface="Arial"/>
              </a:defRPr>
            </a:lvl2pPr>
            <a:lvl3pPr marL="1523962" indent="-304792">
              <a:buFont typeface="Courier New"/>
              <a:buChar char="o"/>
              <a:defRPr sz="2133">
                <a:solidFill>
                  <a:srgbClr val="595959"/>
                </a:solidFill>
                <a:latin typeface="Arial"/>
                <a:cs typeface="Arial"/>
              </a:defRPr>
            </a:lvl3pPr>
          </a:lstStyle>
          <a:p>
            <a:pPr lvl="0"/>
            <a:r>
              <a:rPr lang="en-US"/>
              <a:t>Text</a:t>
            </a:r>
          </a:p>
          <a:p>
            <a:pPr lvl="1"/>
            <a:r>
              <a:rPr lang="en-US"/>
              <a:t>Text</a:t>
            </a:r>
          </a:p>
          <a:p>
            <a:pPr lvl="2"/>
            <a:r>
              <a:rPr lang="en-US"/>
              <a:t>Text</a:t>
            </a:r>
          </a:p>
          <a:p>
            <a:pPr lvl="0"/>
            <a:endParaRPr lang="en-US"/>
          </a:p>
        </p:txBody>
      </p:sp>
      <p:sp>
        <p:nvSpPr>
          <p:cNvPr id="6" name="Text Placeholder 3"/>
          <p:cNvSpPr>
            <a:spLocks noGrp="1"/>
          </p:cNvSpPr>
          <p:nvPr>
            <p:ph type="body" sz="quarter" idx="15" hasCustomPrompt="1"/>
          </p:nvPr>
        </p:nvSpPr>
        <p:spPr>
          <a:xfrm>
            <a:off x="357717" y="1466139"/>
            <a:ext cx="11495616" cy="478084"/>
          </a:xfrm>
          <a:prstGeom prst="rect">
            <a:avLst/>
          </a:prstGeom>
        </p:spPr>
        <p:txBody>
          <a:bodyPr vert="horz"/>
          <a:lstStyle>
            <a:lvl1pPr marL="0" indent="0">
              <a:buFontTx/>
              <a:buNone/>
              <a:defRPr sz="2133" b="1">
                <a:solidFill>
                  <a:srgbClr val="595959"/>
                </a:solidFill>
                <a:latin typeface="Arial"/>
                <a:cs typeface="Arial"/>
              </a:defRPr>
            </a:lvl1pPr>
            <a:lvl2pPr marL="609585" indent="0">
              <a:buFontTx/>
              <a:buNone/>
              <a:defRPr sz="2133">
                <a:solidFill>
                  <a:schemeClr val="tx1">
                    <a:lumMod val="65000"/>
                    <a:lumOff val="35000"/>
                  </a:schemeClr>
                </a:solidFill>
              </a:defRPr>
            </a:lvl2pPr>
            <a:lvl3pPr marL="1219170" indent="0">
              <a:buFontTx/>
              <a:buNone/>
              <a:defRPr sz="2133">
                <a:solidFill>
                  <a:schemeClr val="tx1">
                    <a:lumMod val="65000"/>
                    <a:lumOff val="35000"/>
                  </a:schemeClr>
                </a:solidFill>
              </a:defRPr>
            </a:lvl3pPr>
            <a:lvl4pPr marL="1828754" indent="0">
              <a:buFontTx/>
              <a:buNone/>
              <a:defRPr sz="2133">
                <a:solidFill>
                  <a:schemeClr val="tx1">
                    <a:lumMod val="65000"/>
                    <a:lumOff val="35000"/>
                  </a:schemeClr>
                </a:solidFill>
              </a:defRPr>
            </a:lvl4pPr>
            <a:lvl5pPr marL="2438339" indent="0">
              <a:buFontTx/>
              <a:buNone/>
              <a:defRPr sz="2133">
                <a:solidFill>
                  <a:schemeClr val="tx1">
                    <a:lumMod val="65000"/>
                    <a:lumOff val="35000"/>
                  </a:schemeClr>
                </a:solidFill>
              </a:defRPr>
            </a:lvl5pPr>
          </a:lstStyle>
          <a:p>
            <a:pPr lvl="0"/>
            <a:r>
              <a:rPr lang="en-CA"/>
              <a:t>Subtitle</a:t>
            </a:r>
            <a:endParaRPr lang="en-US"/>
          </a:p>
        </p:txBody>
      </p:sp>
    </p:spTree>
    <p:extLst>
      <p:ext uri="{BB962C8B-B14F-4D97-AF65-F5344CB8AC3E}">
        <p14:creationId xmlns:p14="http://schemas.microsoft.com/office/powerpoint/2010/main" val="320218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_Zodiac Strip Slide" type="blank">
  <p:cSld name="BLANK">
    <p:spTree>
      <p:nvGrpSpPr>
        <p:cNvPr id="1" name="Shape 31"/>
        <p:cNvGrpSpPr/>
        <p:nvPr/>
      </p:nvGrpSpPr>
      <p:grpSpPr>
        <a:xfrm>
          <a:off x="0" y="0"/>
          <a:ext cx="0" cy="0"/>
          <a:chOff x="0" y="0"/>
          <a:chExt cx="0" cy="0"/>
        </a:xfrm>
      </p:grpSpPr>
      <p:sp>
        <p:nvSpPr>
          <p:cNvPr id="32" name="Google Shape;32;p75"/>
          <p:cNvSpPr/>
          <p:nvPr/>
        </p:nvSpPr>
        <p:spPr>
          <a:xfrm>
            <a:off x="0" y="6245525"/>
            <a:ext cx="12192000" cy="6124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 name="Google Shape;33;p7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34" name="Google Shape;3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721852" y="195263"/>
            <a:ext cx="2025649"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7E36ADC-651D-6047-9F8F-15367F87BD07}"/>
              </a:ext>
            </a:extLst>
          </p:cNvPr>
          <p:cNvSpPr/>
          <p:nvPr userDrawn="1"/>
        </p:nvSpPr>
        <p:spPr>
          <a:xfrm>
            <a:off x="-14818" y="-22225"/>
            <a:ext cx="12221635" cy="681038"/>
          </a:xfrm>
          <a:prstGeom prst="rect">
            <a:avLst/>
          </a:prstGeom>
          <a:solidFill>
            <a:srgbClr val="006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pic>
        <p:nvPicPr>
          <p:cNvPr id="7" name="Picture 10"/>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692217" y="195263"/>
            <a:ext cx="1818216"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userDrawn="1"/>
        </p:nvGrpSpPr>
        <p:grpSpPr bwMode="auto">
          <a:xfrm>
            <a:off x="8818034" y="138113"/>
            <a:ext cx="548217" cy="411162"/>
            <a:chOff x="366743" y="183370"/>
            <a:chExt cx="813666" cy="813666"/>
          </a:xfrm>
        </p:grpSpPr>
        <p:sp>
          <p:nvSpPr>
            <p:cNvPr id="9" name="Oval 8"/>
            <p:cNvSpPr/>
            <p:nvPr/>
          </p:nvSpPr>
          <p:spPr>
            <a:xfrm>
              <a:off x="366743" y="183370"/>
              <a:ext cx="813666" cy="8136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pic>
          <p:nvPicPr>
            <p:cNvPr id="10" name="Picture 1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3442" y="210069"/>
              <a:ext cx="760268" cy="76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lvl1pPr>
              <a:defRPr>
                <a:solidFill>
                  <a:srgbClr val="563E82"/>
                </a:solidFill>
              </a:defRPr>
            </a:lvl1pPr>
          </a:lstStyle>
          <a:p>
            <a:r>
              <a:rPr lang="en-US"/>
              <a:t>Click to edit Master title style</a:t>
            </a:r>
            <a:endParaRPr lang="en-US" dirty="0"/>
          </a:p>
        </p:txBody>
      </p:sp>
      <p:sp>
        <p:nvSpPr>
          <p:cNvPr id="3" name="Content Placeholder 2"/>
          <p:cNvSpPr>
            <a:spLocks noGrp="1"/>
          </p:cNvSpPr>
          <p:nvPr>
            <p:ph idx="1"/>
          </p:nvPr>
        </p:nvSpPr>
        <p:spPr>
          <a:xfrm>
            <a:off x="838199" y="2134376"/>
            <a:ext cx="10515600" cy="3723937"/>
          </a:xfrm>
        </p:spPr>
        <p:txBody>
          <a:bodyPr>
            <a:normAutofit/>
          </a:bodyPr>
          <a:lstStyle>
            <a:lvl1pPr marL="0" indent="0">
              <a:buNone/>
              <a:defRPr sz="1600"/>
            </a:lvl1pPr>
          </a:lstStyle>
          <a:p>
            <a:pPr lvl="0"/>
            <a:r>
              <a:rPr lang="en-US" dirty="0"/>
              <a:t>Click to edit Master text styles</a:t>
            </a:r>
          </a:p>
        </p:txBody>
      </p:sp>
      <p:sp>
        <p:nvSpPr>
          <p:cNvPr id="16" name="Text Placeholder 15">
            <a:extLst>
              <a:ext uri="{FF2B5EF4-FFF2-40B4-BE49-F238E27FC236}">
                <a16:creationId xmlns:a16="http://schemas.microsoft.com/office/drawing/2014/main" id="{A63C5E70-4917-FA40-9C9F-7D8A7E9FD2A9}"/>
              </a:ext>
            </a:extLst>
          </p:cNvPr>
          <p:cNvSpPr>
            <a:spLocks noGrp="1"/>
          </p:cNvSpPr>
          <p:nvPr>
            <p:ph type="body" sz="quarter" idx="13"/>
          </p:nvPr>
        </p:nvSpPr>
        <p:spPr>
          <a:xfrm>
            <a:off x="476251" y="339802"/>
            <a:ext cx="2024347" cy="291643"/>
          </a:xfrm>
        </p:spPr>
        <p:txBody>
          <a:bodyP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a:t>Edit Master text styles</a:t>
            </a:r>
          </a:p>
        </p:txBody>
      </p:sp>
      <p:sp>
        <p:nvSpPr>
          <p:cNvPr id="11" name="Date Placeholder 3"/>
          <p:cNvSpPr>
            <a:spLocks noGrp="1"/>
          </p:cNvSpPr>
          <p:nvPr>
            <p:ph type="dt" sz="half" idx="14"/>
          </p:nvPr>
        </p:nvSpPr>
        <p:spPr>
          <a:xfrm>
            <a:off x="838200" y="6356351"/>
            <a:ext cx="2743200" cy="365125"/>
          </a:xfrm>
        </p:spPr>
        <p:txBody>
          <a:bodyPr/>
          <a:lstStyle>
            <a:lvl1pPr>
              <a:defRPr/>
            </a:lvl1pPr>
          </a:lstStyle>
          <a:p>
            <a:pPr>
              <a:defRPr/>
            </a:pPr>
            <a:endParaRPr lang="en-US" dirty="0"/>
          </a:p>
        </p:txBody>
      </p:sp>
      <p:sp>
        <p:nvSpPr>
          <p:cNvPr id="12" name="Footer Placeholder 4"/>
          <p:cNvSpPr>
            <a:spLocks noGrp="1"/>
          </p:cNvSpPr>
          <p:nvPr>
            <p:ph type="ftr" sz="quarter" idx="15"/>
          </p:nvPr>
        </p:nvSpPr>
        <p:spPr>
          <a:xfrm>
            <a:off x="0" y="0"/>
            <a:ext cx="0" cy="0"/>
          </a:xfrm>
        </p:spPr>
        <p:txBody>
          <a:bodyPr/>
          <a:lstStyle>
            <a:lvl1pPr>
              <a:defRPr/>
            </a:lvl1pPr>
          </a:lstStyle>
          <a:p>
            <a:pPr>
              <a:defRPr/>
            </a:pPr>
            <a:endParaRPr lang="en-US" dirty="0"/>
          </a:p>
        </p:txBody>
      </p:sp>
      <p:sp>
        <p:nvSpPr>
          <p:cNvPr id="13" name="Slide Number Placeholder 5"/>
          <p:cNvSpPr>
            <a:spLocks noGrp="1"/>
          </p:cNvSpPr>
          <p:nvPr>
            <p:ph type="sldNum" sz="quarter" idx="16"/>
          </p:nvPr>
        </p:nvSpPr>
        <p:spPr/>
        <p:txBody>
          <a:bodyPr/>
          <a:lstStyle>
            <a:lvl1pPr>
              <a:defRPr/>
            </a:lvl1pPr>
          </a:lstStyle>
          <a:p>
            <a:pPr>
              <a:defRPr/>
            </a:pPr>
            <a:fld id="{600A0E0F-65ED-4348-A8D2-120A91187323}" type="slidenum">
              <a:rPr lang="en-US"/>
              <a:pPr>
                <a:defRPr/>
              </a:pPr>
              <a:t>‹#›</a:t>
            </a:fld>
            <a:endParaRPr lang="en-US" dirty="0"/>
          </a:p>
        </p:txBody>
      </p:sp>
    </p:spTree>
    <p:extLst>
      <p:ext uri="{BB962C8B-B14F-4D97-AF65-F5344CB8AC3E}">
        <p14:creationId xmlns:p14="http://schemas.microsoft.com/office/powerpoint/2010/main" val="4094034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63E82"/>
                </a:solidFill>
              </a:defRPr>
            </a:lvl1pPr>
          </a:lstStyle>
          <a:p>
            <a:r>
              <a:rPr lang="en-US" dirty="0"/>
              <a:t>SLIDE TITLE</a:t>
            </a:r>
          </a:p>
        </p:txBody>
      </p:sp>
      <p:sp>
        <p:nvSpPr>
          <p:cNvPr id="3" name="Content Placeholder 2"/>
          <p:cNvSpPr>
            <a:spLocks noGrp="1"/>
          </p:cNvSpPr>
          <p:nvPr>
            <p:ph idx="1"/>
          </p:nvPr>
        </p:nvSpPr>
        <p:spPr>
          <a:xfrm>
            <a:off x="838199" y="2134376"/>
            <a:ext cx="10515600" cy="3723937"/>
          </a:xfrm>
        </p:spPr>
        <p:txBody>
          <a:bodyPr>
            <a:normAutofit/>
          </a:bodyPr>
          <a:lstStyle>
            <a:lvl1pPr marL="0" indent="0">
              <a:buNone/>
              <a:defRPr sz="1600"/>
            </a:lvl1pPr>
          </a:lstStyle>
          <a:p>
            <a:pPr lvl="0"/>
            <a:r>
              <a:rPr lang="en-US" dirty="0"/>
              <a:t>Click to edit Master text styles</a:t>
            </a:r>
          </a:p>
        </p:txBody>
      </p:sp>
      <p:sp>
        <p:nvSpPr>
          <p:cNvPr id="5" name="Footer Placeholder 4"/>
          <p:cNvSpPr>
            <a:spLocks noGrp="1"/>
          </p:cNvSpPr>
          <p:nvPr>
            <p:ph type="ftr" sz="quarter" idx="11"/>
          </p:nvPr>
        </p:nvSpPr>
        <p:spPr>
          <a:xfrm>
            <a:off x="838200" y="6356352"/>
            <a:ext cx="6356421" cy="365125"/>
          </a:xfrm>
          <a:prstGeom prst="rect">
            <a:avLst/>
          </a:prstGeom>
        </p:spPr>
        <p:txBody>
          <a:bodyPr/>
          <a:lstStyle>
            <a:lvl1pPr algn="l">
              <a:defRPr sz="600"/>
            </a:lvl1pPr>
          </a:lstStyle>
          <a:p>
            <a:r>
              <a:rPr lang="en-US" dirty="0"/>
              <a:t>© Copyrighted by St. Michael’s Hospital 2020.   The materials are intended for non-commercial use only. No part of the materials may be used for commercial purposes without the written permission of the copyright owner.  </a:t>
            </a:r>
          </a:p>
        </p:txBody>
      </p:sp>
      <p:sp>
        <p:nvSpPr>
          <p:cNvPr id="6" name="Slide Number Placeholder 5"/>
          <p:cNvSpPr>
            <a:spLocks noGrp="1"/>
          </p:cNvSpPr>
          <p:nvPr>
            <p:ph type="sldNum" sz="quarter" idx="12"/>
          </p:nvPr>
        </p:nvSpPr>
        <p:spPr/>
        <p:txBody>
          <a:bodyPr/>
          <a:lstStyle/>
          <a:p>
            <a:fld id="{05606F41-20F3-7F42-8B27-3B37AD6D179A}" type="slidenum">
              <a:rPr lang="en-US" smtClean="0"/>
              <a:pPr/>
              <a:t>‹#›</a:t>
            </a:fld>
            <a:endParaRPr lang="en-US"/>
          </a:p>
        </p:txBody>
      </p:sp>
      <p:pic>
        <p:nvPicPr>
          <p:cNvPr id="7" name="Picture 6">
            <a:extLst>
              <a:ext uri="{FF2B5EF4-FFF2-40B4-BE49-F238E27FC236}">
                <a16:creationId xmlns:a16="http://schemas.microsoft.com/office/drawing/2014/main" id="{C2622B5C-2B26-4346-984F-ECE70EE157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2793" y="194561"/>
            <a:ext cx="2024348" cy="291643"/>
          </a:xfrm>
          <a:prstGeom prst="rect">
            <a:avLst/>
          </a:prstGeom>
        </p:spPr>
      </p:pic>
      <p:sp>
        <p:nvSpPr>
          <p:cNvPr id="8" name="Rectangle 7">
            <a:extLst>
              <a:ext uri="{FF2B5EF4-FFF2-40B4-BE49-F238E27FC236}">
                <a16:creationId xmlns:a16="http://schemas.microsoft.com/office/drawing/2014/main" id="{87E36ADC-651D-6047-9F8F-15367F87BD07}"/>
              </a:ext>
            </a:extLst>
          </p:cNvPr>
          <p:cNvSpPr/>
          <p:nvPr userDrawn="1"/>
        </p:nvSpPr>
        <p:spPr>
          <a:xfrm>
            <a:off x="-14869" y="-22268"/>
            <a:ext cx="12221737" cy="680760"/>
          </a:xfrm>
          <a:prstGeom prst="rect">
            <a:avLst/>
          </a:prstGeom>
          <a:solidFill>
            <a:srgbClr val="006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55A75119-2C1E-7942-B6BC-B03DDF6DEE5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91664" y="194559"/>
            <a:ext cx="1818973" cy="291643"/>
          </a:xfrm>
          <a:prstGeom prst="rect">
            <a:avLst/>
          </a:prstGeom>
        </p:spPr>
      </p:pic>
      <p:grpSp>
        <p:nvGrpSpPr>
          <p:cNvPr id="17" name="Group 16"/>
          <p:cNvGrpSpPr/>
          <p:nvPr userDrawn="1"/>
        </p:nvGrpSpPr>
        <p:grpSpPr>
          <a:xfrm>
            <a:off x="8818567" y="138245"/>
            <a:ext cx="548640" cy="411480"/>
            <a:chOff x="366743" y="183370"/>
            <a:chExt cx="813666" cy="813666"/>
          </a:xfrm>
        </p:grpSpPr>
        <p:sp>
          <p:nvSpPr>
            <p:cNvPr id="18" name="Oval 17"/>
            <p:cNvSpPr/>
            <p:nvPr/>
          </p:nvSpPr>
          <p:spPr>
            <a:xfrm>
              <a:off x="366743" y="183370"/>
              <a:ext cx="813666" cy="8136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442" y="210069"/>
              <a:ext cx="760268" cy="760268"/>
            </a:xfrm>
            <a:prstGeom prst="rect">
              <a:avLst/>
            </a:prstGeom>
          </p:spPr>
        </p:pic>
      </p:grpSp>
    </p:spTree>
    <p:extLst>
      <p:ext uri="{BB962C8B-B14F-4D97-AF65-F5344CB8AC3E}">
        <p14:creationId xmlns:p14="http://schemas.microsoft.com/office/powerpoint/2010/main" val="3830399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rgbClr val="0060A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DC5006-B239-BB76-EA24-170ABF1034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74073" y="369494"/>
            <a:ext cx="3040400" cy="487479"/>
          </a:xfrm>
          <a:prstGeom prst="rect">
            <a:avLst/>
          </a:prstGeom>
        </p:spPr>
      </p:pic>
      <p:grpSp>
        <p:nvGrpSpPr>
          <p:cNvPr id="3" name="Group 2">
            <a:extLst>
              <a:ext uri="{FF2B5EF4-FFF2-40B4-BE49-F238E27FC236}">
                <a16:creationId xmlns:a16="http://schemas.microsoft.com/office/drawing/2014/main" id="{86C72532-7E77-D01A-5B8A-B1285161D339}"/>
              </a:ext>
            </a:extLst>
          </p:cNvPr>
          <p:cNvGrpSpPr/>
          <p:nvPr userDrawn="1"/>
        </p:nvGrpSpPr>
        <p:grpSpPr>
          <a:xfrm>
            <a:off x="7228120" y="282488"/>
            <a:ext cx="884088" cy="663066"/>
            <a:chOff x="366743" y="183370"/>
            <a:chExt cx="813666" cy="813666"/>
          </a:xfrm>
        </p:grpSpPr>
        <p:sp>
          <p:nvSpPr>
            <p:cNvPr id="4" name="Oval 3">
              <a:extLst>
                <a:ext uri="{FF2B5EF4-FFF2-40B4-BE49-F238E27FC236}">
                  <a16:creationId xmlns:a16="http://schemas.microsoft.com/office/drawing/2014/main" id="{CF7881D8-D2AC-8FB1-CA2D-B93D9E42282C}"/>
                </a:ext>
              </a:extLst>
            </p:cNvPr>
            <p:cNvSpPr/>
            <p:nvPr/>
          </p:nvSpPr>
          <p:spPr>
            <a:xfrm>
              <a:off x="366743" y="183370"/>
              <a:ext cx="813666" cy="8136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5" name="Picture 4">
              <a:extLst>
                <a:ext uri="{FF2B5EF4-FFF2-40B4-BE49-F238E27FC236}">
                  <a16:creationId xmlns:a16="http://schemas.microsoft.com/office/drawing/2014/main" id="{902ADB45-6ADF-B742-7885-7508536C4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442" y="210069"/>
              <a:ext cx="760268" cy="760268"/>
            </a:xfrm>
            <a:prstGeom prst="rect">
              <a:avLst/>
            </a:prstGeom>
          </p:spPr>
        </p:pic>
      </p:grpSp>
      <p:sp>
        <p:nvSpPr>
          <p:cNvPr id="6" name="Title 1">
            <a:extLst>
              <a:ext uri="{FF2B5EF4-FFF2-40B4-BE49-F238E27FC236}">
                <a16:creationId xmlns:a16="http://schemas.microsoft.com/office/drawing/2014/main" id="{6F1B6B26-2BB4-69C0-1BAB-1D5A9E6E0016}"/>
              </a:ext>
            </a:extLst>
          </p:cNvPr>
          <p:cNvSpPr>
            <a:spLocks noGrp="1"/>
          </p:cNvSpPr>
          <p:nvPr>
            <p:ph type="title" hasCustomPrompt="1"/>
          </p:nvPr>
        </p:nvSpPr>
        <p:spPr>
          <a:xfrm>
            <a:off x="514121" y="3044466"/>
            <a:ext cx="11233019" cy="769069"/>
          </a:xfrm>
        </p:spPr>
        <p:txBody>
          <a:bodyPr>
            <a:noAutofit/>
          </a:bodyPr>
          <a:lstStyle>
            <a:lvl1pPr>
              <a:defRPr sz="3200" b="1">
                <a:solidFill>
                  <a:schemeClr val="bg1"/>
                </a:solidFill>
              </a:defRPr>
            </a:lvl1pPr>
          </a:lstStyle>
          <a:p>
            <a:r>
              <a:rPr lang="en-US" dirty="0"/>
              <a:t>CLICK TO EDIT MASTER TITLE SLIDE</a:t>
            </a:r>
          </a:p>
        </p:txBody>
      </p:sp>
    </p:spTree>
    <p:extLst>
      <p:ext uri="{BB962C8B-B14F-4D97-AF65-F5344CB8AC3E}">
        <p14:creationId xmlns:p14="http://schemas.microsoft.com/office/powerpoint/2010/main" val="2683718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75E45-E9BE-9D4C-BF33-13103520381B}"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06F41-20F3-7F42-8B27-3B37AD6D179A}" type="slidenum">
              <a:rPr lang="en-US" smtClean="0"/>
              <a:t>‹#›</a:t>
            </a:fld>
            <a:endParaRPr lang="en-US"/>
          </a:p>
        </p:txBody>
      </p:sp>
      <p:pic>
        <p:nvPicPr>
          <p:cNvPr id="5" name="Picture 4">
            <a:extLst>
              <a:ext uri="{FF2B5EF4-FFF2-40B4-BE49-F238E27FC236}">
                <a16:creationId xmlns:a16="http://schemas.microsoft.com/office/drawing/2014/main" id="{B86BF233-042D-CD4E-98EF-93A23C134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2793" y="194561"/>
            <a:ext cx="2024348" cy="291643"/>
          </a:xfrm>
          <a:prstGeom prst="rect">
            <a:avLst/>
          </a:prstGeom>
        </p:spPr>
      </p:pic>
      <p:sp>
        <p:nvSpPr>
          <p:cNvPr id="6" name="Rectangle 5">
            <a:extLst>
              <a:ext uri="{FF2B5EF4-FFF2-40B4-BE49-F238E27FC236}">
                <a16:creationId xmlns:a16="http://schemas.microsoft.com/office/drawing/2014/main" id="{5C85A127-492B-EF40-AAAC-7D1CC5DB365C}"/>
              </a:ext>
            </a:extLst>
          </p:cNvPr>
          <p:cNvSpPr/>
          <p:nvPr userDrawn="1"/>
        </p:nvSpPr>
        <p:spPr>
          <a:xfrm>
            <a:off x="-14869" y="-22268"/>
            <a:ext cx="12221737" cy="680760"/>
          </a:xfrm>
          <a:prstGeom prst="rect">
            <a:avLst/>
          </a:prstGeom>
          <a:solidFill>
            <a:srgbClr val="56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F2A050B9-C150-5847-93C9-F9D14EE0B4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88978" y="194559"/>
            <a:ext cx="2024348" cy="291643"/>
          </a:xfrm>
          <a:prstGeom prst="rect">
            <a:avLst/>
          </a:prstGeom>
        </p:spPr>
      </p:pic>
      <p:sp>
        <p:nvSpPr>
          <p:cNvPr id="9" name="Text Placeholder 15">
            <a:extLst>
              <a:ext uri="{FF2B5EF4-FFF2-40B4-BE49-F238E27FC236}">
                <a16:creationId xmlns:a16="http://schemas.microsoft.com/office/drawing/2014/main" id="{CEEE7F38-D9B7-1E46-8FB8-86519EEE17DB}"/>
              </a:ext>
            </a:extLst>
          </p:cNvPr>
          <p:cNvSpPr>
            <a:spLocks noGrp="1"/>
          </p:cNvSpPr>
          <p:nvPr>
            <p:ph type="body" sz="quarter" idx="13" hasCustomPrompt="1"/>
          </p:nvPr>
        </p:nvSpPr>
        <p:spPr>
          <a:xfrm>
            <a:off x="476251" y="339802"/>
            <a:ext cx="2024347" cy="291643"/>
          </a:xfrm>
        </p:spPr>
        <p:txBody>
          <a:bodyP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dirty="0"/>
              <a:t>SLIDE SECTION</a:t>
            </a:r>
          </a:p>
        </p:txBody>
      </p:sp>
      <p:sp>
        <p:nvSpPr>
          <p:cNvPr id="10" name="Content Placeholder 2">
            <a:extLst>
              <a:ext uri="{FF2B5EF4-FFF2-40B4-BE49-F238E27FC236}">
                <a16:creationId xmlns:a16="http://schemas.microsoft.com/office/drawing/2014/main" id="{48825BE2-5C78-9D4E-B8D3-11EE1BCECECA}"/>
              </a:ext>
            </a:extLst>
          </p:cNvPr>
          <p:cNvSpPr>
            <a:spLocks noGrp="1"/>
          </p:cNvSpPr>
          <p:nvPr>
            <p:ph idx="1"/>
          </p:nvPr>
        </p:nvSpPr>
        <p:spPr>
          <a:xfrm>
            <a:off x="838199" y="1020563"/>
            <a:ext cx="10515600" cy="4837750"/>
          </a:xfrm>
        </p:spPr>
        <p:txBody>
          <a:bodyPr>
            <a:normAutofit/>
          </a:bodyPr>
          <a:lstStyle>
            <a:lvl1pPr marL="0" indent="0">
              <a:buNone/>
              <a:defRPr sz="1600"/>
            </a:lvl1pPr>
          </a:lstStyle>
          <a:p>
            <a:pPr lvl="0"/>
            <a:r>
              <a:rPr lang="en-US" dirty="0"/>
              <a:t>Click to edit Master text styles</a:t>
            </a:r>
          </a:p>
        </p:txBody>
      </p:sp>
    </p:spTree>
    <p:extLst>
      <p:ext uri="{BB962C8B-B14F-4D97-AF65-F5344CB8AC3E}">
        <p14:creationId xmlns:p14="http://schemas.microsoft.com/office/powerpoint/2010/main" val="3192195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DB75E45-E9BE-9D4C-BF33-13103520381B}"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06F41-20F3-7F42-8B27-3B37AD6D179A}" type="slidenum">
              <a:rPr lang="en-US" smtClean="0"/>
              <a:t>‹#›</a:t>
            </a:fld>
            <a:endParaRPr lang="en-US"/>
          </a:p>
        </p:txBody>
      </p:sp>
      <p:pic>
        <p:nvPicPr>
          <p:cNvPr id="7" name="Picture 6">
            <a:extLst>
              <a:ext uri="{FF2B5EF4-FFF2-40B4-BE49-F238E27FC236}">
                <a16:creationId xmlns:a16="http://schemas.microsoft.com/office/drawing/2014/main" id="{16E9B716-5E48-B54F-9981-A410EE5C88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2793" y="194561"/>
            <a:ext cx="2024348" cy="291643"/>
          </a:xfrm>
          <a:prstGeom prst="rect">
            <a:avLst/>
          </a:prstGeom>
        </p:spPr>
      </p:pic>
      <p:sp>
        <p:nvSpPr>
          <p:cNvPr id="8" name="Rectangle 7">
            <a:extLst>
              <a:ext uri="{FF2B5EF4-FFF2-40B4-BE49-F238E27FC236}">
                <a16:creationId xmlns:a16="http://schemas.microsoft.com/office/drawing/2014/main" id="{9535DA5F-1475-D24A-87A2-7BC54CC8C431}"/>
              </a:ext>
            </a:extLst>
          </p:cNvPr>
          <p:cNvSpPr/>
          <p:nvPr userDrawn="1"/>
        </p:nvSpPr>
        <p:spPr>
          <a:xfrm>
            <a:off x="-14869" y="-22268"/>
            <a:ext cx="12221737" cy="680760"/>
          </a:xfrm>
          <a:prstGeom prst="rect">
            <a:avLst/>
          </a:prstGeom>
          <a:solidFill>
            <a:srgbClr val="56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557A7623-16C4-8844-93FB-D3C02D59F7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88978" y="194559"/>
            <a:ext cx="2024348" cy="291643"/>
          </a:xfrm>
          <a:prstGeom prst="rect">
            <a:avLst/>
          </a:prstGeom>
        </p:spPr>
      </p:pic>
      <p:sp>
        <p:nvSpPr>
          <p:cNvPr id="11" name="Text Placeholder 15">
            <a:extLst>
              <a:ext uri="{FF2B5EF4-FFF2-40B4-BE49-F238E27FC236}">
                <a16:creationId xmlns:a16="http://schemas.microsoft.com/office/drawing/2014/main" id="{66CE99B6-E8DF-804C-BF49-0C5B2E7CC1B7}"/>
              </a:ext>
            </a:extLst>
          </p:cNvPr>
          <p:cNvSpPr>
            <a:spLocks noGrp="1"/>
          </p:cNvSpPr>
          <p:nvPr>
            <p:ph type="body" sz="quarter" idx="13" hasCustomPrompt="1"/>
          </p:nvPr>
        </p:nvSpPr>
        <p:spPr>
          <a:xfrm>
            <a:off x="476251" y="339802"/>
            <a:ext cx="2024347" cy="291643"/>
          </a:xfrm>
        </p:spPr>
        <p:txBody>
          <a:bodyP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dirty="0"/>
              <a:t>SLIDE SECTION</a:t>
            </a:r>
          </a:p>
        </p:txBody>
      </p:sp>
    </p:spTree>
    <p:extLst>
      <p:ext uri="{BB962C8B-B14F-4D97-AF65-F5344CB8AC3E}">
        <p14:creationId xmlns:p14="http://schemas.microsoft.com/office/powerpoint/2010/main" val="4087676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a:t>Click to edit Master title style</a:t>
            </a:r>
            <a:endParaRPr lang="fr-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4F81F6-E686-4BCF-BA3C-EFC8F861DBA0}" type="slidenum">
              <a:rPr lang="fr-CA" smtClean="0"/>
              <a:pPr/>
              <a:t>‹#›</a:t>
            </a:fld>
            <a:endParaRPr lang="fr-CA"/>
          </a:p>
        </p:txBody>
      </p:sp>
      <p:pic>
        <p:nvPicPr>
          <p:cNvPr id="7"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436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285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5538" name="Group 2"/>
          <p:cNvGrpSpPr>
            <a:grpSpLocks/>
          </p:cNvGrpSpPr>
          <p:nvPr/>
        </p:nvGrpSpPr>
        <p:grpSpPr bwMode="auto">
          <a:xfrm>
            <a:off x="1" y="2438401"/>
            <a:ext cx="12012084" cy="1052513"/>
            <a:chOff x="0" y="1536"/>
            <a:chExt cx="5675" cy="663"/>
          </a:xfrm>
        </p:grpSpPr>
        <p:grpSp>
          <p:nvGrpSpPr>
            <p:cNvPr id="65539" name="Group 3"/>
            <p:cNvGrpSpPr>
              <a:grpSpLocks/>
            </p:cNvGrpSpPr>
            <p:nvPr/>
          </p:nvGrpSpPr>
          <p:grpSpPr bwMode="auto">
            <a:xfrm>
              <a:off x="183" y="1604"/>
              <a:ext cx="448" cy="299"/>
              <a:chOff x="720" y="336"/>
              <a:chExt cx="624" cy="432"/>
            </a:xfrm>
          </p:grpSpPr>
          <p:sp>
            <p:nvSpPr>
              <p:cNvPr id="65540"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endParaRPr>
              </a:p>
            </p:txBody>
          </p:sp>
          <p:sp>
            <p:nvSpPr>
              <p:cNvPr id="6554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endParaRPr>
              </a:p>
            </p:txBody>
          </p:sp>
        </p:grpSp>
        <p:grpSp>
          <p:nvGrpSpPr>
            <p:cNvPr id="65542" name="Group 6"/>
            <p:cNvGrpSpPr>
              <a:grpSpLocks/>
            </p:cNvGrpSpPr>
            <p:nvPr/>
          </p:nvGrpSpPr>
          <p:grpSpPr bwMode="auto">
            <a:xfrm>
              <a:off x="261" y="1870"/>
              <a:ext cx="465" cy="299"/>
              <a:chOff x="912" y="2640"/>
              <a:chExt cx="672" cy="432"/>
            </a:xfrm>
          </p:grpSpPr>
          <p:sp>
            <p:nvSpPr>
              <p:cNvPr id="65543"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endParaRPr>
              </a:p>
            </p:txBody>
          </p:sp>
          <p:sp>
            <p:nvSpPr>
              <p:cNvPr id="6554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endParaRPr>
              </a:p>
            </p:txBody>
          </p:sp>
        </p:grpSp>
        <p:sp>
          <p:nvSpPr>
            <p:cNvPr id="6554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endParaRPr>
            </a:p>
          </p:txBody>
        </p:sp>
        <p:sp>
          <p:nvSpPr>
            <p:cNvPr id="65546"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endParaRPr>
            </a:p>
          </p:txBody>
        </p:sp>
        <p:sp>
          <p:nvSpPr>
            <p:cNvPr id="6554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endParaRPr>
            </a:p>
          </p:txBody>
        </p:sp>
      </p:grpSp>
      <p:sp>
        <p:nvSpPr>
          <p:cNvPr id="65548" name="Rectangle 12"/>
          <p:cNvSpPr>
            <a:spLocks noGrp="1" noChangeArrowheads="1"/>
          </p:cNvSpPr>
          <p:nvPr>
            <p:ph type="ctrTitle"/>
          </p:nvPr>
        </p:nvSpPr>
        <p:spPr>
          <a:xfrm>
            <a:off x="1320800" y="1828800"/>
            <a:ext cx="10363200" cy="1143000"/>
          </a:xfrm>
        </p:spPr>
        <p:txBody>
          <a:bodyPr/>
          <a:lstStyle>
            <a:lvl1pPr>
              <a:defRPr/>
            </a:lvl1pPr>
          </a:lstStyle>
          <a:p>
            <a:pPr lvl="0"/>
            <a:r>
              <a:rPr lang="en-US" altLang="en-US" noProof="0"/>
              <a:t>Click to edit Master title style</a:t>
            </a:r>
          </a:p>
        </p:txBody>
      </p:sp>
      <p:sp>
        <p:nvSpPr>
          <p:cNvPr id="655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65550" name="Rectangle 14"/>
          <p:cNvSpPr>
            <a:spLocks noGrp="1" noChangeArrowheads="1"/>
          </p:cNvSpPr>
          <p:nvPr>
            <p:ph type="dt" sz="half" idx="2"/>
          </p:nvPr>
        </p:nvSpPr>
        <p:spPr>
          <a:xfrm>
            <a:off x="1320800" y="6248400"/>
            <a:ext cx="2540000" cy="457200"/>
          </a:xfrm>
        </p:spPr>
        <p:txBody>
          <a:bodyPr/>
          <a:lstStyle>
            <a:lvl1pPr>
              <a:defRPr>
                <a:solidFill>
                  <a:schemeClr val="bg2"/>
                </a:solidFill>
              </a:defRPr>
            </a:lvl1pPr>
          </a:lstStyle>
          <a:p>
            <a:endParaRPr lang="en-US" altLang="en-US" dirty="0">
              <a:solidFill>
                <a:srgbClr val="1C1C1C"/>
              </a:solidFill>
            </a:endParaRPr>
          </a:p>
        </p:txBody>
      </p:sp>
      <p:sp>
        <p:nvSpPr>
          <p:cNvPr id="65551" name="Rectangle 15"/>
          <p:cNvSpPr>
            <a:spLocks noGrp="1" noChangeArrowheads="1"/>
          </p:cNvSpPr>
          <p:nvPr>
            <p:ph type="ftr" sz="quarter" idx="3"/>
          </p:nvPr>
        </p:nvSpPr>
        <p:spPr>
          <a:xfrm>
            <a:off x="4572000" y="6248400"/>
            <a:ext cx="3860800" cy="457200"/>
          </a:xfrm>
        </p:spPr>
        <p:txBody>
          <a:bodyPr/>
          <a:lstStyle>
            <a:lvl1pPr>
              <a:defRPr>
                <a:solidFill>
                  <a:schemeClr val="bg2"/>
                </a:solidFill>
              </a:defRPr>
            </a:lvl1pPr>
          </a:lstStyle>
          <a:p>
            <a:endParaRPr lang="en-US" altLang="en-US" dirty="0">
              <a:solidFill>
                <a:srgbClr val="1C1C1C"/>
              </a:solidFill>
            </a:endParaRPr>
          </a:p>
        </p:txBody>
      </p:sp>
      <p:sp>
        <p:nvSpPr>
          <p:cNvPr id="65552" name="Rectangle 16"/>
          <p:cNvSpPr>
            <a:spLocks noGrp="1" noChangeArrowheads="1"/>
          </p:cNvSpPr>
          <p:nvPr>
            <p:ph type="sldNum" sz="quarter" idx="4"/>
          </p:nvPr>
        </p:nvSpPr>
        <p:spPr>
          <a:xfrm>
            <a:off x="9144000" y="6248400"/>
            <a:ext cx="2540000" cy="457200"/>
          </a:xfrm>
        </p:spPr>
        <p:txBody>
          <a:bodyPr/>
          <a:lstStyle>
            <a:lvl1pPr>
              <a:defRPr>
                <a:solidFill>
                  <a:schemeClr val="bg2"/>
                </a:solidFill>
              </a:defRPr>
            </a:lvl1pPr>
          </a:lstStyle>
          <a:p>
            <a:fld id="{F62B2764-FA7D-45D6-BB06-0A67972C3A79}" type="slidenum">
              <a:rPr lang="en-US" altLang="en-US">
                <a:solidFill>
                  <a:srgbClr val="1C1C1C"/>
                </a:solidFill>
              </a:rPr>
              <a:pPr/>
              <a:t>‹#›</a:t>
            </a:fld>
            <a:endParaRPr lang="en-US" altLang="en-US" dirty="0">
              <a:solidFill>
                <a:srgbClr val="1C1C1C"/>
              </a:solidFill>
            </a:endParaRPr>
          </a:p>
        </p:txBody>
      </p:sp>
    </p:spTree>
    <p:extLst>
      <p:ext uri="{BB962C8B-B14F-4D97-AF65-F5344CB8AC3E}">
        <p14:creationId xmlns:p14="http://schemas.microsoft.com/office/powerpoint/2010/main" val="2592618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69F5FB-49B1-457E-8FAD-AA35554060F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61635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AD77CD-B12F-4232-BB36-AC22033117A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895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Dark">
  <p:cSld name="Title Slide Dark">
    <p:bg>
      <p:bgPr>
        <a:solidFill>
          <a:srgbClr val="0A1A31"/>
        </a:solidFill>
        <a:effectLst/>
      </p:bgPr>
    </p:bg>
    <p:spTree>
      <p:nvGrpSpPr>
        <p:cNvPr id="1" name="Shape 53"/>
        <p:cNvGrpSpPr/>
        <p:nvPr/>
      </p:nvGrpSpPr>
      <p:grpSpPr>
        <a:xfrm>
          <a:off x="0" y="0"/>
          <a:ext cx="0" cy="0"/>
          <a:chOff x="0" y="0"/>
          <a:chExt cx="0" cy="0"/>
        </a:xfrm>
      </p:grpSpPr>
      <p:sp>
        <p:nvSpPr>
          <p:cNvPr id="54" name="Google Shape;54;p80"/>
          <p:cNvSpPr txBox="1">
            <a:spLocks noGrp="1"/>
          </p:cNvSpPr>
          <p:nvPr>
            <p:ph type="ctrTitle"/>
          </p:nvPr>
        </p:nvSpPr>
        <p:spPr>
          <a:xfrm>
            <a:off x="703035" y="1122363"/>
            <a:ext cx="1065076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Arial Black"/>
              <a:buNone/>
              <a:defRPr sz="5000" b="1">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0"/>
          <p:cNvSpPr txBox="1">
            <a:spLocks noGrp="1"/>
          </p:cNvSpPr>
          <p:nvPr>
            <p:ph type="subTitle" idx="1"/>
          </p:nvPr>
        </p:nvSpPr>
        <p:spPr>
          <a:xfrm>
            <a:off x="703035" y="3602038"/>
            <a:ext cx="10650765" cy="7025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3200"/>
              <a:buNone/>
              <a:defRPr sz="3200" b="1"/>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cxnSp>
        <p:nvCxnSpPr>
          <p:cNvPr id="56" name="Google Shape;56;p80"/>
          <p:cNvCxnSpPr/>
          <p:nvPr/>
        </p:nvCxnSpPr>
        <p:spPr>
          <a:xfrm rot="10800000" flipH="1">
            <a:off x="703035" y="5726361"/>
            <a:ext cx="11488965" cy="1"/>
          </a:xfrm>
          <a:prstGeom prst="straightConnector1">
            <a:avLst/>
          </a:prstGeom>
          <a:noFill/>
          <a:ln w="57150" cap="flat" cmpd="sng">
            <a:solidFill>
              <a:srgbClr val="C7EA95"/>
            </a:solidFill>
            <a:prstDash val="solid"/>
            <a:miter lim="800000"/>
            <a:headEnd type="none" w="sm" len="sm"/>
            <a:tailEnd type="none" w="sm" len="sm"/>
          </a:ln>
        </p:spPr>
      </p:cxnSp>
      <p:sp>
        <p:nvSpPr>
          <p:cNvPr id="57" name="Google Shape;57;p80"/>
          <p:cNvSpPr/>
          <p:nvPr/>
        </p:nvSpPr>
        <p:spPr>
          <a:xfrm>
            <a:off x="8867955" y="376278"/>
            <a:ext cx="3324045" cy="701333"/>
          </a:xfrm>
          <a:prstGeom prst="rect">
            <a:avLst/>
          </a:prstGeom>
          <a:solidFill>
            <a:srgbClr val="C7EA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 name="Google Shape;58;p8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3035" y="492944"/>
            <a:ext cx="2742770" cy="468000"/>
          </a:xfrm>
          <a:prstGeom prst="rect">
            <a:avLst/>
          </a:prstGeom>
          <a:noFill/>
          <a:ln>
            <a:noFill/>
          </a:ln>
        </p:spPr>
      </p:pic>
      <p:sp>
        <p:nvSpPr>
          <p:cNvPr id="59" name="Google Shape;59;p80"/>
          <p:cNvSpPr txBox="1">
            <a:spLocks noGrp="1"/>
          </p:cNvSpPr>
          <p:nvPr>
            <p:ph type="body" idx="2"/>
          </p:nvPr>
        </p:nvSpPr>
        <p:spPr>
          <a:xfrm>
            <a:off x="703035" y="4396656"/>
            <a:ext cx="7086390" cy="451389"/>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lt1"/>
              </a:buClr>
              <a:buSzPts val="2400"/>
              <a:buNone/>
              <a:defRPr sz="2400"/>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0" name="Google Shape;60;p80"/>
          <p:cNvSpPr txBox="1">
            <a:spLocks noGrp="1"/>
          </p:cNvSpPr>
          <p:nvPr>
            <p:ph type="body" idx="3"/>
          </p:nvPr>
        </p:nvSpPr>
        <p:spPr>
          <a:xfrm>
            <a:off x="703035" y="5982333"/>
            <a:ext cx="2933190" cy="3186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5D47C78-E1E0-4CC4-835A-AB6D50E0390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9074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E340944-852B-41F1-A1EC-492D924A505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01038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E4AFA0D-DA79-4258-8F7F-7D8F3A223AB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9258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63CB561-A28A-4C91-A935-C5228079C37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85135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1DD8AA-7E96-4736-9819-070FDF2BECC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84880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C8D408-4091-4876-B109-B3E789C9E4A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5671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68A909-8726-4A7C-A5E2-E733FB25CCD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11316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CD3571-2940-418A-91AA-14FE92329E6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95427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94300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293C42"/>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2000" b="0" i="0">
                <a:solidFill>
                  <a:srgbClr val="293C42"/>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79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61"/>
        <p:cNvGrpSpPr/>
        <p:nvPr/>
      </p:nvGrpSpPr>
      <p:grpSpPr>
        <a:xfrm>
          <a:off x="0" y="0"/>
          <a:ext cx="0" cy="0"/>
          <a:chOff x="0" y="0"/>
          <a:chExt cx="0" cy="0"/>
        </a:xfrm>
      </p:grpSpPr>
      <p:sp>
        <p:nvSpPr>
          <p:cNvPr id="62" name="Google Shape;62;p81"/>
          <p:cNvSpPr txBox="1">
            <a:spLocks noGrp="1"/>
          </p:cNvSpPr>
          <p:nvPr>
            <p:ph type="body" idx="1"/>
          </p:nvPr>
        </p:nvSpPr>
        <p:spPr>
          <a:xfrm>
            <a:off x="838200" y="1544128"/>
            <a:ext cx="10515600" cy="463283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AutoNum type="arabicPeriod"/>
              <a:defRPr/>
            </a:lvl1pPr>
            <a:lvl2pPr marL="914400" lvl="1" indent="-381000" algn="l">
              <a:lnSpc>
                <a:spcPct val="90000"/>
              </a:lnSpc>
              <a:spcBef>
                <a:spcPts val="500"/>
              </a:spcBef>
              <a:spcAft>
                <a:spcPts val="0"/>
              </a:spcAft>
              <a:buClr>
                <a:schemeClr val="dk1"/>
              </a:buClr>
              <a:buSzPts val="2400"/>
              <a:buFont typeface="Noto Sans Symbols"/>
              <a:buChar char="▪"/>
              <a:defRPr/>
            </a:lvl2pPr>
            <a:lvl3pPr marL="1371600" lvl="2" indent="-355600" algn="l">
              <a:lnSpc>
                <a:spcPct val="90000"/>
              </a:lnSpc>
              <a:spcBef>
                <a:spcPts val="500"/>
              </a:spcBef>
              <a:spcAft>
                <a:spcPts val="0"/>
              </a:spcAft>
              <a:buClr>
                <a:schemeClr val="dk1"/>
              </a:buClr>
              <a:buSzPts val="2000"/>
              <a:buFont typeface="Arial"/>
              <a:buAutoNum type="alphaLcParenR"/>
              <a:defRPr/>
            </a:lvl3pPr>
            <a:lvl4pPr marL="1828800" lvl="3" indent="-342900" algn="l">
              <a:lnSpc>
                <a:spcPct val="90000"/>
              </a:lnSpc>
              <a:spcBef>
                <a:spcPts val="500"/>
              </a:spcBef>
              <a:spcAft>
                <a:spcPts val="0"/>
              </a:spcAft>
              <a:buClr>
                <a:schemeClr val="dk1"/>
              </a:buClr>
              <a:buSzPts val="1800"/>
              <a:buFont typeface="Arial"/>
              <a:buAutoNum type="romanUcPeriod"/>
              <a:defRPr/>
            </a:lvl4pPr>
            <a:lvl5pPr marL="2286000" lvl="4" indent="-342900" algn="l">
              <a:lnSpc>
                <a:spcPct val="90000"/>
              </a:lnSpc>
              <a:spcBef>
                <a:spcPts val="500"/>
              </a:spcBef>
              <a:spcAft>
                <a:spcPts val="0"/>
              </a:spcAft>
              <a:buClr>
                <a:schemeClr val="dk1"/>
              </a:buClr>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64" name="Google Shape;64;p81"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65" name="Google Shape;65;p81"/>
          <p:cNvSpPr/>
          <p:nvPr/>
        </p:nvSpPr>
        <p:spPr>
          <a:xfrm>
            <a:off x="838200" y="504132"/>
            <a:ext cx="262924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400" b="1">
                <a:solidFill>
                  <a:schemeClr val="dk1"/>
                </a:solidFill>
                <a:latin typeface="Arial"/>
                <a:ea typeface="Arial"/>
                <a:cs typeface="Arial"/>
                <a:sym typeface="Arial"/>
              </a:rPr>
              <a:t>AGENDA</a:t>
            </a:r>
            <a:endParaRPr sz="4400" b="1">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1704975"/>
          </a:xfrm>
          <a:custGeom>
            <a:avLst/>
            <a:gdLst/>
            <a:ahLst/>
            <a:cxnLst/>
            <a:rect l="l" t="t" r="r" b="b"/>
            <a:pathLst>
              <a:path w="12192000" h="1704975">
                <a:moveTo>
                  <a:pt x="0" y="1704975"/>
                </a:moveTo>
                <a:lnTo>
                  <a:pt x="12192000" y="1704975"/>
                </a:lnTo>
                <a:lnTo>
                  <a:pt x="12192000" y="0"/>
                </a:lnTo>
                <a:lnTo>
                  <a:pt x="0" y="0"/>
                </a:lnTo>
                <a:lnTo>
                  <a:pt x="0" y="1704975"/>
                </a:lnTo>
                <a:close/>
              </a:path>
            </a:pathLst>
          </a:custGeom>
          <a:solidFill>
            <a:srgbClr val="D6E1E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rgbClr val="293C42"/>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97272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293C42"/>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63544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9243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A255E7FE-6B5E-48FE-82D8-0ECB487FA2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950" y="1643282"/>
            <a:ext cx="5328954" cy="2637835"/>
          </a:xfrm>
          <a:prstGeom prst="rect">
            <a:avLst/>
          </a:prstGeom>
        </p:spPr>
      </p:pic>
      <p:sp>
        <p:nvSpPr>
          <p:cNvPr id="2" name="Title 1">
            <a:extLst>
              <a:ext uri="{FF2B5EF4-FFF2-40B4-BE49-F238E27FC236}">
                <a16:creationId xmlns:a16="http://schemas.microsoft.com/office/drawing/2014/main" id="{6A77763F-B38F-4D4F-8F36-079078E38908}"/>
              </a:ext>
            </a:extLst>
          </p:cNvPr>
          <p:cNvSpPr>
            <a:spLocks noGrp="1"/>
          </p:cNvSpPr>
          <p:nvPr>
            <p:ph type="ctrTitle"/>
          </p:nvPr>
        </p:nvSpPr>
        <p:spPr>
          <a:xfrm>
            <a:off x="5611552" y="1122363"/>
            <a:ext cx="5961889" cy="2387600"/>
          </a:xfrm>
        </p:spPr>
        <p:txBody>
          <a:bodyPr anchor="b"/>
          <a:lstStyle>
            <a:lvl1pPr algn="l">
              <a:defRPr sz="4700" b="1"/>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413BFDC-544B-498A-9A6F-A4605E9D0D72}"/>
              </a:ext>
            </a:extLst>
          </p:cNvPr>
          <p:cNvSpPr>
            <a:spLocks noGrp="1"/>
          </p:cNvSpPr>
          <p:nvPr>
            <p:ph type="subTitle" idx="1"/>
          </p:nvPr>
        </p:nvSpPr>
        <p:spPr>
          <a:xfrm>
            <a:off x="5611552" y="3602087"/>
            <a:ext cx="5961889" cy="1655763"/>
          </a:xfrm>
        </p:spPr>
        <p:txBody>
          <a:bodyPr/>
          <a:lstStyle>
            <a:lvl1pPr marL="0" indent="0" algn="l">
              <a:buNone/>
              <a:defRPr sz="2400"/>
            </a:lvl1pPr>
            <a:lvl2pPr marL="454637" indent="0" algn="ctr">
              <a:buNone/>
              <a:defRPr sz="2000"/>
            </a:lvl2pPr>
            <a:lvl3pPr marL="909270" indent="0" algn="ctr">
              <a:buNone/>
              <a:defRPr sz="1800"/>
            </a:lvl3pPr>
            <a:lvl4pPr marL="1363905" indent="0" algn="ctr">
              <a:buNone/>
              <a:defRPr sz="1600"/>
            </a:lvl4pPr>
            <a:lvl5pPr marL="1818539" indent="0" algn="ctr">
              <a:buNone/>
              <a:defRPr sz="1600"/>
            </a:lvl5pPr>
            <a:lvl6pPr marL="2273176" indent="0" algn="ctr">
              <a:buNone/>
              <a:defRPr sz="1600"/>
            </a:lvl6pPr>
            <a:lvl7pPr marL="2727808" indent="0" algn="ctr">
              <a:buNone/>
              <a:defRPr sz="1600"/>
            </a:lvl7pPr>
            <a:lvl8pPr marL="3182442" indent="0" algn="ctr">
              <a:buNone/>
              <a:defRPr sz="1600"/>
            </a:lvl8pPr>
            <a:lvl9pPr marL="3637079" indent="0" algn="ctr">
              <a:buNone/>
              <a:defRPr sz="1600"/>
            </a:lvl9pPr>
          </a:lstStyle>
          <a:p>
            <a:r>
              <a:rPr lang="en-US" dirty="0"/>
              <a:t>Click to edit Master subtitle style</a:t>
            </a:r>
            <a:endParaRPr lang="en-CA" dirty="0"/>
          </a:p>
        </p:txBody>
      </p:sp>
      <p:pic>
        <p:nvPicPr>
          <p:cNvPr id="6" name="Graphic 5">
            <a:extLst>
              <a:ext uri="{FF2B5EF4-FFF2-40B4-BE49-F238E27FC236}">
                <a16:creationId xmlns:a16="http://schemas.microsoft.com/office/drawing/2014/main" id="{90AF7AC5-2C89-4DAF-93AC-4ADB3846A896}"/>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rcRect l="13053" r="15277" b="34722"/>
          <a:stretch/>
        </p:blipFill>
        <p:spPr>
          <a:xfrm>
            <a:off x="17" y="5424936"/>
            <a:ext cx="12192000" cy="1443838"/>
          </a:xfrm>
          <a:prstGeom prst="rect">
            <a:avLst/>
          </a:prstGeom>
        </p:spPr>
      </p:pic>
    </p:spTree>
    <p:extLst>
      <p:ext uri="{BB962C8B-B14F-4D97-AF65-F5344CB8AC3E}">
        <p14:creationId xmlns:p14="http://schemas.microsoft.com/office/powerpoint/2010/main" val="1892995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8ED6-F114-4C4B-8409-611776027CA0}"/>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9FA72EA4-F220-4873-A515-98E07DE4F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A9FE4A6F-D044-486B-996F-4A40E65CDBD0}"/>
              </a:ext>
            </a:extLst>
          </p:cNvPr>
          <p:cNvSpPr>
            <a:spLocks noGrp="1"/>
          </p:cNvSpPr>
          <p:nvPr>
            <p:ph type="sldNum" sz="quarter" idx="12"/>
          </p:nvPr>
        </p:nvSpPr>
        <p:spPr/>
        <p:txBody>
          <a:bodyPr/>
          <a:lstStyle>
            <a:lvl1pPr>
              <a:defRPr>
                <a:solidFill>
                  <a:schemeClr val="tx2"/>
                </a:solidFill>
              </a:defRPr>
            </a:lvl1pPr>
          </a:lstStyle>
          <a:p>
            <a:fld id="{774530F1-9762-4678-A9B8-82518B3A28FA}" type="slidenum">
              <a:rPr lang="en-CA" smtClean="0"/>
              <a:pPr/>
              <a:t>‹#›</a:t>
            </a:fld>
            <a:endParaRPr lang="en-CA" dirty="0"/>
          </a:p>
        </p:txBody>
      </p:sp>
      <p:pic>
        <p:nvPicPr>
          <p:cNvPr id="7" name="Graphic 6">
            <a:extLst>
              <a:ext uri="{FF2B5EF4-FFF2-40B4-BE49-F238E27FC236}">
                <a16:creationId xmlns:a16="http://schemas.microsoft.com/office/drawing/2014/main" id="{8E0B6050-F35E-412C-9B87-BEBDEFC64BD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85" r="80836" b="6192"/>
          <a:stretch/>
        </p:blipFill>
        <p:spPr>
          <a:xfrm>
            <a:off x="10492155" y="180243"/>
            <a:ext cx="1699868" cy="1077109"/>
          </a:xfrm>
          <a:prstGeom prst="rect">
            <a:avLst/>
          </a:prstGeom>
        </p:spPr>
      </p:pic>
      <p:pic>
        <p:nvPicPr>
          <p:cNvPr id="9" name="Picture 8" descr="Logo&#10;&#10;Description automatically generated">
            <a:extLst>
              <a:ext uri="{FF2B5EF4-FFF2-40B4-BE49-F238E27FC236}">
                <a16:creationId xmlns:a16="http://schemas.microsoft.com/office/drawing/2014/main" id="{3F6B8481-26EE-47C8-874F-EEBE499F9B6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1814" y="5898450"/>
            <a:ext cx="1657350" cy="820389"/>
          </a:xfrm>
          <a:prstGeom prst="rect">
            <a:avLst/>
          </a:prstGeom>
        </p:spPr>
      </p:pic>
    </p:spTree>
    <p:extLst>
      <p:ext uri="{BB962C8B-B14F-4D97-AF65-F5344CB8AC3E}">
        <p14:creationId xmlns:p14="http://schemas.microsoft.com/office/powerpoint/2010/main" val="2612796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Alterna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7763F-B38F-4D4F-8F36-079078E38908}"/>
              </a:ext>
            </a:extLst>
          </p:cNvPr>
          <p:cNvSpPr>
            <a:spLocks noGrp="1"/>
          </p:cNvSpPr>
          <p:nvPr>
            <p:ph type="ctrTitle"/>
          </p:nvPr>
        </p:nvSpPr>
        <p:spPr>
          <a:xfrm>
            <a:off x="5611552" y="1122363"/>
            <a:ext cx="5961889" cy="2387600"/>
          </a:xfrm>
        </p:spPr>
        <p:txBody>
          <a:bodyPr anchor="b"/>
          <a:lstStyle>
            <a:lvl1pPr algn="l">
              <a:defRPr sz="4700">
                <a:solidFill>
                  <a:schemeClr val="bg1"/>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413BFDC-544B-498A-9A6F-A4605E9D0D72}"/>
              </a:ext>
            </a:extLst>
          </p:cNvPr>
          <p:cNvSpPr>
            <a:spLocks noGrp="1"/>
          </p:cNvSpPr>
          <p:nvPr>
            <p:ph type="subTitle" idx="1"/>
          </p:nvPr>
        </p:nvSpPr>
        <p:spPr>
          <a:xfrm>
            <a:off x="5611552" y="3602087"/>
            <a:ext cx="5961889" cy="1655763"/>
          </a:xfrm>
        </p:spPr>
        <p:txBody>
          <a:bodyPr/>
          <a:lstStyle>
            <a:lvl1pPr marL="0" indent="0" algn="l">
              <a:buNone/>
              <a:defRPr sz="2400">
                <a:solidFill>
                  <a:schemeClr val="bg1"/>
                </a:solidFill>
              </a:defRPr>
            </a:lvl1pPr>
            <a:lvl2pPr marL="454637" indent="0" algn="ctr">
              <a:buNone/>
              <a:defRPr sz="2000"/>
            </a:lvl2pPr>
            <a:lvl3pPr marL="909270" indent="0" algn="ctr">
              <a:buNone/>
              <a:defRPr sz="1800"/>
            </a:lvl3pPr>
            <a:lvl4pPr marL="1363905" indent="0" algn="ctr">
              <a:buNone/>
              <a:defRPr sz="1600"/>
            </a:lvl4pPr>
            <a:lvl5pPr marL="1818539" indent="0" algn="ctr">
              <a:buNone/>
              <a:defRPr sz="1600"/>
            </a:lvl5pPr>
            <a:lvl6pPr marL="2273176" indent="0" algn="ctr">
              <a:buNone/>
              <a:defRPr sz="1600"/>
            </a:lvl6pPr>
            <a:lvl7pPr marL="2727808" indent="0" algn="ctr">
              <a:buNone/>
              <a:defRPr sz="1600"/>
            </a:lvl7pPr>
            <a:lvl8pPr marL="3182442" indent="0" algn="ctr">
              <a:buNone/>
              <a:defRPr sz="1600"/>
            </a:lvl8pPr>
            <a:lvl9pPr marL="3637079" indent="0" algn="ctr">
              <a:buNone/>
              <a:defRPr sz="1600"/>
            </a:lvl9pPr>
          </a:lstStyle>
          <a:p>
            <a:r>
              <a:rPr lang="en-US" dirty="0"/>
              <a:t>Click to edit Master subtitle style</a:t>
            </a:r>
            <a:endParaRPr lang="en-CA" dirty="0"/>
          </a:p>
        </p:txBody>
      </p:sp>
      <p:pic>
        <p:nvPicPr>
          <p:cNvPr id="6" name="Graphic 5">
            <a:extLst>
              <a:ext uri="{FF2B5EF4-FFF2-40B4-BE49-F238E27FC236}">
                <a16:creationId xmlns:a16="http://schemas.microsoft.com/office/drawing/2014/main" id="{466996B8-1400-4B2F-885C-CDE845399CB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3053" r="15277" b="34722"/>
          <a:stretch/>
        </p:blipFill>
        <p:spPr>
          <a:xfrm>
            <a:off x="17" y="5424936"/>
            <a:ext cx="12192000" cy="1443838"/>
          </a:xfrm>
          <a:prstGeom prst="rect">
            <a:avLst/>
          </a:prstGeom>
        </p:spPr>
      </p:pic>
      <p:pic>
        <p:nvPicPr>
          <p:cNvPr id="7" name="Picture 6">
            <a:extLst>
              <a:ext uri="{FF2B5EF4-FFF2-40B4-BE49-F238E27FC236}">
                <a16:creationId xmlns:a16="http://schemas.microsoft.com/office/drawing/2014/main" id="{00B4F18A-E00B-44F6-98EC-4547E52DD6A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04950" y="1643284"/>
            <a:ext cx="5328954" cy="2637831"/>
          </a:xfrm>
          <a:prstGeom prst="rect">
            <a:avLst/>
          </a:prstGeom>
        </p:spPr>
      </p:pic>
    </p:spTree>
    <p:extLst>
      <p:ext uri="{BB962C8B-B14F-4D97-AF65-F5344CB8AC3E}">
        <p14:creationId xmlns:p14="http://schemas.microsoft.com/office/powerpoint/2010/main" val="3295150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8F6B5-153C-4F26-9C6F-B2E1F59EF9CD}"/>
              </a:ext>
            </a:extLst>
          </p:cNvPr>
          <p:cNvSpPr>
            <a:spLocks noGrp="1"/>
          </p:cNvSpPr>
          <p:nvPr>
            <p:ph type="title"/>
          </p:nvPr>
        </p:nvSpPr>
        <p:spPr>
          <a:xfrm>
            <a:off x="831888" y="795399"/>
            <a:ext cx="5916423" cy="2852737"/>
          </a:xfrm>
        </p:spPr>
        <p:txBody>
          <a:bodyPr anchor="b"/>
          <a:lstStyle>
            <a:lvl1pPr>
              <a:defRPr sz="4700"/>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52E6D995-5B0E-4F68-9C3C-31240E7512C8}"/>
              </a:ext>
            </a:extLst>
          </p:cNvPr>
          <p:cNvSpPr>
            <a:spLocks noGrp="1"/>
          </p:cNvSpPr>
          <p:nvPr>
            <p:ph type="body" idx="1"/>
          </p:nvPr>
        </p:nvSpPr>
        <p:spPr>
          <a:xfrm>
            <a:off x="831888" y="3675126"/>
            <a:ext cx="5916423" cy="1500187"/>
          </a:xfrm>
        </p:spPr>
        <p:txBody>
          <a:bodyPr/>
          <a:lstStyle>
            <a:lvl1pPr marL="0" indent="0">
              <a:buNone/>
              <a:defRPr sz="2400">
                <a:solidFill>
                  <a:schemeClr val="tx1">
                    <a:tint val="75000"/>
                  </a:schemeClr>
                </a:solidFill>
              </a:defRPr>
            </a:lvl1pPr>
            <a:lvl2pPr marL="454637" indent="0">
              <a:buNone/>
              <a:defRPr sz="2000">
                <a:solidFill>
                  <a:schemeClr val="tx1">
                    <a:tint val="75000"/>
                  </a:schemeClr>
                </a:solidFill>
              </a:defRPr>
            </a:lvl2pPr>
            <a:lvl3pPr marL="909270" indent="0">
              <a:buNone/>
              <a:defRPr sz="1800">
                <a:solidFill>
                  <a:schemeClr val="tx1">
                    <a:tint val="75000"/>
                  </a:schemeClr>
                </a:solidFill>
              </a:defRPr>
            </a:lvl3pPr>
            <a:lvl4pPr marL="1363905" indent="0">
              <a:buNone/>
              <a:defRPr sz="1600">
                <a:solidFill>
                  <a:schemeClr val="tx1">
                    <a:tint val="75000"/>
                  </a:schemeClr>
                </a:solidFill>
              </a:defRPr>
            </a:lvl4pPr>
            <a:lvl5pPr marL="1818539" indent="0">
              <a:buNone/>
              <a:defRPr sz="1600">
                <a:solidFill>
                  <a:schemeClr val="tx1">
                    <a:tint val="75000"/>
                  </a:schemeClr>
                </a:solidFill>
              </a:defRPr>
            </a:lvl5pPr>
            <a:lvl6pPr marL="2273176" indent="0">
              <a:buNone/>
              <a:defRPr sz="1600">
                <a:solidFill>
                  <a:schemeClr val="tx1">
                    <a:tint val="75000"/>
                  </a:schemeClr>
                </a:solidFill>
              </a:defRPr>
            </a:lvl6pPr>
            <a:lvl7pPr marL="2727808" indent="0">
              <a:buNone/>
              <a:defRPr sz="1600">
                <a:solidFill>
                  <a:schemeClr val="tx1">
                    <a:tint val="75000"/>
                  </a:schemeClr>
                </a:solidFill>
              </a:defRPr>
            </a:lvl7pPr>
            <a:lvl8pPr marL="3182442" indent="0">
              <a:buNone/>
              <a:defRPr sz="1600">
                <a:solidFill>
                  <a:schemeClr val="tx1">
                    <a:tint val="75000"/>
                  </a:schemeClr>
                </a:solidFill>
              </a:defRPr>
            </a:lvl8pPr>
            <a:lvl9pPr marL="3637079"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779D905-36A8-47FE-916F-CD42E801D6ED}"/>
              </a:ext>
            </a:extLst>
          </p:cNvPr>
          <p:cNvSpPr>
            <a:spLocks noGrp="1"/>
          </p:cNvSpPr>
          <p:nvPr>
            <p:ph type="sldNum" sz="quarter" idx="12"/>
          </p:nvPr>
        </p:nvSpPr>
        <p:spPr/>
        <p:txBody>
          <a:bodyPr/>
          <a:lstStyle>
            <a:lvl1pPr>
              <a:defRPr>
                <a:solidFill>
                  <a:schemeClr val="tx2"/>
                </a:solidFill>
              </a:defRPr>
            </a:lvl1pPr>
          </a:lstStyle>
          <a:p>
            <a:fld id="{774530F1-9762-4678-A9B8-82518B3A28FA}" type="slidenum">
              <a:rPr lang="en-CA" smtClean="0"/>
              <a:pPr/>
              <a:t>‹#›</a:t>
            </a:fld>
            <a:endParaRPr lang="en-CA" dirty="0"/>
          </a:p>
        </p:txBody>
      </p:sp>
      <p:pic>
        <p:nvPicPr>
          <p:cNvPr id="10" name="Picture 9" descr="Logo&#10;&#10;Description automatically generated">
            <a:extLst>
              <a:ext uri="{FF2B5EF4-FFF2-40B4-BE49-F238E27FC236}">
                <a16:creationId xmlns:a16="http://schemas.microsoft.com/office/drawing/2014/main" id="{B7D9DF92-C4E3-4890-9296-2282CFE0A5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1814" y="5898450"/>
            <a:ext cx="1657350" cy="820389"/>
          </a:xfrm>
          <a:prstGeom prst="rect">
            <a:avLst/>
          </a:prstGeom>
        </p:spPr>
      </p:pic>
      <p:pic>
        <p:nvPicPr>
          <p:cNvPr id="11" name="Graphic 10">
            <a:extLst>
              <a:ext uri="{FF2B5EF4-FFF2-40B4-BE49-F238E27FC236}">
                <a16:creationId xmlns:a16="http://schemas.microsoft.com/office/drawing/2014/main" id="{F284B71A-6274-48E3-89C1-89F96EDDD20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rcRect l="-85" r="80836" b="6192"/>
          <a:stretch/>
        </p:blipFill>
        <p:spPr>
          <a:xfrm>
            <a:off x="7342862" y="388929"/>
            <a:ext cx="4849153" cy="3072630"/>
          </a:xfrm>
          <a:prstGeom prst="rect">
            <a:avLst/>
          </a:prstGeom>
        </p:spPr>
      </p:pic>
    </p:spTree>
    <p:extLst>
      <p:ext uri="{BB962C8B-B14F-4D97-AF65-F5344CB8AC3E}">
        <p14:creationId xmlns:p14="http://schemas.microsoft.com/office/powerpoint/2010/main" val="3891088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Alterna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8F6B5-153C-4F26-9C6F-B2E1F59EF9CD}"/>
              </a:ext>
            </a:extLst>
          </p:cNvPr>
          <p:cNvSpPr>
            <a:spLocks noGrp="1"/>
          </p:cNvSpPr>
          <p:nvPr>
            <p:ph type="title"/>
          </p:nvPr>
        </p:nvSpPr>
        <p:spPr>
          <a:xfrm>
            <a:off x="831888" y="795399"/>
            <a:ext cx="5916423" cy="2852737"/>
          </a:xfrm>
        </p:spPr>
        <p:txBody>
          <a:bodyPr anchor="b"/>
          <a:lstStyle>
            <a:lvl1pPr>
              <a:defRPr sz="4700">
                <a:solidFill>
                  <a:schemeClr val="bg1"/>
                </a:solidFill>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52E6D995-5B0E-4F68-9C3C-31240E7512C8}"/>
              </a:ext>
            </a:extLst>
          </p:cNvPr>
          <p:cNvSpPr>
            <a:spLocks noGrp="1"/>
          </p:cNvSpPr>
          <p:nvPr>
            <p:ph type="body" idx="1"/>
          </p:nvPr>
        </p:nvSpPr>
        <p:spPr>
          <a:xfrm>
            <a:off x="831888" y="3675126"/>
            <a:ext cx="5916423" cy="1500187"/>
          </a:xfrm>
        </p:spPr>
        <p:txBody>
          <a:bodyPr/>
          <a:lstStyle>
            <a:lvl1pPr marL="0" indent="0">
              <a:buNone/>
              <a:defRPr sz="2400">
                <a:solidFill>
                  <a:schemeClr val="bg1"/>
                </a:solidFill>
              </a:defRPr>
            </a:lvl1pPr>
            <a:lvl2pPr marL="454637" indent="0">
              <a:buNone/>
              <a:defRPr sz="2000">
                <a:solidFill>
                  <a:schemeClr val="tx1">
                    <a:tint val="75000"/>
                  </a:schemeClr>
                </a:solidFill>
              </a:defRPr>
            </a:lvl2pPr>
            <a:lvl3pPr marL="909270" indent="0">
              <a:buNone/>
              <a:defRPr sz="1800">
                <a:solidFill>
                  <a:schemeClr val="tx1">
                    <a:tint val="75000"/>
                  </a:schemeClr>
                </a:solidFill>
              </a:defRPr>
            </a:lvl3pPr>
            <a:lvl4pPr marL="1363905" indent="0">
              <a:buNone/>
              <a:defRPr sz="1600">
                <a:solidFill>
                  <a:schemeClr val="tx1">
                    <a:tint val="75000"/>
                  </a:schemeClr>
                </a:solidFill>
              </a:defRPr>
            </a:lvl4pPr>
            <a:lvl5pPr marL="1818539" indent="0">
              <a:buNone/>
              <a:defRPr sz="1600">
                <a:solidFill>
                  <a:schemeClr val="tx1">
                    <a:tint val="75000"/>
                  </a:schemeClr>
                </a:solidFill>
              </a:defRPr>
            </a:lvl5pPr>
            <a:lvl6pPr marL="2273176" indent="0">
              <a:buNone/>
              <a:defRPr sz="1600">
                <a:solidFill>
                  <a:schemeClr val="tx1">
                    <a:tint val="75000"/>
                  </a:schemeClr>
                </a:solidFill>
              </a:defRPr>
            </a:lvl6pPr>
            <a:lvl7pPr marL="2727808" indent="0">
              <a:buNone/>
              <a:defRPr sz="1600">
                <a:solidFill>
                  <a:schemeClr val="tx1">
                    <a:tint val="75000"/>
                  </a:schemeClr>
                </a:solidFill>
              </a:defRPr>
            </a:lvl7pPr>
            <a:lvl8pPr marL="3182442" indent="0">
              <a:buNone/>
              <a:defRPr sz="1600">
                <a:solidFill>
                  <a:schemeClr val="tx1">
                    <a:tint val="75000"/>
                  </a:schemeClr>
                </a:solidFill>
              </a:defRPr>
            </a:lvl8pPr>
            <a:lvl9pPr marL="3637079"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779D905-36A8-47FE-916F-CD42E801D6ED}"/>
              </a:ext>
            </a:extLst>
          </p:cNvPr>
          <p:cNvSpPr>
            <a:spLocks noGrp="1"/>
          </p:cNvSpPr>
          <p:nvPr>
            <p:ph type="sldNum" sz="quarter" idx="12"/>
          </p:nvPr>
        </p:nvSpPr>
        <p:spPr/>
        <p:txBody>
          <a:bodyPr/>
          <a:lstStyle>
            <a:lvl1pPr>
              <a:defRPr>
                <a:solidFill>
                  <a:schemeClr val="bg1"/>
                </a:solidFill>
              </a:defRPr>
            </a:lvl1pPr>
          </a:lstStyle>
          <a:p>
            <a:fld id="{774530F1-9762-4678-A9B8-82518B3A28FA}" type="slidenum">
              <a:rPr lang="en-CA" smtClean="0"/>
              <a:pPr/>
              <a:t>‹#›</a:t>
            </a:fld>
            <a:endParaRPr lang="en-CA" dirty="0"/>
          </a:p>
        </p:txBody>
      </p:sp>
      <p:pic>
        <p:nvPicPr>
          <p:cNvPr id="8" name="Picture 7">
            <a:extLst>
              <a:ext uri="{FF2B5EF4-FFF2-40B4-BE49-F238E27FC236}">
                <a16:creationId xmlns:a16="http://schemas.microsoft.com/office/drawing/2014/main" id="{99B2A502-CA0C-4D75-BB83-E7C39EB545D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91814" y="5898402"/>
            <a:ext cx="1657350" cy="820388"/>
          </a:xfrm>
          <a:prstGeom prst="rect">
            <a:avLst/>
          </a:prstGeom>
        </p:spPr>
      </p:pic>
      <p:pic>
        <p:nvPicPr>
          <p:cNvPr id="10" name="Graphic 9">
            <a:extLst>
              <a:ext uri="{FF2B5EF4-FFF2-40B4-BE49-F238E27FC236}">
                <a16:creationId xmlns:a16="http://schemas.microsoft.com/office/drawing/2014/main" id="{F435CFE3-7679-4B34-BF07-D5A42C819C2F}"/>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rcRect l="-85" r="80836" b="6192"/>
          <a:stretch/>
        </p:blipFill>
        <p:spPr>
          <a:xfrm>
            <a:off x="7342862" y="388929"/>
            <a:ext cx="4849153" cy="3072630"/>
          </a:xfrm>
          <a:prstGeom prst="rect">
            <a:avLst/>
          </a:prstGeom>
        </p:spPr>
      </p:pic>
    </p:spTree>
    <p:extLst>
      <p:ext uri="{BB962C8B-B14F-4D97-AF65-F5344CB8AC3E}">
        <p14:creationId xmlns:p14="http://schemas.microsoft.com/office/powerpoint/2010/main" val="3578662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367E-89DD-43A3-A52F-486FBB0BE39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48E0EB3-8CFD-42C8-8274-14C62F261A88}"/>
              </a:ext>
            </a:extLst>
          </p:cNvPr>
          <p:cNvSpPr>
            <a:spLocks noGrp="1"/>
          </p:cNvSpPr>
          <p:nvPr>
            <p:ph sz="half" idx="1"/>
          </p:nvPr>
        </p:nvSpPr>
        <p:spPr>
          <a:xfrm>
            <a:off x="838217" y="182563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C2E1D3F-C710-430D-96E5-E34AFD814B78}"/>
              </a:ext>
            </a:extLst>
          </p:cNvPr>
          <p:cNvSpPr>
            <a:spLocks noGrp="1"/>
          </p:cNvSpPr>
          <p:nvPr>
            <p:ph sz="half" idx="2"/>
          </p:nvPr>
        </p:nvSpPr>
        <p:spPr>
          <a:xfrm>
            <a:off x="6172202" y="182563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a:extLst>
              <a:ext uri="{FF2B5EF4-FFF2-40B4-BE49-F238E27FC236}">
                <a16:creationId xmlns:a16="http://schemas.microsoft.com/office/drawing/2014/main" id="{94C18148-882E-4D78-892E-639C4BF4D331}"/>
              </a:ext>
            </a:extLst>
          </p:cNvPr>
          <p:cNvSpPr>
            <a:spLocks noGrp="1"/>
          </p:cNvSpPr>
          <p:nvPr>
            <p:ph type="sldNum" sz="quarter" idx="12"/>
          </p:nvPr>
        </p:nvSpPr>
        <p:spPr/>
        <p:txBody>
          <a:bodyPr/>
          <a:lstStyle>
            <a:lvl1pPr>
              <a:defRPr>
                <a:solidFill>
                  <a:schemeClr val="tx2"/>
                </a:solidFill>
              </a:defRPr>
            </a:lvl1pPr>
          </a:lstStyle>
          <a:p>
            <a:fld id="{774530F1-9762-4678-A9B8-82518B3A28FA}" type="slidenum">
              <a:rPr lang="en-CA" smtClean="0"/>
              <a:pPr/>
              <a:t>‹#›</a:t>
            </a:fld>
            <a:endParaRPr lang="en-CA" dirty="0"/>
          </a:p>
        </p:txBody>
      </p:sp>
      <p:pic>
        <p:nvPicPr>
          <p:cNvPr id="9" name="Graphic 8">
            <a:extLst>
              <a:ext uri="{FF2B5EF4-FFF2-40B4-BE49-F238E27FC236}">
                <a16:creationId xmlns:a16="http://schemas.microsoft.com/office/drawing/2014/main" id="{3FAEEFFA-1731-46C6-8C41-78278D7DE0E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85" r="80836" b="6192"/>
          <a:stretch/>
        </p:blipFill>
        <p:spPr>
          <a:xfrm>
            <a:off x="10492155" y="180243"/>
            <a:ext cx="1699868" cy="1077109"/>
          </a:xfrm>
          <a:prstGeom prst="rect">
            <a:avLst/>
          </a:prstGeom>
        </p:spPr>
      </p:pic>
      <p:pic>
        <p:nvPicPr>
          <p:cNvPr id="11" name="Picture 10" descr="Logo&#10;&#10;Description automatically generated">
            <a:extLst>
              <a:ext uri="{FF2B5EF4-FFF2-40B4-BE49-F238E27FC236}">
                <a16:creationId xmlns:a16="http://schemas.microsoft.com/office/drawing/2014/main" id="{70AC4B31-903A-42CD-9F8F-0A844B9CEB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1814" y="5898450"/>
            <a:ext cx="1657350" cy="820389"/>
          </a:xfrm>
          <a:prstGeom prst="rect">
            <a:avLst/>
          </a:prstGeom>
        </p:spPr>
      </p:pic>
    </p:spTree>
    <p:extLst>
      <p:ext uri="{BB962C8B-B14F-4D97-AF65-F5344CB8AC3E}">
        <p14:creationId xmlns:p14="http://schemas.microsoft.com/office/powerpoint/2010/main" val="3616277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66AD-4A77-49C4-9F0E-2EE674D774D8}"/>
              </a:ext>
            </a:extLst>
          </p:cNvPr>
          <p:cNvSpPr>
            <a:spLocks noGrp="1"/>
          </p:cNvSpPr>
          <p:nvPr>
            <p:ph type="title"/>
          </p:nvPr>
        </p:nvSpPr>
        <p:spPr>
          <a:xfrm>
            <a:off x="839789" y="365129"/>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0BD14EB-3622-43BB-89B0-F03DDDD0EAFF}"/>
              </a:ext>
            </a:extLst>
          </p:cNvPr>
          <p:cNvSpPr>
            <a:spLocks noGrp="1"/>
          </p:cNvSpPr>
          <p:nvPr>
            <p:ph type="body" idx="1"/>
          </p:nvPr>
        </p:nvSpPr>
        <p:spPr>
          <a:xfrm>
            <a:off x="839789" y="1681164"/>
            <a:ext cx="5157786" cy="823912"/>
          </a:xfrm>
        </p:spPr>
        <p:txBody>
          <a:bodyPr anchor="b"/>
          <a:lstStyle>
            <a:lvl1pPr marL="0" indent="0">
              <a:buNone/>
              <a:defRPr sz="2400" b="0">
                <a:latin typeface="+mj-lt"/>
              </a:defRPr>
            </a:lvl1pPr>
            <a:lvl2pPr marL="454637" indent="0">
              <a:buNone/>
              <a:defRPr sz="2000" b="1"/>
            </a:lvl2pPr>
            <a:lvl3pPr marL="909270" indent="0">
              <a:buNone/>
              <a:defRPr sz="1800" b="1"/>
            </a:lvl3pPr>
            <a:lvl4pPr marL="1363905" indent="0">
              <a:buNone/>
              <a:defRPr sz="1600" b="1"/>
            </a:lvl4pPr>
            <a:lvl5pPr marL="1818539" indent="0">
              <a:buNone/>
              <a:defRPr sz="1600" b="1"/>
            </a:lvl5pPr>
            <a:lvl6pPr marL="2273176" indent="0">
              <a:buNone/>
              <a:defRPr sz="1600" b="1"/>
            </a:lvl6pPr>
            <a:lvl7pPr marL="2727808" indent="0">
              <a:buNone/>
              <a:defRPr sz="1600" b="1"/>
            </a:lvl7pPr>
            <a:lvl8pPr marL="3182442" indent="0">
              <a:buNone/>
              <a:defRPr sz="1600" b="1"/>
            </a:lvl8pPr>
            <a:lvl9pPr marL="363707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FAE602B-4B8E-40A6-AB58-704EE203F50E}"/>
              </a:ext>
            </a:extLst>
          </p:cNvPr>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D46995A-E51E-4EDA-8EE8-228D1EC657AD}"/>
              </a:ext>
            </a:extLst>
          </p:cNvPr>
          <p:cNvSpPr>
            <a:spLocks noGrp="1"/>
          </p:cNvSpPr>
          <p:nvPr>
            <p:ph type="body" sz="quarter" idx="3"/>
          </p:nvPr>
        </p:nvSpPr>
        <p:spPr>
          <a:xfrm>
            <a:off x="6172209" y="1681164"/>
            <a:ext cx="5183188" cy="823912"/>
          </a:xfrm>
        </p:spPr>
        <p:txBody>
          <a:bodyPr anchor="b"/>
          <a:lstStyle>
            <a:lvl1pPr marL="0" indent="0">
              <a:buNone/>
              <a:defRPr sz="2400" b="0">
                <a:latin typeface="+mj-lt"/>
              </a:defRPr>
            </a:lvl1pPr>
            <a:lvl2pPr marL="454637" indent="0">
              <a:buNone/>
              <a:defRPr sz="2000" b="1"/>
            </a:lvl2pPr>
            <a:lvl3pPr marL="909270" indent="0">
              <a:buNone/>
              <a:defRPr sz="1800" b="1"/>
            </a:lvl3pPr>
            <a:lvl4pPr marL="1363905" indent="0">
              <a:buNone/>
              <a:defRPr sz="1600" b="1"/>
            </a:lvl4pPr>
            <a:lvl5pPr marL="1818539" indent="0">
              <a:buNone/>
              <a:defRPr sz="1600" b="1"/>
            </a:lvl5pPr>
            <a:lvl6pPr marL="2273176" indent="0">
              <a:buNone/>
              <a:defRPr sz="1600" b="1"/>
            </a:lvl6pPr>
            <a:lvl7pPr marL="2727808" indent="0">
              <a:buNone/>
              <a:defRPr sz="1600" b="1"/>
            </a:lvl7pPr>
            <a:lvl8pPr marL="3182442" indent="0">
              <a:buNone/>
              <a:defRPr sz="1600" b="1"/>
            </a:lvl8pPr>
            <a:lvl9pPr marL="363707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C417943-83BD-418C-918F-DD078802B927}"/>
              </a:ext>
            </a:extLst>
          </p:cNvPr>
          <p:cNvSpPr>
            <a:spLocks noGrp="1"/>
          </p:cNvSpPr>
          <p:nvPr>
            <p:ph sz="quarter" idx="4"/>
          </p:nvPr>
        </p:nvSpPr>
        <p:spPr>
          <a:xfrm>
            <a:off x="6172209"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a:extLst>
              <a:ext uri="{FF2B5EF4-FFF2-40B4-BE49-F238E27FC236}">
                <a16:creationId xmlns:a16="http://schemas.microsoft.com/office/drawing/2014/main" id="{DD323738-B1C9-4F21-85DC-3EC4C3582278}"/>
              </a:ext>
            </a:extLst>
          </p:cNvPr>
          <p:cNvSpPr>
            <a:spLocks noGrp="1"/>
          </p:cNvSpPr>
          <p:nvPr>
            <p:ph type="sldNum" sz="quarter" idx="12"/>
          </p:nvPr>
        </p:nvSpPr>
        <p:spPr/>
        <p:txBody>
          <a:bodyPr/>
          <a:lstStyle>
            <a:lvl1pPr>
              <a:defRPr>
                <a:solidFill>
                  <a:schemeClr val="tx2"/>
                </a:solidFill>
              </a:defRPr>
            </a:lvl1pPr>
          </a:lstStyle>
          <a:p>
            <a:fld id="{774530F1-9762-4678-A9B8-82518B3A28FA}" type="slidenum">
              <a:rPr lang="en-CA" smtClean="0"/>
              <a:pPr/>
              <a:t>‹#›</a:t>
            </a:fld>
            <a:endParaRPr lang="en-CA" dirty="0"/>
          </a:p>
        </p:txBody>
      </p:sp>
      <p:pic>
        <p:nvPicPr>
          <p:cNvPr id="11" name="Graphic 10">
            <a:extLst>
              <a:ext uri="{FF2B5EF4-FFF2-40B4-BE49-F238E27FC236}">
                <a16:creationId xmlns:a16="http://schemas.microsoft.com/office/drawing/2014/main" id="{CF746EEA-C7CE-4D23-BC3B-4426DA332669}"/>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85" r="80836" b="6192"/>
          <a:stretch/>
        </p:blipFill>
        <p:spPr>
          <a:xfrm>
            <a:off x="10492155" y="180243"/>
            <a:ext cx="1699868" cy="1077109"/>
          </a:xfrm>
          <a:prstGeom prst="rect">
            <a:avLst/>
          </a:prstGeom>
        </p:spPr>
      </p:pic>
      <p:pic>
        <p:nvPicPr>
          <p:cNvPr id="13" name="Picture 12" descr="Logo&#10;&#10;Description automatically generated">
            <a:extLst>
              <a:ext uri="{FF2B5EF4-FFF2-40B4-BE49-F238E27FC236}">
                <a16:creationId xmlns:a16="http://schemas.microsoft.com/office/drawing/2014/main" id="{63F74AB9-7B59-4DEC-B1BB-15DBD3843E6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1814" y="5898450"/>
            <a:ext cx="1657350" cy="820389"/>
          </a:xfrm>
          <a:prstGeom prst="rect">
            <a:avLst/>
          </a:prstGeom>
        </p:spPr>
      </p:pic>
    </p:spTree>
    <p:extLst>
      <p:ext uri="{BB962C8B-B14F-4D97-AF65-F5344CB8AC3E}">
        <p14:creationId xmlns:p14="http://schemas.microsoft.com/office/powerpoint/2010/main" val="141828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TION 1 Picture/Graph with Caption">
  <p:cSld name="OPTION 1 Picture/Graph with Caption">
    <p:spTree>
      <p:nvGrpSpPr>
        <p:cNvPr id="1" name="Shape 72"/>
        <p:cNvGrpSpPr/>
        <p:nvPr/>
      </p:nvGrpSpPr>
      <p:grpSpPr>
        <a:xfrm>
          <a:off x="0" y="0"/>
          <a:ext cx="0" cy="0"/>
          <a:chOff x="0" y="0"/>
          <a:chExt cx="0" cy="0"/>
        </a:xfrm>
      </p:grpSpPr>
      <p:sp>
        <p:nvSpPr>
          <p:cNvPr id="73" name="Google Shape;73;p83"/>
          <p:cNvSpPr txBox="1">
            <a:spLocks noGrp="1"/>
          </p:cNvSpPr>
          <p:nvPr>
            <p:ph type="title"/>
          </p:nvPr>
        </p:nvSpPr>
        <p:spPr>
          <a:xfrm>
            <a:off x="689390" y="370936"/>
            <a:ext cx="10714489" cy="62442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3"/>
          <p:cNvSpPr>
            <a:spLocks noGrp="1"/>
          </p:cNvSpPr>
          <p:nvPr>
            <p:ph type="pic" idx="2"/>
          </p:nvPr>
        </p:nvSpPr>
        <p:spPr>
          <a:xfrm>
            <a:off x="689390" y="995363"/>
            <a:ext cx="6172200" cy="4873625"/>
          </a:xfrm>
          <a:prstGeom prst="rect">
            <a:avLst/>
          </a:prstGeom>
          <a:noFill/>
          <a:ln>
            <a:noFill/>
          </a:ln>
        </p:spPr>
      </p:sp>
      <p:sp>
        <p:nvSpPr>
          <p:cNvPr id="75" name="Google Shape;75;p83"/>
          <p:cNvSpPr txBox="1">
            <a:spLocks noGrp="1"/>
          </p:cNvSpPr>
          <p:nvPr>
            <p:ph type="body" idx="1"/>
          </p:nvPr>
        </p:nvSpPr>
        <p:spPr>
          <a:xfrm>
            <a:off x="7471642" y="1906437"/>
            <a:ext cx="3932237" cy="857041"/>
          </a:xfrm>
          <a:prstGeom prst="rect">
            <a:avLst/>
          </a:prstGeom>
          <a:solidFill>
            <a:schemeClr val="accent2"/>
          </a:solid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76" name="Google Shape;76;p83"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77" name="Google Shape;77;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941A-0FC8-40C6-A987-80681F4A42AE}"/>
              </a:ext>
            </a:extLst>
          </p:cNvPr>
          <p:cNvSpPr>
            <a:spLocks noGrp="1"/>
          </p:cNvSpPr>
          <p:nvPr>
            <p:ph type="title"/>
          </p:nvPr>
        </p:nvSpPr>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773B044A-B85B-4AD5-BD98-90C06799ED89}"/>
              </a:ext>
            </a:extLst>
          </p:cNvPr>
          <p:cNvSpPr>
            <a:spLocks noGrp="1"/>
          </p:cNvSpPr>
          <p:nvPr>
            <p:ph type="sldNum" sz="quarter" idx="12"/>
          </p:nvPr>
        </p:nvSpPr>
        <p:spPr/>
        <p:txBody>
          <a:bodyPr/>
          <a:lstStyle>
            <a:lvl1pPr>
              <a:defRPr>
                <a:solidFill>
                  <a:schemeClr val="tx2"/>
                </a:solidFill>
              </a:defRPr>
            </a:lvl1pPr>
          </a:lstStyle>
          <a:p>
            <a:fld id="{774530F1-9762-4678-A9B8-82518B3A28FA}" type="slidenum">
              <a:rPr lang="en-CA" smtClean="0"/>
              <a:pPr/>
              <a:t>‹#›</a:t>
            </a:fld>
            <a:endParaRPr lang="en-CA" dirty="0"/>
          </a:p>
        </p:txBody>
      </p:sp>
      <p:pic>
        <p:nvPicPr>
          <p:cNvPr id="7" name="Graphic 6">
            <a:extLst>
              <a:ext uri="{FF2B5EF4-FFF2-40B4-BE49-F238E27FC236}">
                <a16:creationId xmlns:a16="http://schemas.microsoft.com/office/drawing/2014/main" id="{E21B3504-AC44-457E-BA74-40D5A226167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85" r="80836" b="6192"/>
          <a:stretch/>
        </p:blipFill>
        <p:spPr>
          <a:xfrm>
            <a:off x="10492155" y="180243"/>
            <a:ext cx="1699868" cy="1077109"/>
          </a:xfrm>
          <a:prstGeom prst="rect">
            <a:avLst/>
          </a:prstGeom>
        </p:spPr>
      </p:pic>
      <p:pic>
        <p:nvPicPr>
          <p:cNvPr id="9" name="Picture 8" descr="Logo&#10;&#10;Description automatically generated">
            <a:extLst>
              <a:ext uri="{FF2B5EF4-FFF2-40B4-BE49-F238E27FC236}">
                <a16:creationId xmlns:a16="http://schemas.microsoft.com/office/drawing/2014/main" id="{C247D33A-8369-492B-A4A3-391EDF007D6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1814" y="5898450"/>
            <a:ext cx="1657350" cy="820389"/>
          </a:xfrm>
          <a:prstGeom prst="rect">
            <a:avLst/>
          </a:prstGeom>
        </p:spPr>
      </p:pic>
    </p:spTree>
    <p:extLst>
      <p:ext uri="{BB962C8B-B14F-4D97-AF65-F5344CB8AC3E}">
        <p14:creationId xmlns:p14="http://schemas.microsoft.com/office/powerpoint/2010/main" val="2475346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B5CA4D-410E-4BC7-832E-4ED765432725}"/>
              </a:ext>
            </a:extLst>
          </p:cNvPr>
          <p:cNvSpPr>
            <a:spLocks noGrp="1"/>
          </p:cNvSpPr>
          <p:nvPr>
            <p:ph type="sldNum" sz="quarter" idx="12"/>
          </p:nvPr>
        </p:nvSpPr>
        <p:spPr/>
        <p:txBody>
          <a:bodyPr/>
          <a:lstStyle>
            <a:lvl1pPr>
              <a:defRPr>
                <a:solidFill>
                  <a:schemeClr val="tx2"/>
                </a:solidFill>
              </a:defRPr>
            </a:lvl1pPr>
          </a:lstStyle>
          <a:p>
            <a:fld id="{774530F1-9762-4678-A9B8-82518B3A28FA}" type="slidenum">
              <a:rPr lang="en-CA" smtClean="0"/>
              <a:pPr/>
              <a:t>‹#›</a:t>
            </a:fld>
            <a:endParaRPr lang="en-CA" dirty="0"/>
          </a:p>
        </p:txBody>
      </p:sp>
      <p:pic>
        <p:nvPicPr>
          <p:cNvPr id="6" name="Graphic 5">
            <a:extLst>
              <a:ext uri="{FF2B5EF4-FFF2-40B4-BE49-F238E27FC236}">
                <a16:creationId xmlns:a16="http://schemas.microsoft.com/office/drawing/2014/main" id="{8777A9D6-9FA9-4ACD-B852-C2D83C39234E}"/>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85" r="80836" b="6192"/>
          <a:stretch/>
        </p:blipFill>
        <p:spPr>
          <a:xfrm>
            <a:off x="10492155" y="180243"/>
            <a:ext cx="1699868" cy="1077109"/>
          </a:xfrm>
          <a:prstGeom prst="rect">
            <a:avLst/>
          </a:prstGeom>
        </p:spPr>
      </p:pic>
      <p:pic>
        <p:nvPicPr>
          <p:cNvPr id="8" name="Picture 7" descr="Logo&#10;&#10;Description automatically generated">
            <a:extLst>
              <a:ext uri="{FF2B5EF4-FFF2-40B4-BE49-F238E27FC236}">
                <a16:creationId xmlns:a16="http://schemas.microsoft.com/office/drawing/2014/main" id="{23213B5F-D882-47F0-B8DF-E07918A4984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1814" y="5898450"/>
            <a:ext cx="1657350" cy="820389"/>
          </a:xfrm>
          <a:prstGeom prst="rect">
            <a:avLst/>
          </a:prstGeom>
        </p:spPr>
      </p:pic>
    </p:spTree>
    <p:extLst>
      <p:ext uri="{BB962C8B-B14F-4D97-AF65-F5344CB8AC3E}">
        <p14:creationId xmlns:p14="http://schemas.microsoft.com/office/powerpoint/2010/main" val="1720030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BA22-E658-47BB-9CE1-72EAF1C43C34}"/>
              </a:ext>
            </a:extLst>
          </p:cNvPr>
          <p:cNvSpPr>
            <a:spLocks noGrp="1"/>
          </p:cNvSpPr>
          <p:nvPr>
            <p:ph type="title"/>
          </p:nvPr>
        </p:nvSpPr>
        <p:spPr>
          <a:xfrm>
            <a:off x="839790" y="457202"/>
            <a:ext cx="3932238"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EC09B58-EBA8-4FA0-9B69-6B321BE1E884}"/>
              </a:ext>
            </a:extLst>
          </p:cNvPr>
          <p:cNvSpPr>
            <a:spLocks noGrp="1"/>
          </p:cNvSpPr>
          <p:nvPr>
            <p:ph idx="1"/>
          </p:nvPr>
        </p:nvSpPr>
        <p:spPr>
          <a:xfrm>
            <a:off x="5183203" y="987486"/>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20CF1CE-8DCB-4FD2-A238-237D78DC748B}"/>
              </a:ext>
            </a:extLst>
          </p:cNvPr>
          <p:cNvSpPr>
            <a:spLocks noGrp="1"/>
          </p:cNvSpPr>
          <p:nvPr>
            <p:ph type="body" sz="half" idx="2"/>
          </p:nvPr>
        </p:nvSpPr>
        <p:spPr>
          <a:xfrm>
            <a:off x="839790" y="2057402"/>
            <a:ext cx="3932238" cy="3811588"/>
          </a:xfrm>
        </p:spPr>
        <p:txBody>
          <a:bodyPr/>
          <a:lstStyle>
            <a:lvl1pPr marL="0" indent="0">
              <a:buNone/>
              <a:defRPr sz="1600"/>
            </a:lvl1pPr>
            <a:lvl2pPr marL="454637" indent="0">
              <a:buNone/>
              <a:defRPr sz="1400"/>
            </a:lvl2pPr>
            <a:lvl3pPr marL="909270" indent="0">
              <a:buNone/>
              <a:defRPr sz="1200"/>
            </a:lvl3pPr>
            <a:lvl4pPr marL="1363905" indent="0">
              <a:buNone/>
              <a:defRPr sz="1000"/>
            </a:lvl4pPr>
            <a:lvl5pPr marL="1818539" indent="0">
              <a:buNone/>
              <a:defRPr sz="1000"/>
            </a:lvl5pPr>
            <a:lvl6pPr marL="2273176" indent="0">
              <a:buNone/>
              <a:defRPr sz="1000"/>
            </a:lvl6pPr>
            <a:lvl7pPr marL="2727808" indent="0">
              <a:buNone/>
              <a:defRPr sz="1000"/>
            </a:lvl7pPr>
            <a:lvl8pPr marL="3182442" indent="0">
              <a:buNone/>
              <a:defRPr sz="1000"/>
            </a:lvl8pPr>
            <a:lvl9pPr marL="3637079"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60DD9CE-85BC-4249-9F72-5F2A4B654AB7}"/>
              </a:ext>
            </a:extLst>
          </p:cNvPr>
          <p:cNvSpPr>
            <a:spLocks noGrp="1"/>
          </p:cNvSpPr>
          <p:nvPr>
            <p:ph type="sldNum" sz="quarter" idx="12"/>
          </p:nvPr>
        </p:nvSpPr>
        <p:spPr/>
        <p:txBody>
          <a:bodyPr/>
          <a:lstStyle>
            <a:lvl1pPr>
              <a:defRPr>
                <a:solidFill>
                  <a:schemeClr val="tx2"/>
                </a:solidFill>
              </a:defRPr>
            </a:lvl1pPr>
          </a:lstStyle>
          <a:p>
            <a:fld id="{774530F1-9762-4678-A9B8-82518B3A28FA}" type="slidenum">
              <a:rPr lang="en-CA" smtClean="0"/>
              <a:pPr/>
              <a:t>‹#›</a:t>
            </a:fld>
            <a:endParaRPr lang="en-CA" dirty="0"/>
          </a:p>
        </p:txBody>
      </p:sp>
      <p:pic>
        <p:nvPicPr>
          <p:cNvPr id="11" name="Graphic 10">
            <a:extLst>
              <a:ext uri="{FF2B5EF4-FFF2-40B4-BE49-F238E27FC236}">
                <a16:creationId xmlns:a16="http://schemas.microsoft.com/office/drawing/2014/main" id="{541B8CB6-AD32-434B-BD9E-E79E473D568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85" r="80836" b="6192"/>
          <a:stretch/>
        </p:blipFill>
        <p:spPr>
          <a:xfrm>
            <a:off x="10492155" y="180243"/>
            <a:ext cx="1699868" cy="1077109"/>
          </a:xfrm>
          <a:prstGeom prst="rect">
            <a:avLst/>
          </a:prstGeom>
        </p:spPr>
      </p:pic>
      <p:pic>
        <p:nvPicPr>
          <p:cNvPr id="12" name="Picture 11" descr="Logo&#10;&#10;Description automatically generated">
            <a:extLst>
              <a:ext uri="{FF2B5EF4-FFF2-40B4-BE49-F238E27FC236}">
                <a16:creationId xmlns:a16="http://schemas.microsoft.com/office/drawing/2014/main" id="{FDA8EA56-B593-43E1-82A1-0B290FE727E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1814" y="5898450"/>
            <a:ext cx="1657350" cy="820389"/>
          </a:xfrm>
          <a:prstGeom prst="rect">
            <a:avLst/>
          </a:prstGeom>
        </p:spPr>
      </p:pic>
    </p:spTree>
    <p:extLst>
      <p:ext uri="{BB962C8B-B14F-4D97-AF65-F5344CB8AC3E}">
        <p14:creationId xmlns:p14="http://schemas.microsoft.com/office/powerpoint/2010/main" val="1181526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ECCB-5D24-4545-AC04-8374E137886B}"/>
              </a:ext>
            </a:extLst>
          </p:cNvPr>
          <p:cNvSpPr>
            <a:spLocks noGrp="1"/>
          </p:cNvSpPr>
          <p:nvPr>
            <p:ph type="title"/>
          </p:nvPr>
        </p:nvSpPr>
        <p:spPr>
          <a:xfrm>
            <a:off x="839790" y="457202"/>
            <a:ext cx="3932238"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6DEE6EA-42B9-4201-8C4A-7A305AB593F2}"/>
              </a:ext>
            </a:extLst>
          </p:cNvPr>
          <p:cNvSpPr>
            <a:spLocks noGrp="1"/>
          </p:cNvSpPr>
          <p:nvPr>
            <p:ph type="pic" idx="1"/>
          </p:nvPr>
        </p:nvSpPr>
        <p:spPr>
          <a:xfrm>
            <a:off x="5183203" y="987486"/>
            <a:ext cx="6172199" cy="4873625"/>
          </a:xfrm>
        </p:spPr>
        <p:txBody>
          <a:bodyPr/>
          <a:lstStyle>
            <a:lvl1pPr marL="0" indent="0">
              <a:buNone/>
              <a:defRPr sz="3200"/>
            </a:lvl1pPr>
            <a:lvl2pPr marL="454637" indent="0">
              <a:buNone/>
              <a:defRPr sz="2800"/>
            </a:lvl2pPr>
            <a:lvl3pPr marL="909270" indent="0">
              <a:buNone/>
              <a:defRPr sz="2400"/>
            </a:lvl3pPr>
            <a:lvl4pPr marL="1363905" indent="0">
              <a:buNone/>
              <a:defRPr sz="2000"/>
            </a:lvl4pPr>
            <a:lvl5pPr marL="1818539" indent="0">
              <a:buNone/>
              <a:defRPr sz="2000"/>
            </a:lvl5pPr>
            <a:lvl6pPr marL="2273176" indent="0">
              <a:buNone/>
              <a:defRPr sz="2000"/>
            </a:lvl6pPr>
            <a:lvl7pPr marL="2727808" indent="0">
              <a:buNone/>
              <a:defRPr sz="2000"/>
            </a:lvl7pPr>
            <a:lvl8pPr marL="3182442" indent="0">
              <a:buNone/>
              <a:defRPr sz="2000"/>
            </a:lvl8pPr>
            <a:lvl9pPr marL="3637079" indent="0">
              <a:buNone/>
              <a:defRPr sz="2000"/>
            </a:lvl9pPr>
          </a:lstStyle>
          <a:p>
            <a:endParaRPr lang="en-CA"/>
          </a:p>
        </p:txBody>
      </p:sp>
      <p:sp>
        <p:nvSpPr>
          <p:cNvPr id="4" name="Text Placeholder 3">
            <a:extLst>
              <a:ext uri="{FF2B5EF4-FFF2-40B4-BE49-F238E27FC236}">
                <a16:creationId xmlns:a16="http://schemas.microsoft.com/office/drawing/2014/main" id="{EAF388D8-1834-4D30-B03A-DB92545DE7B1}"/>
              </a:ext>
            </a:extLst>
          </p:cNvPr>
          <p:cNvSpPr>
            <a:spLocks noGrp="1"/>
          </p:cNvSpPr>
          <p:nvPr>
            <p:ph type="body" sz="half" idx="2"/>
          </p:nvPr>
        </p:nvSpPr>
        <p:spPr>
          <a:xfrm>
            <a:off x="839790" y="2057402"/>
            <a:ext cx="3932238" cy="3811588"/>
          </a:xfrm>
        </p:spPr>
        <p:txBody>
          <a:bodyPr/>
          <a:lstStyle>
            <a:lvl1pPr marL="0" indent="0">
              <a:buNone/>
              <a:defRPr sz="1600"/>
            </a:lvl1pPr>
            <a:lvl2pPr marL="454637" indent="0">
              <a:buNone/>
              <a:defRPr sz="1400"/>
            </a:lvl2pPr>
            <a:lvl3pPr marL="909270" indent="0">
              <a:buNone/>
              <a:defRPr sz="1200"/>
            </a:lvl3pPr>
            <a:lvl4pPr marL="1363905" indent="0">
              <a:buNone/>
              <a:defRPr sz="1000"/>
            </a:lvl4pPr>
            <a:lvl5pPr marL="1818539" indent="0">
              <a:buNone/>
              <a:defRPr sz="1000"/>
            </a:lvl5pPr>
            <a:lvl6pPr marL="2273176" indent="0">
              <a:buNone/>
              <a:defRPr sz="1000"/>
            </a:lvl6pPr>
            <a:lvl7pPr marL="2727808" indent="0">
              <a:buNone/>
              <a:defRPr sz="1000"/>
            </a:lvl7pPr>
            <a:lvl8pPr marL="3182442" indent="0">
              <a:buNone/>
              <a:defRPr sz="1000"/>
            </a:lvl8pPr>
            <a:lvl9pPr marL="3637079"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2248D74-DE60-4AF3-96AA-E19DA70B590E}"/>
              </a:ext>
            </a:extLst>
          </p:cNvPr>
          <p:cNvSpPr>
            <a:spLocks noGrp="1"/>
          </p:cNvSpPr>
          <p:nvPr>
            <p:ph type="sldNum" sz="quarter" idx="12"/>
          </p:nvPr>
        </p:nvSpPr>
        <p:spPr/>
        <p:txBody>
          <a:bodyPr/>
          <a:lstStyle>
            <a:lvl1pPr>
              <a:defRPr>
                <a:solidFill>
                  <a:schemeClr val="tx2"/>
                </a:solidFill>
              </a:defRPr>
            </a:lvl1pPr>
          </a:lstStyle>
          <a:p>
            <a:fld id="{774530F1-9762-4678-A9B8-82518B3A28FA}" type="slidenum">
              <a:rPr lang="en-CA" smtClean="0"/>
              <a:pPr/>
              <a:t>‹#›</a:t>
            </a:fld>
            <a:endParaRPr lang="en-CA" dirty="0"/>
          </a:p>
        </p:txBody>
      </p:sp>
      <p:pic>
        <p:nvPicPr>
          <p:cNvPr id="9" name="Graphic 8">
            <a:extLst>
              <a:ext uri="{FF2B5EF4-FFF2-40B4-BE49-F238E27FC236}">
                <a16:creationId xmlns:a16="http://schemas.microsoft.com/office/drawing/2014/main" id="{92F76A8C-384A-48E2-838B-4B48BFF1C71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85" r="80836" b="6192"/>
          <a:stretch/>
        </p:blipFill>
        <p:spPr>
          <a:xfrm>
            <a:off x="10492155" y="180243"/>
            <a:ext cx="1699868" cy="1077109"/>
          </a:xfrm>
          <a:prstGeom prst="rect">
            <a:avLst/>
          </a:prstGeom>
        </p:spPr>
      </p:pic>
      <p:pic>
        <p:nvPicPr>
          <p:cNvPr id="12" name="Picture 11" descr="Logo&#10;&#10;Description automatically generated">
            <a:extLst>
              <a:ext uri="{FF2B5EF4-FFF2-40B4-BE49-F238E27FC236}">
                <a16:creationId xmlns:a16="http://schemas.microsoft.com/office/drawing/2014/main" id="{4BF1FF88-7EE4-45D3-B7B4-851DC3A6B2E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1814" y="5898450"/>
            <a:ext cx="1657350" cy="820389"/>
          </a:xfrm>
          <a:prstGeom prst="rect">
            <a:avLst/>
          </a:prstGeom>
        </p:spPr>
      </p:pic>
    </p:spTree>
    <p:extLst>
      <p:ext uri="{BB962C8B-B14F-4D97-AF65-F5344CB8AC3E}">
        <p14:creationId xmlns:p14="http://schemas.microsoft.com/office/powerpoint/2010/main" val="1319536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Closing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ECE3E7B-D791-418F-8F0A-ED8579898D2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75509"/>
          <a:stretch/>
        </p:blipFill>
        <p:spPr>
          <a:xfrm>
            <a:off x="2" y="2955219"/>
            <a:ext cx="5411597" cy="2864235"/>
          </a:xfrm>
          <a:prstGeom prst="rect">
            <a:avLst/>
          </a:prstGeom>
        </p:spPr>
      </p:pic>
      <p:pic>
        <p:nvPicPr>
          <p:cNvPr id="8" name="Picture 7" descr="Logo&#10;&#10;Description automatically generated">
            <a:extLst>
              <a:ext uri="{FF2B5EF4-FFF2-40B4-BE49-F238E27FC236}">
                <a16:creationId xmlns:a16="http://schemas.microsoft.com/office/drawing/2014/main" id="{13647C9E-5F0F-4D5E-AD34-803D140765E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4967" y="4352940"/>
            <a:ext cx="4197088" cy="2077560"/>
          </a:xfrm>
          <a:prstGeom prst="rect">
            <a:avLst/>
          </a:prstGeom>
        </p:spPr>
      </p:pic>
      <p:sp>
        <p:nvSpPr>
          <p:cNvPr id="2" name="Title 1">
            <a:extLst>
              <a:ext uri="{FF2B5EF4-FFF2-40B4-BE49-F238E27FC236}">
                <a16:creationId xmlns:a16="http://schemas.microsoft.com/office/drawing/2014/main" id="{B9D8F6B5-153C-4F26-9C6F-B2E1F59EF9CD}"/>
              </a:ext>
            </a:extLst>
          </p:cNvPr>
          <p:cNvSpPr>
            <a:spLocks noGrp="1"/>
          </p:cNvSpPr>
          <p:nvPr userDrawn="1">
            <p:ph type="title"/>
          </p:nvPr>
        </p:nvSpPr>
        <p:spPr>
          <a:xfrm>
            <a:off x="5580840" y="1813160"/>
            <a:ext cx="5916423" cy="2852737"/>
          </a:xfrm>
        </p:spPr>
        <p:txBody>
          <a:bodyPr anchor="b"/>
          <a:lstStyle>
            <a:lvl1pPr>
              <a:defRPr sz="4700"/>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52E6D995-5B0E-4F68-9C3C-31240E7512C8}"/>
              </a:ext>
            </a:extLst>
          </p:cNvPr>
          <p:cNvSpPr>
            <a:spLocks noGrp="1"/>
          </p:cNvSpPr>
          <p:nvPr userDrawn="1">
            <p:ph type="body" idx="1"/>
          </p:nvPr>
        </p:nvSpPr>
        <p:spPr>
          <a:xfrm>
            <a:off x="5580840" y="4692886"/>
            <a:ext cx="5916423" cy="1500187"/>
          </a:xfrm>
        </p:spPr>
        <p:txBody>
          <a:bodyPr/>
          <a:lstStyle>
            <a:lvl1pPr marL="0" indent="0">
              <a:buNone/>
              <a:defRPr sz="2400">
                <a:solidFill>
                  <a:schemeClr val="tx1">
                    <a:tint val="75000"/>
                  </a:schemeClr>
                </a:solidFill>
              </a:defRPr>
            </a:lvl1pPr>
            <a:lvl2pPr marL="454637" indent="0">
              <a:buNone/>
              <a:defRPr sz="2000">
                <a:solidFill>
                  <a:schemeClr val="tx1">
                    <a:tint val="75000"/>
                  </a:schemeClr>
                </a:solidFill>
              </a:defRPr>
            </a:lvl2pPr>
            <a:lvl3pPr marL="909270" indent="0">
              <a:buNone/>
              <a:defRPr sz="1800">
                <a:solidFill>
                  <a:schemeClr val="tx1">
                    <a:tint val="75000"/>
                  </a:schemeClr>
                </a:solidFill>
              </a:defRPr>
            </a:lvl3pPr>
            <a:lvl4pPr marL="1363905" indent="0">
              <a:buNone/>
              <a:defRPr sz="1600">
                <a:solidFill>
                  <a:schemeClr val="tx1">
                    <a:tint val="75000"/>
                  </a:schemeClr>
                </a:solidFill>
              </a:defRPr>
            </a:lvl4pPr>
            <a:lvl5pPr marL="1818539" indent="0">
              <a:buNone/>
              <a:defRPr sz="1600">
                <a:solidFill>
                  <a:schemeClr val="tx1">
                    <a:tint val="75000"/>
                  </a:schemeClr>
                </a:solidFill>
              </a:defRPr>
            </a:lvl5pPr>
            <a:lvl6pPr marL="2273176" indent="0">
              <a:buNone/>
              <a:defRPr sz="1600">
                <a:solidFill>
                  <a:schemeClr val="tx1">
                    <a:tint val="75000"/>
                  </a:schemeClr>
                </a:solidFill>
              </a:defRPr>
            </a:lvl6pPr>
            <a:lvl7pPr marL="2727808" indent="0">
              <a:buNone/>
              <a:defRPr sz="1600">
                <a:solidFill>
                  <a:schemeClr val="tx1">
                    <a:tint val="75000"/>
                  </a:schemeClr>
                </a:solidFill>
              </a:defRPr>
            </a:lvl7pPr>
            <a:lvl8pPr marL="3182442" indent="0">
              <a:buNone/>
              <a:defRPr sz="1600">
                <a:solidFill>
                  <a:schemeClr val="tx1">
                    <a:tint val="75000"/>
                  </a:schemeClr>
                </a:solidFill>
              </a:defRPr>
            </a:lvl8pPr>
            <a:lvl9pPr marL="363707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1240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Slide Alterna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8F6B5-153C-4F26-9C6F-B2E1F59EF9CD}"/>
              </a:ext>
            </a:extLst>
          </p:cNvPr>
          <p:cNvSpPr>
            <a:spLocks noGrp="1"/>
          </p:cNvSpPr>
          <p:nvPr>
            <p:ph type="title"/>
          </p:nvPr>
        </p:nvSpPr>
        <p:spPr>
          <a:xfrm>
            <a:off x="5580840" y="1837817"/>
            <a:ext cx="5916423" cy="2852737"/>
          </a:xfrm>
        </p:spPr>
        <p:txBody>
          <a:bodyPr anchor="b"/>
          <a:lstStyle>
            <a:lvl1pPr>
              <a:defRPr sz="4700">
                <a:solidFill>
                  <a:schemeClr val="bg1"/>
                </a:solidFill>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52E6D995-5B0E-4F68-9C3C-31240E7512C8}"/>
              </a:ext>
            </a:extLst>
          </p:cNvPr>
          <p:cNvSpPr>
            <a:spLocks noGrp="1"/>
          </p:cNvSpPr>
          <p:nvPr>
            <p:ph type="body" idx="1"/>
          </p:nvPr>
        </p:nvSpPr>
        <p:spPr>
          <a:xfrm>
            <a:off x="5580840" y="4717542"/>
            <a:ext cx="5916423" cy="1500187"/>
          </a:xfrm>
        </p:spPr>
        <p:txBody>
          <a:bodyPr/>
          <a:lstStyle>
            <a:lvl1pPr marL="0" indent="0">
              <a:buNone/>
              <a:defRPr sz="2400">
                <a:solidFill>
                  <a:schemeClr val="bg1"/>
                </a:solidFill>
              </a:defRPr>
            </a:lvl1pPr>
            <a:lvl2pPr marL="454637" indent="0">
              <a:buNone/>
              <a:defRPr sz="2000">
                <a:solidFill>
                  <a:schemeClr val="tx1">
                    <a:tint val="75000"/>
                  </a:schemeClr>
                </a:solidFill>
              </a:defRPr>
            </a:lvl2pPr>
            <a:lvl3pPr marL="909270" indent="0">
              <a:buNone/>
              <a:defRPr sz="1800">
                <a:solidFill>
                  <a:schemeClr val="tx1">
                    <a:tint val="75000"/>
                  </a:schemeClr>
                </a:solidFill>
              </a:defRPr>
            </a:lvl3pPr>
            <a:lvl4pPr marL="1363905" indent="0">
              <a:buNone/>
              <a:defRPr sz="1600">
                <a:solidFill>
                  <a:schemeClr val="tx1">
                    <a:tint val="75000"/>
                  </a:schemeClr>
                </a:solidFill>
              </a:defRPr>
            </a:lvl4pPr>
            <a:lvl5pPr marL="1818539" indent="0">
              <a:buNone/>
              <a:defRPr sz="1600">
                <a:solidFill>
                  <a:schemeClr val="tx1">
                    <a:tint val="75000"/>
                  </a:schemeClr>
                </a:solidFill>
              </a:defRPr>
            </a:lvl5pPr>
            <a:lvl6pPr marL="2273176" indent="0">
              <a:buNone/>
              <a:defRPr sz="1600">
                <a:solidFill>
                  <a:schemeClr val="tx1">
                    <a:tint val="75000"/>
                  </a:schemeClr>
                </a:solidFill>
              </a:defRPr>
            </a:lvl6pPr>
            <a:lvl7pPr marL="2727808" indent="0">
              <a:buNone/>
              <a:defRPr sz="1600">
                <a:solidFill>
                  <a:schemeClr val="tx1">
                    <a:tint val="75000"/>
                  </a:schemeClr>
                </a:solidFill>
              </a:defRPr>
            </a:lvl7pPr>
            <a:lvl8pPr marL="3182442" indent="0">
              <a:buNone/>
              <a:defRPr sz="1600">
                <a:solidFill>
                  <a:schemeClr val="tx1">
                    <a:tint val="75000"/>
                  </a:schemeClr>
                </a:solidFill>
              </a:defRPr>
            </a:lvl8pPr>
            <a:lvl9pPr marL="3637079" indent="0">
              <a:buNone/>
              <a:defRPr sz="1600">
                <a:solidFill>
                  <a:schemeClr val="tx1">
                    <a:tint val="75000"/>
                  </a:schemeClr>
                </a:solidFill>
              </a:defRPr>
            </a:lvl9pPr>
          </a:lstStyle>
          <a:p>
            <a:pPr lvl="0"/>
            <a:r>
              <a:rPr lang="en-US" dirty="0"/>
              <a:t>Click to edit Master text styles</a:t>
            </a:r>
          </a:p>
        </p:txBody>
      </p:sp>
      <p:pic>
        <p:nvPicPr>
          <p:cNvPr id="7" name="Graphic 6">
            <a:extLst>
              <a:ext uri="{FF2B5EF4-FFF2-40B4-BE49-F238E27FC236}">
                <a16:creationId xmlns:a16="http://schemas.microsoft.com/office/drawing/2014/main" id="{1B3879CB-B45F-4C44-8740-B2AD18373E9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75509"/>
          <a:stretch/>
        </p:blipFill>
        <p:spPr>
          <a:xfrm>
            <a:off x="2" y="2955219"/>
            <a:ext cx="5411597" cy="2864235"/>
          </a:xfrm>
          <a:prstGeom prst="rect">
            <a:avLst/>
          </a:prstGeom>
        </p:spPr>
      </p:pic>
      <p:pic>
        <p:nvPicPr>
          <p:cNvPr id="8" name="Picture 7">
            <a:extLst>
              <a:ext uri="{FF2B5EF4-FFF2-40B4-BE49-F238E27FC236}">
                <a16:creationId xmlns:a16="http://schemas.microsoft.com/office/drawing/2014/main" id="{9D38D2E1-B688-46D2-851C-2F00573E932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604967" y="4352961"/>
            <a:ext cx="4197088" cy="2077558"/>
          </a:xfrm>
          <a:prstGeom prst="rect">
            <a:avLst/>
          </a:prstGeom>
        </p:spPr>
      </p:pic>
    </p:spTree>
    <p:extLst>
      <p:ext uri="{BB962C8B-B14F-4D97-AF65-F5344CB8AC3E}">
        <p14:creationId xmlns:p14="http://schemas.microsoft.com/office/powerpoint/2010/main" val="1171282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CD791E-98A1-0162-6CC0-D6583896CE29}"/>
              </a:ext>
            </a:extLst>
          </p:cNvPr>
          <p:cNvPicPr>
            <a:picLocks noChangeAspect="1"/>
          </p:cNvPicPr>
          <p:nvPr userDrawn="1"/>
        </p:nvPicPr>
        <p:blipFill>
          <a:blip r:embed="rId2" cstate="print">
            <a:alphaModFix amt="16000"/>
            <a:extLst>
              <a:ext uri="{28A0092B-C50C-407E-A947-70E740481C1C}">
                <a14:useLocalDpi xmlns:a14="http://schemas.microsoft.com/office/drawing/2010/main"/>
              </a:ext>
            </a:extLst>
          </a:blip>
          <a:srcRect/>
          <a:stretch/>
        </p:blipFill>
        <p:spPr>
          <a:xfrm>
            <a:off x="0" y="0"/>
            <a:ext cx="12192000" cy="6250905"/>
          </a:xfrm>
          <a:prstGeom prst="rect">
            <a:avLst/>
          </a:prstGeom>
        </p:spPr>
      </p:pic>
      <p:pic>
        <p:nvPicPr>
          <p:cNvPr id="7" name="Picture 6">
            <a:extLst>
              <a:ext uri="{FF2B5EF4-FFF2-40B4-BE49-F238E27FC236}">
                <a16:creationId xmlns:a16="http://schemas.microsoft.com/office/drawing/2014/main" id="{CB22488F-ED79-B934-CCD3-F5D2642CE6D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 y="0"/>
            <a:ext cx="12204356" cy="6250905"/>
          </a:xfrm>
          <a:prstGeom prst="rect">
            <a:avLst/>
          </a:prstGeom>
        </p:spPr>
      </p:pic>
      <p:sp>
        <p:nvSpPr>
          <p:cNvPr id="4" name="Rectangle 3">
            <a:extLst>
              <a:ext uri="{FF2B5EF4-FFF2-40B4-BE49-F238E27FC236}">
                <a16:creationId xmlns:a16="http://schemas.microsoft.com/office/drawing/2014/main" id="{337E8561-C6EE-B1C0-3268-5A8F79F83A8C}"/>
              </a:ext>
            </a:extLst>
          </p:cNvPr>
          <p:cNvSpPr/>
          <p:nvPr userDrawn="1"/>
        </p:nvSpPr>
        <p:spPr>
          <a:xfrm>
            <a:off x="1401098" y="1716120"/>
            <a:ext cx="10521142" cy="1323437"/>
          </a:xfrm>
          <a:prstGeom prst="rect">
            <a:avLst/>
          </a:prstGeom>
          <a:gradFill>
            <a:gsLst>
              <a:gs pos="53000">
                <a:srgbClr val="FBFDFE"/>
              </a:gs>
              <a:gs pos="53000">
                <a:srgbClr val="FFFFFF"/>
              </a:gs>
              <a:gs pos="0">
                <a:srgbClr val="FFFFFF">
                  <a:alpha val="0"/>
                </a:srgbClr>
              </a:gs>
              <a:gs pos="27984">
                <a:srgbClr val="FDFEFE"/>
              </a:gs>
              <a:gs pos="78004">
                <a:srgbClr val="FDFEFF"/>
              </a:gs>
              <a:gs pos="100000">
                <a:srgbClr val="FFFFFF">
                  <a:alpha val="0"/>
                </a:srgbClr>
              </a:gs>
            </a:gsLst>
            <a:lin ang="0" scaled="0"/>
          </a:gradFill>
          <a:ln w="25400" cap="flat">
            <a:noFill/>
            <a:prstDash val="solid"/>
            <a:round/>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8000" b="0" i="0" u="none" strike="noStrike" kern="0" cap="none" spc="0" normalizeH="0" baseline="0" noProof="0" dirty="0">
              <a:ln>
                <a:noFill/>
              </a:ln>
              <a:solidFill>
                <a:srgbClr val="000000"/>
              </a:solidFill>
              <a:effectLst/>
              <a:uLnTx/>
              <a:uFillTx/>
              <a:cs typeface="Arial" panose="020B0604020202020204" pitchFamily="34" charset="0"/>
              <a:sym typeface="Arial"/>
            </a:endParaRPr>
          </a:p>
        </p:txBody>
      </p:sp>
      <p:pic>
        <p:nvPicPr>
          <p:cNvPr id="14" name="Picture 13">
            <a:extLst>
              <a:ext uri="{FF2B5EF4-FFF2-40B4-BE49-F238E27FC236}">
                <a16:creationId xmlns:a16="http://schemas.microsoft.com/office/drawing/2014/main" id="{66219065-E207-CAC6-2C50-3CCBBE5263C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71311" y="1177836"/>
            <a:ext cx="2259445" cy="2259445"/>
          </a:xfrm>
          <a:prstGeom prst="ellipse">
            <a:avLst/>
          </a:prstGeom>
          <a:effectLst>
            <a:outerShdw blurRad="227682" dist="68435" dir="2880000" algn="tl" rotWithShape="0">
              <a:prstClr val="black">
                <a:alpha val="14109"/>
              </a:prstClr>
            </a:outerShdw>
          </a:effectLst>
        </p:spPr>
      </p:pic>
      <p:sp>
        <p:nvSpPr>
          <p:cNvPr id="2" name="URL">
            <a:extLst>
              <a:ext uri="{FF2B5EF4-FFF2-40B4-BE49-F238E27FC236}">
                <a16:creationId xmlns:a16="http://schemas.microsoft.com/office/drawing/2014/main" id="{5DD474C5-7B53-6802-FD59-FDB9BA2EE5EF}"/>
              </a:ext>
            </a:extLst>
          </p:cNvPr>
          <p:cNvSpPr txBox="1"/>
          <p:nvPr userDrawn="1"/>
        </p:nvSpPr>
        <p:spPr>
          <a:xfrm>
            <a:off x="0" y="6435082"/>
            <a:ext cx="980902" cy="276999"/>
          </a:xfrm>
          <a:prstGeom prst="rect">
            <a:avLst/>
          </a:prstGeom>
          <a:noFill/>
        </p:spPr>
        <p:txBody>
          <a:bodyPr wrap="square" rtlCol="0">
            <a:spAutoFit/>
          </a:bodyPr>
          <a:lstStyle/>
          <a:p>
            <a:pPr algn="r">
              <a:lnSpc>
                <a:spcPct val="100000"/>
              </a:lnSpc>
              <a:spcAft>
                <a:spcPts val="200"/>
              </a:spcAft>
            </a:pPr>
            <a:r>
              <a:rPr lang="en-CA" sz="1200" u="none" dirty="0" err="1">
                <a:solidFill>
                  <a:srgbClr val="464F55"/>
                </a:solidFill>
                <a:effectLst/>
                <a:latin typeface="Arial" panose="020B0604020202020204" pitchFamily="34" charset="0"/>
                <a:cs typeface="Arial" panose="020B0604020202020204" pitchFamily="34" charset="0"/>
              </a:rPr>
              <a:t>ohtrise.org</a:t>
            </a:r>
            <a:endParaRPr lang="en-CA" sz="1200" u="none" dirty="0">
              <a:solidFill>
                <a:srgbClr val="464F55"/>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91749B3-4861-2AD8-D127-2C3917711BA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42771" y="215797"/>
            <a:ext cx="2124660" cy="745379"/>
          </a:xfrm>
          <a:prstGeom prst="rect">
            <a:avLst/>
          </a:prstGeom>
        </p:spPr>
      </p:pic>
      <p:sp>
        <p:nvSpPr>
          <p:cNvPr id="19" name="Text Placeholder 18">
            <a:extLst>
              <a:ext uri="{FF2B5EF4-FFF2-40B4-BE49-F238E27FC236}">
                <a16:creationId xmlns:a16="http://schemas.microsoft.com/office/drawing/2014/main" id="{974A7A7C-5CC1-601E-FA89-0B292C3B5A8D}"/>
              </a:ext>
            </a:extLst>
          </p:cNvPr>
          <p:cNvSpPr>
            <a:spLocks noGrp="1"/>
          </p:cNvSpPr>
          <p:nvPr>
            <p:ph type="body" sz="quarter" idx="10" hasCustomPrompt="1"/>
          </p:nvPr>
        </p:nvSpPr>
        <p:spPr>
          <a:xfrm>
            <a:off x="3695700" y="1716088"/>
            <a:ext cx="6618288" cy="1323437"/>
          </a:xfrm>
          <a:prstGeom prst="rect">
            <a:avLst/>
          </a:prstGeom>
        </p:spPr>
        <p:txBody>
          <a:bodyPr anchor="ctr">
            <a:normAutofit/>
          </a:bodyPr>
          <a:lstStyle>
            <a:lvl1pPr marL="0" indent="0" algn="ctr">
              <a:spcAft>
                <a:spcPts val="0"/>
              </a:spcAft>
              <a:buNone/>
              <a:defRPr sz="3200">
                <a:solidFill>
                  <a:schemeClr val="tx1"/>
                </a:solidFill>
              </a:defRPr>
            </a:lvl1pPr>
          </a:lstStyle>
          <a:p>
            <a:pPr lvl="0"/>
            <a:r>
              <a:rPr lang="en-US" dirty="0"/>
              <a:t>RISE Presentation</a:t>
            </a:r>
          </a:p>
        </p:txBody>
      </p:sp>
      <p:sp>
        <p:nvSpPr>
          <p:cNvPr id="21" name="Text Placeholder 20">
            <a:extLst>
              <a:ext uri="{FF2B5EF4-FFF2-40B4-BE49-F238E27FC236}">
                <a16:creationId xmlns:a16="http://schemas.microsoft.com/office/drawing/2014/main" id="{4C5F52E4-DFD8-11DD-7B12-547580706F77}"/>
              </a:ext>
            </a:extLst>
          </p:cNvPr>
          <p:cNvSpPr>
            <a:spLocks noGrp="1"/>
          </p:cNvSpPr>
          <p:nvPr>
            <p:ph type="body" sz="quarter" idx="11" hasCustomPrompt="1"/>
          </p:nvPr>
        </p:nvSpPr>
        <p:spPr>
          <a:xfrm>
            <a:off x="3695700" y="3331984"/>
            <a:ext cx="6618288" cy="561975"/>
          </a:xfrm>
          <a:prstGeom prst="rect">
            <a:avLst/>
          </a:prstGeom>
        </p:spPr>
        <p:txBody>
          <a:bodyPr>
            <a:normAutofit/>
          </a:bodyPr>
          <a:lstStyle>
            <a:lvl1pPr marL="0" indent="0" algn="ctr">
              <a:buNone/>
              <a:defRPr sz="2600"/>
            </a:lvl1pPr>
          </a:lstStyle>
          <a:p>
            <a:pPr lvl="0"/>
            <a:r>
              <a:rPr lang="en-US" dirty="0"/>
              <a:t>1 January 2023</a:t>
            </a:r>
          </a:p>
        </p:txBody>
      </p:sp>
      <p:sp>
        <p:nvSpPr>
          <p:cNvPr id="23" name="Text Placeholder 22">
            <a:extLst>
              <a:ext uri="{FF2B5EF4-FFF2-40B4-BE49-F238E27FC236}">
                <a16:creationId xmlns:a16="http://schemas.microsoft.com/office/drawing/2014/main" id="{BD2C3DCD-1095-6354-7F40-90A55AD741E4}"/>
              </a:ext>
            </a:extLst>
          </p:cNvPr>
          <p:cNvSpPr>
            <a:spLocks noGrp="1"/>
          </p:cNvSpPr>
          <p:nvPr>
            <p:ph type="body" sz="quarter" idx="12" hasCustomPrompt="1"/>
          </p:nvPr>
        </p:nvSpPr>
        <p:spPr>
          <a:xfrm>
            <a:off x="3095363" y="4186387"/>
            <a:ext cx="7818962" cy="1771354"/>
          </a:xfrm>
          <a:prstGeom prst="rect">
            <a:avLst/>
          </a:prstGeom>
        </p:spPr>
        <p:txBody>
          <a:bodyPr>
            <a:normAutofit/>
          </a:bodyPr>
          <a:lstStyle>
            <a:lvl1pPr marL="0" indent="0" algn="ctr">
              <a:spcAft>
                <a:spcPts val="0"/>
              </a:spcAft>
              <a:buNone/>
              <a:defRPr sz="1200"/>
            </a:lvl1pPr>
          </a:lstStyle>
          <a:p>
            <a:pPr lvl="0"/>
            <a:r>
              <a:rPr lang="en-US" dirty="0"/>
              <a:t>John N. Lavis, MD PhD</a:t>
            </a:r>
          </a:p>
          <a:p>
            <a:pPr lvl="0"/>
            <a:r>
              <a:rPr lang="en-US" dirty="0"/>
              <a:t>Co-lead, COVID-19 Evidence Network to support Decision-making (COVID-END)</a:t>
            </a:r>
          </a:p>
          <a:p>
            <a:pPr lvl="0"/>
            <a:r>
              <a:rPr lang="en-US" dirty="0"/>
              <a:t>Co-lead, Global Commission on Evidence to Address Societal Challenges</a:t>
            </a:r>
          </a:p>
          <a:p>
            <a:pPr lvl="0"/>
            <a:r>
              <a:rPr lang="en-US" dirty="0"/>
              <a:t>Tier 1 Canada Research Chair in Evidence-Support Systems</a:t>
            </a:r>
          </a:p>
          <a:p>
            <a:pPr lvl="0"/>
            <a:r>
              <a:rPr lang="en-US" dirty="0"/>
              <a:t>Director, McMaster Health Forum</a:t>
            </a:r>
          </a:p>
          <a:p>
            <a:pPr lvl="0"/>
            <a:r>
              <a:rPr lang="en-US" dirty="0"/>
              <a:t>Director, WHO Collaborating Center for Evidence-Informed Policy </a:t>
            </a:r>
          </a:p>
          <a:p>
            <a:pPr lvl="0"/>
            <a:r>
              <a:rPr lang="en-US" dirty="0"/>
              <a:t>Professor, Department of Health-Research Methods, Evidence and Impact, McMaster University</a:t>
            </a:r>
          </a:p>
          <a:p>
            <a:pPr lvl="0"/>
            <a:r>
              <a:rPr lang="en-US" dirty="0"/>
              <a:t>Adjunct Visiting Professor, Africa Centre for Evidence, University of Johannesburg</a:t>
            </a:r>
          </a:p>
        </p:txBody>
      </p:sp>
      <p:pic>
        <p:nvPicPr>
          <p:cNvPr id="5" name="Picture 4">
            <a:extLst>
              <a:ext uri="{FF2B5EF4-FFF2-40B4-BE49-F238E27FC236}">
                <a16:creationId xmlns:a16="http://schemas.microsoft.com/office/drawing/2014/main" id="{2D46458F-14F0-EEF7-5752-137247C825F0}"/>
              </a:ext>
            </a:extLst>
          </p:cNvPr>
          <p:cNvPicPr>
            <a:picLocks noChangeAspect="1"/>
          </p:cNvPicPr>
          <p:nvPr userDrawn="1"/>
        </p:nvPicPr>
        <p:blipFill>
          <a:blip r:embed="rId6"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2181881" y="6335488"/>
            <a:ext cx="2151952" cy="476188"/>
          </a:xfrm>
          <a:prstGeom prst="rect">
            <a:avLst/>
          </a:prstGeom>
          <a:noFill/>
        </p:spPr>
      </p:pic>
      <p:pic>
        <p:nvPicPr>
          <p:cNvPr id="6" name="Picture 5">
            <a:extLst>
              <a:ext uri="{FF2B5EF4-FFF2-40B4-BE49-F238E27FC236}">
                <a16:creationId xmlns:a16="http://schemas.microsoft.com/office/drawing/2014/main" id="{8873A38D-4A3F-63FD-C3A5-FF90CA70749A}"/>
              </a:ext>
            </a:extLst>
          </p:cNvPr>
          <p:cNvPicPr>
            <a:picLocks noChangeAspect="1"/>
          </p:cNvPicPr>
          <p:nvPr userDrawn="1"/>
        </p:nvPicPr>
        <p:blipFill rotWithShape="1">
          <a:blip r:embed="rId8"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9">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7224441" y="6243141"/>
            <a:ext cx="2951062" cy="628504"/>
          </a:xfrm>
          <a:prstGeom prst="rect">
            <a:avLst/>
          </a:prstGeom>
          <a:noFill/>
        </p:spPr>
      </p:pic>
      <p:pic>
        <p:nvPicPr>
          <p:cNvPr id="9" name="Picture 8">
            <a:extLst>
              <a:ext uri="{FF2B5EF4-FFF2-40B4-BE49-F238E27FC236}">
                <a16:creationId xmlns:a16="http://schemas.microsoft.com/office/drawing/2014/main" id="{E657D110-0ED4-765C-6ABC-C7DCE96F8DD6}"/>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5062154" y="6375257"/>
            <a:ext cx="1433240" cy="436419"/>
          </a:xfrm>
          <a:prstGeom prst="rect">
            <a:avLst/>
          </a:prstGeom>
          <a:noFill/>
        </p:spPr>
      </p:pic>
    </p:spTree>
    <p:extLst>
      <p:ext uri="{BB962C8B-B14F-4D97-AF65-F5344CB8AC3E}">
        <p14:creationId xmlns:p14="http://schemas.microsoft.com/office/powerpoint/2010/main" val="30797042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al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8AC5A7-CE1D-1B83-E287-3CF1EB9791E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204356" cy="6223195"/>
          </a:xfrm>
          <a:prstGeom prst="rect">
            <a:avLst/>
          </a:prstGeom>
        </p:spPr>
      </p:pic>
      <p:sp>
        <p:nvSpPr>
          <p:cNvPr id="2" name="Title Placeholder" descr="Master title"/>
          <p:cNvSpPr>
            <a:spLocks noGrp="1"/>
          </p:cNvSpPr>
          <p:nvPr>
            <p:ph type="ctrTitle"/>
          </p:nvPr>
        </p:nvSpPr>
        <p:spPr>
          <a:xfrm>
            <a:off x="2715491" y="634805"/>
            <a:ext cx="6862619" cy="2666171"/>
          </a:xfrm>
          <a:prstGeom prst="rect">
            <a:avLst/>
          </a:prstGeom>
        </p:spPr>
        <p:txBody>
          <a:bodyPr anchor="b" anchorCtr="0">
            <a:normAutofit/>
          </a:bodyPr>
          <a:lstStyle>
            <a:lvl1pPr algn="ctr">
              <a:lnSpc>
                <a:spcPct val="100000"/>
              </a:lnSpc>
              <a:defRPr sz="4000">
                <a:solidFill>
                  <a:schemeClr val="tx1"/>
                </a:solidFill>
              </a:defRPr>
            </a:lvl1pPr>
          </a:lstStyle>
          <a:p>
            <a:r>
              <a:rPr lang="en-US" dirty="0"/>
              <a:t>Click to edit Master title style</a:t>
            </a:r>
          </a:p>
        </p:txBody>
      </p:sp>
      <p:sp>
        <p:nvSpPr>
          <p:cNvPr id="3" name="Subtitle Placeholder" descr="Master subtitle"/>
          <p:cNvSpPr>
            <a:spLocks noGrp="1"/>
          </p:cNvSpPr>
          <p:nvPr>
            <p:ph type="subTitle" idx="1"/>
          </p:nvPr>
        </p:nvSpPr>
        <p:spPr>
          <a:xfrm>
            <a:off x="4110182" y="3300976"/>
            <a:ext cx="4073237" cy="911624"/>
          </a:xfrm>
          <a:prstGeom prst="rect">
            <a:avLst/>
          </a:prstGeom>
        </p:spPr>
        <p:txBody>
          <a:bodyPr/>
          <a:lstStyle>
            <a:lvl1pPr marL="0" indent="0" algn="ctr">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Meeting Information" descr="Meering or Audience Data">
            <a:extLst>
              <a:ext uri="{FF2B5EF4-FFF2-40B4-BE49-F238E27FC236}">
                <a16:creationId xmlns:a16="http://schemas.microsoft.com/office/drawing/2014/main" id="{E4830579-3FC9-4C47-AF4E-DC02A16FCB8B}"/>
              </a:ext>
            </a:extLst>
          </p:cNvPr>
          <p:cNvSpPr>
            <a:spLocks noGrp="1"/>
          </p:cNvSpPr>
          <p:nvPr>
            <p:ph type="body" sz="quarter" idx="10" hasCustomPrompt="1"/>
          </p:nvPr>
        </p:nvSpPr>
        <p:spPr>
          <a:xfrm>
            <a:off x="4056005" y="4212601"/>
            <a:ext cx="4181593" cy="911617"/>
          </a:xfrm>
          <a:prstGeom prst="rect">
            <a:avLst/>
          </a:prstGeom>
        </p:spPr>
        <p:txBody>
          <a:bodyPr anchor="ctr" anchorCtr="0">
            <a:noAutofit/>
          </a:bodyPr>
          <a:lstStyle>
            <a:lvl1pPr marL="0" indent="0" algn="ctr">
              <a:buNone/>
              <a:defRPr sz="1467">
                <a:solidFill>
                  <a:schemeClr val="tx1"/>
                </a:solidFill>
              </a:defRPr>
            </a:lvl1pPr>
            <a:lvl2pPr marL="457189" indent="0">
              <a:buNone/>
              <a:defRPr sz="1467"/>
            </a:lvl2pPr>
            <a:lvl3pPr marL="914377" indent="0">
              <a:buNone/>
              <a:defRPr sz="1467"/>
            </a:lvl3pPr>
            <a:lvl4pPr marL="1371566" indent="0">
              <a:buNone/>
              <a:defRPr sz="1467"/>
            </a:lvl4pPr>
            <a:lvl5pPr marL="1828754" indent="0">
              <a:buNone/>
              <a:defRPr sz="1467"/>
            </a:lvl5pPr>
          </a:lstStyle>
          <a:p>
            <a:pPr lvl="0"/>
            <a:r>
              <a:rPr lang="en-US" dirty="0"/>
              <a:t>Meeting or Audience Date</a:t>
            </a:r>
          </a:p>
        </p:txBody>
      </p:sp>
      <p:pic>
        <p:nvPicPr>
          <p:cNvPr id="8" name="Picture 7">
            <a:extLst>
              <a:ext uri="{FF2B5EF4-FFF2-40B4-BE49-F238E27FC236}">
                <a16:creationId xmlns:a16="http://schemas.microsoft.com/office/drawing/2014/main" id="{34043C7E-BFE3-1C4D-4FCF-80E2651BA6F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58036" y="292661"/>
            <a:ext cx="2590676" cy="908868"/>
          </a:xfrm>
          <a:prstGeom prst="rect">
            <a:avLst/>
          </a:prstGeom>
        </p:spPr>
      </p:pic>
      <p:pic>
        <p:nvPicPr>
          <p:cNvPr id="4" name="Picture 3">
            <a:extLst>
              <a:ext uri="{FF2B5EF4-FFF2-40B4-BE49-F238E27FC236}">
                <a16:creationId xmlns:a16="http://schemas.microsoft.com/office/drawing/2014/main" id="{268BA07C-E8CC-2770-CD11-614C8642FAA8}"/>
              </a:ext>
            </a:extLst>
          </p:cNvPr>
          <p:cNvPicPr>
            <a:picLocks noChangeAspect="1"/>
          </p:cNvPicPr>
          <p:nvPr userDrawn="1"/>
        </p:nvPicPr>
        <p:blipFill>
          <a:blip r:embed="rId4"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181881" y="6335488"/>
            <a:ext cx="2151952" cy="476188"/>
          </a:xfrm>
          <a:prstGeom prst="rect">
            <a:avLst/>
          </a:prstGeom>
          <a:noFill/>
        </p:spPr>
      </p:pic>
      <p:pic>
        <p:nvPicPr>
          <p:cNvPr id="5" name="Picture 4">
            <a:extLst>
              <a:ext uri="{FF2B5EF4-FFF2-40B4-BE49-F238E27FC236}">
                <a16:creationId xmlns:a16="http://schemas.microsoft.com/office/drawing/2014/main" id="{BB709C16-38AD-F122-8440-D24E8DD31FD9}"/>
              </a:ext>
            </a:extLst>
          </p:cNvPr>
          <p:cNvPicPr>
            <a:picLocks noChangeAspect="1"/>
          </p:cNvPicPr>
          <p:nvPr userDrawn="1"/>
        </p:nvPicPr>
        <p:blipFill rotWithShape="1">
          <a:blip r:embed="rId6"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7224441" y="6243141"/>
            <a:ext cx="2951062" cy="628504"/>
          </a:xfrm>
          <a:prstGeom prst="rect">
            <a:avLst/>
          </a:prstGeom>
          <a:noFill/>
        </p:spPr>
      </p:pic>
      <p:pic>
        <p:nvPicPr>
          <p:cNvPr id="10" name="Picture 9">
            <a:extLst>
              <a:ext uri="{FF2B5EF4-FFF2-40B4-BE49-F238E27FC236}">
                <a16:creationId xmlns:a16="http://schemas.microsoft.com/office/drawing/2014/main" id="{60985552-FD67-CCED-EEFE-95A7E3B6FDDD}"/>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062154" y="6375257"/>
            <a:ext cx="1433240" cy="436419"/>
          </a:xfrm>
          <a:prstGeom prst="rect">
            <a:avLst/>
          </a:prstGeom>
          <a:noFill/>
        </p:spPr>
      </p:pic>
      <p:sp>
        <p:nvSpPr>
          <p:cNvPr id="9" name="URL">
            <a:extLst>
              <a:ext uri="{FF2B5EF4-FFF2-40B4-BE49-F238E27FC236}">
                <a16:creationId xmlns:a16="http://schemas.microsoft.com/office/drawing/2014/main" id="{BA3A8F74-B6E4-8C19-67A1-8648A5F3A77E}"/>
              </a:ext>
            </a:extLst>
          </p:cNvPr>
          <p:cNvSpPr txBox="1"/>
          <p:nvPr userDrawn="1"/>
        </p:nvSpPr>
        <p:spPr>
          <a:xfrm>
            <a:off x="0" y="6435082"/>
            <a:ext cx="980902" cy="276999"/>
          </a:xfrm>
          <a:prstGeom prst="rect">
            <a:avLst/>
          </a:prstGeom>
          <a:noFill/>
        </p:spPr>
        <p:txBody>
          <a:bodyPr wrap="square" rtlCol="0">
            <a:spAutoFit/>
          </a:bodyPr>
          <a:lstStyle/>
          <a:p>
            <a:pPr algn="r">
              <a:lnSpc>
                <a:spcPct val="100000"/>
              </a:lnSpc>
              <a:spcAft>
                <a:spcPts val="200"/>
              </a:spcAft>
            </a:pPr>
            <a:r>
              <a:rPr lang="en-CA" sz="1200" u="none" dirty="0" err="1">
                <a:solidFill>
                  <a:srgbClr val="464F55"/>
                </a:solidFill>
                <a:effectLst/>
                <a:latin typeface="Arial" panose="020B0604020202020204" pitchFamily="34" charset="0"/>
                <a:cs typeface="Arial" panose="020B0604020202020204" pitchFamily="34" charset="0"/>
              </a:rPr>
              <a:t>ohtrise.org</a:t>
            </a:r>
            <a:endParaRPr lang="en-CA" sz="1200" u="none" dirty="0">
              <a:solidFill>
                <a:srgbClr val="464F5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921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56918C-21C9-6DB5-578B-4935ECBCE9EE}"/>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9" b="259"/>
          <a:stretch/>
        </p:blipFill>
        <p:spPr>
          <a:xfrm rot="10800000" flipH="1">
            <a:off x="-7495" y="-12357"/>
            <a:ext cx="12206990" cy="1227014"/>
          </a:xfrm>
          <a:prstGeom prst="rect">
            <a:avLst/>
          </a:prstGeom>
          <a:effectLst>
            <a:outerShdw blurRad="293794" dist="50800" dir="5400000" sx="97000" sy="97000" algn="ctr" rotWithShape="0">
              <a:srgbClr val="000000">
                <a:alpha val="9000"/>
              </a:srgbClr>
            </a:outerShdw>
          </a:effectLst>
        </p:spPr>
      </p:pic>
      <p:sp>
        <p:nvSpPr>
          <p:cNvPr id="7" name="Title Placeholder" descr="Master Title">
            <a:extLst>
              <a:ext uri="{FF2B5EF4-FFF2-40B4-BE49-F238E27FC236}">
                <a16:creationId xmlns:a16="http://schemas.microsoft.com/office/drawing/2014/main" id="{2783A4F7-F459-E4B5-6A3C-3ABC5E9C03C0}"/>
              </a:ext>
            </a:extLst>
          </p:cNvPr>
          <p:cNvSpPr>
            <a:spLocks noGrp="1"/>
          </p:cNvSpPr>
          <p:nvPr>
            <p:ph type="title"/>
          </p:nvPr>
        </p:nvSpPr>
        <p:spPr>
          <a:xfrm>
            <a:off x="267858" y="97966"/>
            <a:ext cx="11708068" cy="1006368"/>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7887F393-D9DA-571F-FA97-84AB11038AF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449538" y="173908"/>
            <a:ext cx="2590676" cy="908868"/>
          </a:xfrm>
          <a:prstGeom prst="rect">
            <a:avLst/>
          </a:prstGeom>
        </p:spPr>
      </p:pic>
      <p:pic>
        <p:nvPicPr>
          <p:cNvPr id="6" name="Picture 5">
            <a:extLst>
              <a:ext uri="{FF2B5EF4-FFF2-40B4-BE49-F238E27FC236}">
                <a16:creationId xmlns:a16="http://schemas.microsoft.com/office/drawing/2014/main" id="{9CA2BC82-0BCD-94E7-7591-DC38AD3272A2}"/>
              </a:ext>
            </a:extLst>
          </p:cNvPr>
          <p:cNvPicPr>
            <a:picLocks noChangeAspect="1"/>
          </p:cNvPicPr>
          <p:nvPr userDrawn="1"/>
        </p:nvPicPr>
        <p:blipFill>
          <a:blip r:embed="rId4"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181881" y="6335488"/>
            <a:ext cx="2151952" cy="476188"/>
          </a:xfrm>
          <a:prstGeom prst="rect">
            <a:avLst/>
          </a:prstGeom>
          <a:noFill/>
        </p:spPr>
      </p:pic>
      <p:pic>
        <p:nvPicPr>
          <p:cNvPr id="8" name="Picture 7">
            <a:extLst>
              <a:ext uri="{FF2B5EF4-FFF2-40B4-BE49-F238E27FC236}">
                <a16:creationId xmlns:a16="http://schemas.microsoft.com/office/drawing/2014/main" id="{1F7D9490-01EF-47C8-A6C9-EEAEA15D1081}"/>
              </a:ext>
            </a:extLst>
          </p:cNvPr>
          <p:cNvPicPr>
            <a:picLocks noChangeAspect="1"/>
          </p:cNvPicPr>
          <p:nvPr userDrawn="1"/>
        </p:nvPicPr>
        <p:blipFill rotWithShape="1">
          <a:blip r:embed="rId6"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7224441" y="6243141"/>
            <a:ext cx="2951062" cy="628504"/>
          </a:xfrm>
          <a:prstGeom prst="rect">
            <a:avLst/>
          </a:prstGeom>
          <a:noFill/>
        </p:spPr>
      </p:pic>
      <p:pic>
        <p:nvPicPr>
          <p:cNvPr id="9" name="Picture 8">
            <a:extLst>
              <a:ext uri="{FF2B5EF4-FFF2-40B4-BE49-F238E27FC236}">
                <a16:creationId xmlns:a16="http://schemas.microsoft.com/office/drawing/2014/main" id="{F0E28C1B-7A40-02EA-291B-4143D933067E}"/>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062154" y="6375257"/>
            <a:ext cx="1433240" cy="436419"/>
          </a:xfrm>
          <a:prstGeom prst="rect">
            <a:avLst/>
          </a:prstGeom>
          <a:noFill/>
        </p:spPr>
      </p:pic>
      <p:sp>
        <p:nvSpPr>
          <p:cNvPr id="2" name="Subtitle Placeholder" descr="Slide sub title">
            <a:extLst>
              <a:ext uri="{FF2B5EF4-FFF2-40B4-BE49-F238E27FC236}">
                <a16:creationId xmlns:a16="http://schemas.microsoft.com/office/drawing/2014/main" id="{D01753F0-8A93-6545-8EE2-9FC39B214B17}"/>
              </a:ext>
            </a:extLst>
          </p:cNvPr>
          <p:cNvSpPr>
            <a:spLocks noGrp="1"/>
          </p:cNvSpPr>
          <p:nvPr>
            <p:ph type="body" sz="quarter" idx="12" hasCustomPrompt="1"/>
          </p:nvPr>
        </p:nvSpPr>
        <p:spPr>
          <a:xfrm>
            <a:off x="268643" y="1227015"/>
            <a:ext cx="11707283" cy="387526"/>
          </a:xfrm>
          <a:prstGeom prst="rect">
            <a:avLst/>
          </a:prstGeom>
        </p:spPr>
        <p:txBody>
          <a:bodyPr>
            <a:noAutofit/>
          </a:bodyPr>
          <a:lstStyle>
            <a:lvl1pPr marL="0" indent="0">
              <a:buNone/>
              <a:defRPr sz="2000">
                <a:solidFill>
                  <a:srgbClr val="254776"/>
                </a:solidFill>
              </a:defRPr>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dirty="0"/>
              <a:t>Click to add subtitle</a:t>
            </a:r>
          </a:p>
        </p:txBody>
      </p:sp>
      <p:sp>
        <p:nvSpPr>
          <p:cNvPr id="4" name="Content Placeholder" descr="Slide content">
            <a:extLst>
              <a:ext uri="{FF2B5EF4-FFF2-40B4-BE49-F238E27FC236}">
                <a16:creationId xmlns:a16="http://schemas.microsoft.com/office/drawing/2014/main" id="{79F571C7-8005-30EC-77E6-BA129628E35B}"/>
              </a:ext>
            </a:extLst>
          </p:cNvPr>
          <p:cNvSpPr>
            <a:spLocks noGrp="1"/>
          </p:cNvSpPr>
          <p:nvPr>
            <p:ph idx="1" hasCustomPrompt="1"/>
          </p:nvPr>
        </p:nvSpPr>
        <p:spPr>
          <a:xfrm>
            <a:off x="267858" y="1755185"/>
            <a:ext cx="11708068" cy="4251831"/>
          </a:xfrm>
          <a:prstGeom prst="rect">
            <a:avLst/>
          </a:prstGeom>
        </p:spPr>
        <p:txBody>
          <a:bodyPr lIns="108000">
            <a:normAutofit/>
          </a:bodyPr>
          <a:lstStyle>
            <a:lvl1pPr>
              <a:lnSpc>
                <a:spcPct val="100000"/>
              </a:lnSpc>
              <a:spcBef>
                <a:spcPts val="0"/>
              </a:spcBef>
              <a:spcAft>
                <a:spcPts val="800"/>
              </a:spcAft>
              <a:defRPr sz="1800">
                <a:solidFill>
                  <a:srgbClr val="254776"/>
                </a:solidFill>
              </a:defRPr>
            </a:lvl1pPr>
            <a:lvl2pPr>
              <a:lnSpc>
                <a:spcPct val="100000"/>
              </a:lnSpc>
              <a:spcBef>
                <a:spcPts val="0"/>
              </a:spcBef>
              <a:spcAft>
                <a:spcPts val="800"/>
              </a:spcAft>
              <a:defRPr/>
            </a:lvl2pPr>
            <a:lvl3pPr>
              <a:lnSpc>
                <a:spcPct val="100000"/>
              </a:lnSpc>
              <a:spcBef>
                <a:spcPts val="0"/>
              </a:spcBef>
              <a:spcAft>
                <a:spcPts val="800"/>
              </a:spcAft>
              <a:defRPr/>
            </a:lvl3pPr>
            <a:lvl4pPr>
              <a:lnSpc>
                <a:spcPct val="100000"/>
              </a:lnSpc>
              <a:spcBef>
                <a:spcPts val="0"/>
              </a:spcBef>
              <a:spcAft>
                <a:spcPts val="800"/>
              </a:spcAft>
              <a:defRPr/>
            </a:lvl4pPr>
            <a:lvl5pPr>
              <a:lnSpc>
                <a:spcPct val="100000"/>
              </a:lnSpc>
              <a:spcBef>
                <a:spcPts val="0"/>
              </a:spcBef>
              <a:spcAft>
                <a:spcPts val="800"/>
              </a:spcAft>
              <a:defRPr/>
            </a:lvl5pPr>
          </a:lstStyle>
          <a:p>
            <a:pPr lvl="0"/>
            <a:r>
              <a:rPr lang="en-US" dirty="0"/>
              <a:t>Click to add text or select an icon below for picture, table, graph and more content options.</a:t>
            </a:r>
          </a:p>
          <a:p>
            <a:pPr lvl="0"/>
            <a:endParaRPr lang="en-US" dirty="0"/>
          </a:p>
        </p:txBody>
      </p:sp>
      <p:sp>
        <p:nvSpPr>
          <p:cNvPr id="3" name="Slide Number" descr="Page Number">
            <a:extLst>
              <a:ext uri="{FF2B5EF4-FFF2-40B4-BE49-F238E27FC236}">
                <a16:creationId xmlns:a16="http://schemas.microsoft.com/office/drawing/2014/main" id="{AAACD45C-AF20-239D-FA9C-0239E487B104}"/>
              </a:ext>
            </a:extLst>
          </p:cNvPr>
          <p:cNvSpPr>
            <a:spLocks noGrp="1"/>
          </p:cNvSpPr>
          <p:nvPr>
            <p:ph type="sldNum" sz="quarter" idx="4"/>
          </p:nvPr>
        </p:nvSpPr>
        <p:spPr>
          <a:xfrm>
            <a:off x="11797250" y="6410903"/>
            <a:ext cx="357352" cy="365125"/>
          </a:xfrm>
          <a:prstGeom prst="rect">
            <a:avLst/>
          </a:prstGeom>
        </p:spPr>
        <p:txBody>
          <a:bodyPr tIns="46800" rIns="0" anchor="ctr" anchorCtr="0"/>
          <a:lstStyle>
            <a:lvl1pPr algn="l">
              <a:defRPr sz="1200">
                <a:solidFill>
                  <a:srgbClr val="464F55"/>
                </a:solidFill>
                <a:latin typeface="Arial" charset="0"/>
                <a:ea typeface="Arial" charset="0"/>
                <a:cs typeface="Arial" charset="0"/>
              </a:defRPr>
            </a:lvl1pPr>
          </a:lstStyle>
          <a:p>
            <a:fld id="{E2CB33EA-91D6-F140-A440-0A130B2A34DE}" type="slidenum">
              <a:rPr lang="en-US" smtClean="0"/>
              <a:pPr/>
              <a:t>‹#›</a:t>
            </a:fld>
            <a:endParaRPr lang="en-US" dirty="0"/>
          </a:p>
        </p:txBody>
      </p:sp>
    </p:spTree>
    <p:extLst>
      <p:ext uri="{BB962C8B-B14F-4D97-AF65-F5344CB8AC3E}">
        <p14:creationId xmlns:p14="http://schemas.microsoft.com/office/powerpoint/2010/main" val="1637403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Header-footer-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F536A-097D-F9C2-3926-5439D376C093}"/>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9" b="259"/>
          <a:stretch/>
        </p:blipFill>
        <p:spPr>
          <a:xfrm rot="10800000" flipH="1">
            <a:off x="-7495" y="-12357"/>
            <a:ext cx="12206990" cy="1227014"/>
          </a:xfrm>
          <a:prstGeom prst="rect">
            <a:avLst/>
          </a:prstGeom>
          <a:effectLst>
            <a:outerShdw blurRad="293794" dist="50800" dir="5400000" sx="97000" sy="97000" algn="ctr" rotWithShape="0">
              <a:srgbClr val="000000">
                <a:alpha val="9000"/>
              </a:srgbClr>
            </a:outerShdw>
          </a:effectLst>
        </p:spPr>
      </p:pic>
      <p:sp>
        <p:nvSpPr>
          <p:cNvPr id="7" name="Title Placeholder" descr="Master Title">
            <a:extLst>
              <a:ext uri="{FF2B5EF4-FFF2-40B4-BE49-F238E27FC236}">
                <a16:creationId xmlns:a16="http://schemas.microsoft.com/office/drawing/2014/main" id="{D769DDCC-F1E0-C10D-BC2A-BCACFC731371}"/>
              </a:ext>
            </a:extLst>
          </p:cNvPr>
          <p:cNvSpPr>
            <a:spLocks noGrp="1"/>
          </p:cNvSpPr>
          <p:nvPr>
            <p:ph type="title"/>
          </p:nvPr>
        </p:nvSpPr>
        <p:spPr>
          <a:xfrm>
            <a:off x="267858" y="113435"/>
            <a:ext cx="11708068" cy="1006368"/>
          </a:xfrm>
          <a:prstGeom prst="rect">
            <a:avLst/>
          </a:prstGeom>
        </p:spPr>
        <p:txBody>
          <a:bodyPr vert="horz" lIns="91440" tIns="45720" rIns="91440" bIns="45720" rtlCol="0" anchor="ctr">
            <a:normAutofit/>
          </a:bodyPr>
          <a:lstStyle>
            <a:lvl1pPr>
              <a:lnSpc>
                <a:spcPct val="100000"/>
              </a:lnSpc>
              <a:defRPr>
                <a:solidFill>
                  <a:schemeClr val="tx1"/>
                </a:solidFill>
              </a:defRPr>
            </a:lvl1pPr>
          </a:lstStyle>
          <a:p>
            <a:r>
              <a:rPr lang="en-US" dirty="0"/>
              <a:t>Click to edit Master title style</a:t>
            </a:r>
          </a:p>
        </p:txBody>
      </p:sp>
      <p:pic>
        <p:nvPicPr>
          <p:cNvPr id="2" name="Picture 1">
            <a:extLst>
              <a:ext uri="{FF2B5EF4-FFF2-40B4-BE49-F238E27FC236}">
                <a16:creationId xmlns:a16="http://schemas.microsoft.com/office/drawing/2014/main" id="{614C59B1-0BA6-C8A9-380D-A5F89B2183C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449538" y="173908"/>
            <a:ext cx="2590676" cy="908868"/>
          </a:xfrm>
          <a:prstGeom prst="rect">
            <a:avLst/>
          </a:prstGeom>
        </p:spPr>
      </p:pic>
      <p:pic>
        <p:nvPicPr>
          <p:cNvPr id="3" name="Picture 2">
            <a:extLst>
              <a:ext uri="{FF2B5EF4-FFF2-40B4-BE49-F238E27FC236}">
                <a16:creationId xmlns:a16="http://schemas.microsoft.com/office/drawing/2014/main" id="{8FF3C875-2A25-22C0-671F-5148EAAA1CDF}"/>
              </a:ext>
            </a:extLst>
          </p:cNvPr>
          <p:cNvPicPr>
            <a:picLocks noChangeAspect="1"/>
          </p:cNvPicPr>
          <p:nvPr userDrawn="1"/>
        </p:nvPicPr>
        <p:blipFill>
          <a:blip r:embed="rId4"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181881" y="6335488"/>
            <a:ext cx="2151952" cy="476188"/>
          </a:xfrm>
          <a:prstGeom prst="rect">
            <a:avLst/>
          </a:prstGeom>
          <a:noFill/>
        </p:spPr>
      </p:pic>
      <p:pic>
        <p:nvPicPr>
          <p:cNvPr id="4" name="Picture 3">
            <a:extLst>
              <a:ext uri="{FF2B5EF4-FFF2-40B4-BE49-F238E27FC236}">
                <a16:creationId xmlns:a16="http://schemas.microsoft.com/office/drawing/2014/main" id="{EC4118BD-F21A-4C77-A36A-C5A3CB34487E}"/>
              </a:ext>
            </a:extLst>
          </p:cNvPr>
          <p:cNvPicPr>
            <a:picLocks noChangeAspect="1"/>
          </p:cNvPicPr>
          <p:nvPr userDrawn="1"/>
        </p:nvPicPr>
        <p:blipFill rotWithShape="1">
          <a:blip r:embed="rId6"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7224441" y="6243141"/>
            <a:ext cx="2951062" cy="628504"/>
          </a:xfrm>
          <a:prstGeom prst="rect">
            <a:avLst/>
          </a:prstGeom>
          <a:noFill/>
        </p:spPr>
      </p:pic>
      <p:pic>
        <p:nvPicPr>
          <p:cNvPr id="5" name="Picture 4">
            <a:extLst>
              <a:ext uri="{FF2B5EF4-FFF2-40B4-BE49-F238E27FC236}">
                <a16:creationId xmlns:a16="http://schemas.microsoft.com/office/drawing/2014/main" id="{DCB9B4C3-8F10-E4A2-7064-1A03F840E1A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062154" y="6375257"/>
            <a:ext cx="1433240" cy="436419"/>
          </a:xfrm>
          <a:prstGeom prst="rect">
            <a:avLst/>
          </a:prstGeom>
          <a:noFill/>
        </p:spPr>
      </p:pic>
      <p:sp>
        <p:nvSpPr>
          <p:cNvPr id="6" name="Slide Number" descr="Page Number">
            <a:extLst>
              <a:ext uri="{FF2B5EF4-FFF2-40B4-BE49-F238E27FC236}">
                <a16:creationId xmlns:a16="http://schemas.microsoft.com/office/drawing/2014/main" id="{00FCE9D3-8B48-4FBB-15C4-A3005427F107}"/>
              </a:ext>
            </a:extLst>
          </p:cNvPr>
          <p:cNvSpPr>
            <a:spLocks noGrp="1"/>
          </p:cNvSpPr>
          <p:nvPr>
            <p:ph type="sldNum" sz="quarter" idx="4"/>
          </p:nvPr>
        </p:nvSpPr>
        <p:spPr>
          <a:xfrm>
            <a:off x="11797250" y="6410903"/>
            <a:ext cx="357352" cy="365125"/>
          </a:xfrm>
          <a:prstGeom prst="rect">
            <a:avLst/>
          </a:prstGeom>
        </p:spPr>
        <p:txBody>
          <a:bodyPr tIns="46800" rIns="0" anchor="ctr" anchorCtr="0"/>
          <a:lstStyle>
            <a:lvl1pPr algn="l">
              <a:defRPr sz="1200">
                <a:solidFill>
                  <a:srgbClr val="464F55"/>
                </a:solidFill>
                <a:latin typeface="Arial" charset="0"/>
                <a:ea typeface="Arial" charset="0"/>
                <a:cs typeface="Arial" charset="0"/>
              </a:defRPr>
            </a:lvl1pPr>
          </a:lstStyle>
          <a:p>
            <a:fld id="{E2CB33EA-91D6-F140-A440-0A130B2A34DE}" type="slidenum">
              <a:rPr lang="en-US" smtClean="0"/>
              <a:pPr/>
              <a:t>‹#›</a:t>
            </a:fld>
            <a:endParaRPr lang="en-US" dirty="0"/>
          </a:p>
        </p:txBody>
      </p:sp>
    </p:spTree>
    <p:extLst>
      <p:ext uri="{BB962C8B-B14F-4D97-AF65-F5344CB8AC3E}">
        <p14:creationId xmlns:p14="http://schemas.microsoft.com/office/powerpoint/2010/main" val="269368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PTION 2 Picture/Graph with Caption">
  <p:cSld name="OPTION 2 Picture/Graph with Caption">
    <p:spTree>
      <p:nvGrpSpPr>
        <p:cNvPr id="1" name="Shape 78"/>
        <p:cNvGrpSpPr/>
        <p:nvPr/>
      </p:nvGrpSpPr>
      <p:grpSpPr>
        <a:xfrm>
          <a:off x="0" y="0"/>
          <a:ext cx="0" cy="0"/>
          <a:chOff x="0" y="0"/>
          <a:chExt cx="0" cy="0"/>
        </a:xfrm>
      </p:grpSpPr>
      <p:sp>
        <p:nvSpPr>
          <p:cNvPr id="79" name="Google Shape;79;p84"/>
          <p:cNvSpPr txBox="1">
            <a:spLocks noGrp="1"/>
          </p:cNvSpPr>
          <p:nvPr>
            <p:ph type="title"/>
          </p:nvPr>
        </p:nvSpPr>
        <p:spPr>
          <a:xfrm>
            <a:off x="689390" y="370936"/>
            <a:ext cx="10714489" cy="62442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4"/>
          <p:cNvSpPr>
            <a:spLocks noGrp="1"/>
          </p:cNvSpPr>
          <p:nvPr>
            <p:ph type="pic" idx="2"/>
          </p:nvPr>
        </p:nvSpPr>
        <p:spPr>
          <a:xfrm>
            <a:off x="5231679" y="1048706"/>
            <a:ext cx="6172200" cy="4873625"/>
          </a:xfrm>
          <a:prstGeom prst="rect">
            <a:avLst/>
          </a:prstGeom>
          <a:noFill/>
          <a:ln>
            <a:noFill/>
          </a:ln>
        </p:spPr>
      </p:sp>
      <p:sp>
        <p:nvSpPr>
          <p:cNvPr id="81" name="Google Shape;81;p84"/>
          <p:cNvSpPr txBox="1">
            <a:spLocks noGrp="1"/>
          </p:cNvSpPr>
          <p:nvPr>
            <p:ph type="body" idx="1"/>
          </p:nvPr>
        </p:nvSpPr>
        <p:spPr>
          <a:xfrm>
            <a:off x="1127992" y="2295057"/>
            <a:ext cx="3932237" cy="857041"/>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82" name="Google Shape;82;p84"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83" name="Google Shape;8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
        <p:nvSpPr>
          <p:cNvPr id="84" name="Google Shape;84;p84"/>
          <p:cNvSpPr txBox="1">
            <a:spLocks noGrp="1"/>
          </p:cNvSpPr>
          <p:nvPr>
            <p:ph type="body" idx="3"/>
          </p:nvPr>
        </p:nvSpPr>
        <p:spPr>
          <a:xfrm>
            <a:off x="689390" y="5029200"/>
            <a:ext cx="1353723" cy="9144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5_Header-alternative-footer">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98B3AF4-F9A3-BCC5-3587-29807D534A88}"/>
              </a:ext>
            </a:extLst>
          </p:cNvPr>
          <p:cNvSpPr txBox="1"/>
          <p:nvPr userDrawn="1"/>
        </p:nvSpPr>
        <p:spPr>
          <a:xfrm>
            <a:off x="5921595" y="6438489"/>
            <a:ext cx="400594" cy="276999"/>
          </a:xfrm>
          <a:prstGeom prst="rect">
            <a:avLst/>
          </a:prstGeom>
          <a:noFill/>
        </p:spPr>
        <p:txBody>
          <a:bodyPr wrap="square">
            <a:spAutoFit/>
          </a:bodyPr>
          <a:lstStyle/>
          <a:p>
            <a:fld id="{E2CB33EA-91D6-F140-A440-0A130B2A34DE}" type="slidenum">
              <a:rPr kumimoji="0" lang="en-US" sz="1200" b="0" i="0" u="none" strike="noStrike" kern="1200" cap="none" spc="0" normalizeH="0" baseline="0" noProof="0" smtClean="0">
                <a:ln>
                  <a:noFill/>
                </a:ln>
                <a:solidFill>
                  <a:srgbClr val="464F55"/>
                </a:solidFill>
                <a:effectLst/>
                <a:uLnTx/>
                <a:uFillTx/>
                <a:latin typeface="Arial" charset="0"/>
                <a:cs typeface="Arial" charset="0"/>
              </a:rPr>
              <a:pPr marL="0" marR="0" lvl="0" indent="0" algn="ctr" defTabSz="609585" rtl="0" eaLnBrk="1" fontAlgn="auto" latinLnBrk="0" hangingPunct="1">
                <a:lnSpc>
                  <a:spcPct val="100000"/>
                </a:lnSpc>
                <a:spcBef>
                  <a:spcPts val="0"/>
                </a:spcBef>
                <a:spcAft>
                  <a:spcPts val="0"/>
                </a:spcAft>
                <a:buClrTx/>
                <a:buSzTx/>
                <a:buFontTx/>
                <a:buNone/>
                <a:tabLst/>
                <a:defRPr/>
              </a:pPr>
              <a:t>‹#›</a:t>
            </a:fld>
            <a:endParaRPr lang="en-US" dirty="0"/>
          </a:p>
        </p:txBody>
      </p:sp>
      <p:sp>
        <p:nvSpPr>
          <p:cNvPr id="12" name="URL">
            <a:extLst>
              <a:ext uri="{FF2B5EF4-FFF2-40B4-BE49-F238E27FC236}">
                <a16:creationId xmlns:a16="http://schemas.microsoft.com/office/drawing/2014/main" id="{DFC38A3E-2DE4-ABD1-C650-84453B097380}"/>
              </a:ext>
            </a:extLst>
          </p:cNvPr>
          <p:cNvSpPr txBox="1"/>
          <p:nvPr userDrawn="1"/>
        </p:nvSpPr>
        <p:spPr>
          <a:xfrm>
            <a:off x="9596846" y="6467565"/>
            <a:ext cx="2499360" cy="276999"/>
          </a:xfrm>
          <a:prstGeom prst="rect">
            <a:avLst/>
          </a:prstGeom>
          <a:noFill/>
        </p:spPr>
        <p:txBody>
          <a:bodyPr wrap="square" rtlCol="0">
            <a:spAutoFit/>
          </a:bodyPr>
          <a:lstStyle/>
          <a:p>
            <a:pPr algn="r">
              <a:lnSpc>
                <a:spcPct val="100000"/>
              </a:lnSpc>
              <a:spcAft>
                <a:spcPts val="200"/>
              </a:spcAft>
            </a:pPr>
            <a:r>
              <a:rPr lang="en-CA" sz="1200" u="none" dirty="0" err="1">
                <a:solidFill>
                  <a:srgbClr val="464F55"/>
                </a:solidFill>
                <a:effectLst/>
                <a:latin typeface="Arial" panose="020B0604020202020204" pitchFamily="34" charset="0"/>
                <a:cs typeface="Arial" panose="020B0604020202020204" pitchFamily="34" charset="0"/>
              </a:rPr>
              <a:t>ohtrise.org</a:t>
            </a:r>
            <a:endParaRPr lang="en-CA" sz="1200" u="none" dirty="0">
              <a:solidFill>
                <a:srgbClr val="464F55"/>
              </a:solidFill>
              <a:effectLst/>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519AE2E0-C284-1B41-900D-F2B58C0FDA96}"/>
              </a:ext>
            </a:extLst>
          </p:cNvPr>
          <p:cNvCxnSpPr>
            <a:cxnSpLocks/>
          </p:cNvCxnSpPr>
          <p:nvPr userDrawn="1"/>
        </p:nvCxnSpPr>
        <p:spPr>
          <a:xfrm>
            <a:off x="0" y="6260774"/>
            <a:ext cx="12192000" cy="0"/>
          </a:xfrm>
          <a:prstGeom prst="line">
            <a:avLst/>
          </a:prstGeom>
          <a:ln w="25400">
            <a:solidFill>
              <a:srgbClr val="464F55"/>
            </a:solidFill>
          </a:ln>
          <a:effectLst/>
        </p:spPr>
        <p:style>
          <a:lnRef idx="2">
            <a:schemeClr val="dk1"/>
          </a:lnRef>
          <a:fillRef idx="0">
            <a:schemeClr val="dk1"/>
          </a:fillRef>
          <a:effectRef idx="1">
            <a:schemeClr val="dk1"/>
          </a:effectRef>
          <a:fontRef idx="minor">
            <a:schemeClr val="tx1"/>
          </a:fontRef>
        </p:style>
      </p:cxnSp>
      <p:pic>
        <p:nvPicPr>
          <p:cNvPr id="2" name="Picture 1">
            <a:extLst>
              <a:ext uri="{FF2B5EF4-FFF2-40B4-BE49-F238E27FC236}">
                <a16:creationId xmlns:a16="http://schemas.microsoft.com/office/drawing/2014/main" id="{DFD2476B-3E64-2975-47B7-0F07962EFA9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02537" y="6363974"/>
            <a:ext cx="1214377" cy="426031"/>
          </a:xfrm>
          <a:prstGeom prst="rect">
            <a:avLst/>
          </a:prstGeom>
        </p:spPr>
      </p:pic>
      <p:pic>
        <p:nvPicPr>
          <p:cNvPr id="3" name="Picture 2">
            <a:extLst>
              <a:ext uri="{FF2B5EF4-FFF2-40B4-BE49-F238E27FC236}">
                <a16:creationId xmlns:a16="http://schemas.microsoft.com/office/drawing/2014/main" id="{05728BFA-1D91-A50F-8BB8-E69B8233EE84}"/>
              </a:ext>
            </a:extLst>
          </p:cNvPr>
          <p:cNvPicPr>
            <a:picLocks noChangeAspect="1"/>
          </p:cNvPicPr>
          <p:nvPr userDrawn="1"/>
        </p:nvPicPr>
        <p:blipFill>
          <a:blip r:embed="rId3" cstate="print">
            <a:extLst>
              <a:ext uri="{28A0092B-C50C-407E-A947-70E740481C1C}">
                <a14:useLocalDpi xmlns:a14="http://schemas.microsoft.com/office/drawing/2010/main"/>
              </a:ext>
            </a:extLst>
          </a:blip>
          <a:srcRect t="259" b="259"/>
          <a:stretch/>
        </p:blipFill>
        <p:spPr>
          <a:xfrm rot="10800000" flipH="1">
            <a:off x="-7495" y="-12357"/>
            <a:ext cx="12206990" cy="1227014"/>
          </a:xfrm>
          <a:prstGeom prst="rect">
            <a:avLst/>
          </a:prstGeom>
          <a:effectLst>
            <a:outerShdw blurRad="293794" dist="50800" dir="5400000" sx="97000" sy="97000" algn="ctr" rotWithShape="0">
              <a:srgbClr val="000000">
                <a:alpha val="9000"/>
              </a:srgbClr>
            </a:outerShdw>
          </a:effectLst>
        </p:spPr>
      </p:pic>
      <p:sp>
        <p:nvSpPr>
          <p:cNvPr id="4" name="Title Placeholder" descr="Master Title">
            <a:extLst>
              <a:ext uri="{FF2B5EF4-FFF2-40B4-BE49-F238E27FC236}">
                <a16:creationId xmlns:a16="http://schemas.microsoft.com/office/drawing/2014/main" id="{4E171970-AE67-688E-D62F-A9363DB44F45}"/>
              </a:ext>
            </a:extLst>
          </p:cNvPr>
          <p:cNvSpPr>
            <a:spLocks noGrp="1"/>
          </p:cNvSpPr>
          <p:nvPr>
            <p:ph type="title"/>
          </p:nvPr>
        </p:nvSpPr>
        <p:spPr>
          <a:xfrm>
            <a:off x="267858" y="113435"/>
            <a:ext cx="11708068" cy="1006368"/>
          </a:xfrm>
          <a:prstGeom prst="rect">
            <a:avLst/>
          </a:prstGeom>
        </p:spPr>
        <p:txBody>
          <a:bodyPr vert="horz" lIns="91440" tIns="45720" rIns="91440" bIns="45720" rtlCol="0" anchor="ctr">
            <a:normAutofit/>
          </a:bodyPr>
          <a:lstStyle>
            <a:lvl1pPr>
              <a:lnSpc>
                <a:spcPct val="100000"/>
              </a:lnSpc>
              <a:defRPr>
                <a:solidFill>
                  <a:schemeClr val="tx1"/>
                </a:solidFill>
              </a:defRPr>
            </a:lvl1pPr>
          </a:lstStyle>
          <a:p>
            <a:r>
              <a:rPr lang="en-US" dirty="0"/>
              <a:t>Click to edit Master title style</a:t>
            </a:r>
          </a:p>
        </p:txBody>
      </p:sp>
      <p:pic>
        <p:nvPicPr>
          <p:cNvPr id="5" name="Picture 4">
            <a:extLst>
              <a:ext uri="{FF2B5EF4-FFF2-40B4-BE49-F238E27FC236}">
                <a16:creationId xmlns:a16="http://schemas.microsoft.com/office/drawing/2014/main" id="{E796BD3E-A988-DE44-59A6-1E3F0EC26CC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449538" y="173908"/>
            <a:ext cx="2590676" cy="908868"/>
          </a:xfrm>
          <a:prstGeom prst="rect">
            <a:avLst/>
          </a:prstGeom>
        </p:spPr>
      </p:pic>
    </p:spTree>
    <p:extLst>
      <p:ext uri="{BB962C8B-B14F-4D97-AF65-F5344CB8AC3E}">
        <p14:creationId xmlns:p14="http://schemas.microsoft.com/office/powerpoint/2010/main" val="2264053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6_Header-without-foot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F536A-097D-F9C2-3926-5439D376C093}"/>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9" b="259"/>
          <a:stretch/>
        </p:blipFill>
        <p:spPr>
          <a:xfrm rot="10800000" flipH="1">
            <a:off x="-7495" y="-12357"/>
            <a:ext cx="12206990" cy="1227014"/>
          </a:xfrm>
          <a:prstGeom prst="rect">
            <a:avLst/>
          </a:prstGeom>
          <a:effectLst>
            <a:outerShdw blurRad="293794" dist="50800" dir="5400000" sx="97000" sy="97000" algn="ctr" rotWithShape="0">
              <a:srgbClr val="000000">
                <a:alpha val="9000"/>
              </a:srgbClr>
            </a:outerShdw>
          </a:effectLst>
        </p:spPr>
      </p:pic>
      <p:sp>
        <p:nvSpPr>
          <p:cNvPr id="7" name="Title Placeholder" descr="Master Title">
            <a:extLst>
              <a:ext uri="{FF2B5EF4-FFF2-40B4-BE49-F238E27FC236}">
                <a16:creationId xmlns:a16="http://schemas.microsoft.com/office/drawing/2014/main" id="{D769DDCC-F1E0-C10D-BC2A-BCACFC731371}"/>
              </a:ext>
            </a:extLst>
          </p:cNvPr>
          <p:cNvSpPr>
            <a:spLocks noGrp="1"/>
          </p:cNvSpPr>
          <p:nvPr>
            <p:ph type="title"/>
          </p:nvPr>
        </p:nvSpPr>
        <p:spPr>
          <a:xfrm>
            <a:off x="267858" y="113435"/>
            <a:ext cx="11708068" cy="1006368"/>
          </a:xfrm>
          <a:prstGeom prst="rect">
            <a:avLst/>
          </a:prstGeom>
        </p:spPr>
        <p:txBody>
          <a:bodyPr vert="horz" lIns="91440" tIns="45720" rIns="91440" bIns="45720" rtlCol="0" anchor="ctr">
            <a:normAutofit/>
          </a:bodyPr>
          <a:lstStyle>
            <a:lvl1pPr>
              <a:lnSpc>
                <a:spcPct val="100000"/>
              </a:lnSpc>
              <a:defRPr>
                <a:solidFill>
                  <a:schemeClr val="tx1"/>
                </a:solidFill>
              </a:defRPr>
            </a:lvl1pPr>
          </a:lstStyle>
          <a:p>
            <a:r>
              <a:rPr lang="en-US" dirty="0"/>
              <a:t>Click to edit Master title style</a:t>
            </a:r>
          </a:p>
        </p:txBody>
      </p:sp>
      <p:pic>
        <p:nvPicPr>
          <p:cNvPr id="2" name="Picture 1">
            <a:extLst>
              <a:ext uri="{FF2B5EF4-FFF2-40B4-BE49-F238E27FC236}">
                <a16:creationId xmlns:a16="http://schemas.microsoft.com/office/drawing/2014/main" id="{614C59B1-0BA6-C8A9-380D-A5F89B2183C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449538" y="173908"/>
            <a:ext cx="2590676" cy="908868"/>
          </a:xfrm>
          <a:prstGeom prst="rect">
            <a:avLst/>
          </a:prstGeom>
        </p:spPr>
      </p:pic>
      <p:sp>
        <p:nvSpPr>
          <p:cNvPr id="3" name="Slide Number" descr="Page Number">
            <a:extLst>
              <a:ext uri="{FF2B5EF4-FFF2-40B4-BE49-F238E27FC236}">
                <a16:creationId xmlns:a16="http://schemas.microsoft.com/office/drawing/2014/main" id="{4FDE7AFF-E21A-E764-AFB7-E16FED24D172}"/>
              </a:ext>
            </a:extLst>
          </p:cNvPr>
          <p:cNvSpPr>
            <a:spLocks noGrp="1"/>
          </p:cNvSpPr>
          <p:nvPr>
            <p:ph type="sldNum" sz="quarter" idx="4"/>
          </p:nvPr>
        </p:nvSpPr>
        <p:spPr>
          <a:xfrm>
            <a:off x="11797250" y="6410903"/>
            <a:ext cx="357352" cy="365125"/>
          </a:xfrm>
          <a:prstGeom prst="rect">
            <a:avLst/>
          </a:prstGeom>
        </p:spPr>
        <p:txBody>
          <a:bodyPr tIns="46800" rIns="0" anchor="ctr" anchorCtr="0"/>
          <a:lstStyle>
            <a:lvl1pPr algn="l">
              <a:defRPr sz="1200">
                <a:solidFill>
                  <a:srgbClr val="464F55"/>
                </a:solidFill>
                <a:latin typeface="Arial" charset="0"/>
                <a:ea typeface="Arial" charset="0"/>
                <a:cs typeface="Arial" charset="0"/>
              </a:defRPr>
            </a:lvl1pPr>
          </a:lstStyle>
          <a:p>
            <a:fld id="{E2CB33EA-91D6-F140-A440-0A130B2A34DE}" type="slidenum">
              <a:rPr lang="en-US" smtClean="0"/>
              <a:pPr/>
              <a:t>‹#›</a:t>
            </a:fld>
            <a:endParaRPr lang="en-US" dirty="0"/>
          </a:p>
        </p:txBody>
      </p:sp>
    </p:spTree>
    <p:extLst>
      <p:ext uri="{BB962C8B-B14F-4D97-AF65-F5344CB8AC3E}">
        <p14:creationId xmlns:p14="http://schemas.microsoft.com/office/powerpoint/2010/main" val="3971015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sp>
        <p:nvSpPr>
          <p:cNvPr id="2" name="Title Placeholder" descr="Master Title">
            <a:extLst>
              <a:ext uri="{FF2B5EF4-FFF2-40B4-BE49-F238E27FC236}">
                <a16:creationId xmlns:a16="http://schemas.microsoft.com/office/drawing/2014/main" id="{C5E610C9-83AD-6E08-ED5A-E9D43430BADB}"/>
              </a:ext>
            </a:extLst>
          </p:cNvPr>
          <p:cNvSpPr txBox="1">
            <a:spLocks/>
          </p:cNvSpPr>
          <p:nvPr userDrawn="1"/>
        </p:nvSpPr>
        <p:spPr>
          <a:xfrm>
            <a:off x="267857" y="248299"/>
            <a:ext cx="11473038" cy="720641"/>
          </a:xfrm>
          <a:prstGeom prst="rect">
            <a:avLst/>
          </a:prstGeom>
        </p:spPr>
        <p:txBody>
          <a:bodyPr vert="horz" lIns="91440" tIns="45720" rIns="91440" bIns="45720" rtlCol="0" anchor="ctr">
            <a:normAutofit/>
          </a:bodyPr>
          <a:lstStyle>
            <a:lvl1pPr marL="0" marR="0" indent="0" algn="l" defTabSz="457189" rtl="0" eaLnBrk="1" fontAlgn="auto" latinLnBrk="0" hangingPunct="1">
              <a:lnSpc>
                <a:spcPct val="100000"/>
              </a:lnSpc>
              <a:spcBef>
                <a:spcPct val="0"/>
              </a:spcBef>
              <a:spcAft>
                <a:spcPts val="0"/>
              </a:spcAft>
              <a:buClrTx/>
              <a:buSzTx/>
              <a:buFontTx/>
              <a:buNone/>
              <a:tabLst/>
              <a:defRPr sz="2400" b="0" i="0" kern="1200">
                <a:solidFill>
                  <a:schemeClr val="tx1"/>
                </a:solidFill>
                <a:latin typeface="Arial" charset="0"/>
                <a:ea typeface="+mj-ea"/>
                <a:cs typeface="+mj-cs"/>
              </a:defRPr>
            </a:lvl1pPr>
          </a:lstStyle>
          <a:p>
            <a:r>
              <a:rPr lang="en-US" dirty="0">
                <a:solidFill>
                  <a:schemeClr val="tx1"/>
                </a:solidFill>
              </a:rPr>
              <a:t>Click to edit Master title style</a:t>
            </a:r>
          </a:p>
        </p:txBody>
      </p:sp>
      <p:sp>
        <p:nvSpPr>
          <p:cNvPr id="3" name="Slide Number" descr="Page Number">
            <a:extLst>
              <a:ext uri="{FF2B5EF4-FFF2-40B4-BE49-F238E27FC236}">
                <a16:creationId xmlns:a16="http://schemas.microsoft.com/office/drawing/2014/main" id="{8B21C6B0-64F8-438D-B519-D29BD7AD695B}"/>
              </a:ext>
            </a:extLst>
          </p:cNvPr>
          <p:cNvSpPr>
            <a:spLocks noGrp="1"/>
          </p:cNvSpPr>
          <p:nvPr>
            <p:ph type="sldNum" sz="quarter" idx="4"/>
          </p:nvPr>
        </p:nvSpPr>
        <p:spPr>
          <a:xfrm>
            <a:off x="11797250" y="6410903"/>
            <a:ext cx="357352" cy="365125"/>
          </a:xfrm>
          <a:prstGeom prst="rect">
            <a:avLst/>
          </a:prstGeom>
        </p:spPr>
        <p:txBody>
          <a:bodyPr tIns="46800" rIns="0" anchor="ctr" anchorCtr="0"/>
          <a:lstStyle>
            <a:lvl1pPr algn="l">
              <a:defRPr sz="1200">
                <a:solidFill>
                  <a:srgbClr val="464F55"/>
                </a:solidFill>
                <a:latin typeface="Arial" charset="0"/>
                <a:ea typeface="Arial" charset="0"/>
                <a:cs typeface="Arial" charset="0"/>
              </a:defRPr>
            </a:lvl1pPr>
          </a:lstStyle>
          <a:p>
            <a:fld id="{E2CB33EA-91D6-F140-A440-0A130B2A34DE}" type="slidenum">
              <a:rPr lang="en-US" smtClean="0"/>
              <a:pPr/>
              <a:t>‹#›</a:t>
            </a:fld>
            <a:endParaRPr lang="en-US" dirty="0"/>
          </a:p>
        </p:txBody>
      </p:sp>
    </p:spTree>
    <p:extLst>
      <p:ext uri="{BB962C8B-B14F-4D97-AF65-F5344CB8AC3E}">
        <p14:creationId xmlns:p14="http://schemas.microsoft.com/office/powerpoint/2010/main" val="166813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Appendix">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CD791E-98A1-0162-6CC0-D6583896CE29}"/>
              </a:ext>
            </a:extLst>
          </p:cNvPr>
          <p:cNvPicPr>
            <a:picLocks noChangeAspect="1"/>
          </p:cNvPicPr>
          <p:nvPr userDrawn="1"/>
        </p:nvPicPr>
        <p:blipFill>
          <a:blip r:embed="rId2" cstate="print">
            <a:alphaModFix amt="16000"/>
            <a:extLst>
              <a:ext uri="{28A0092B-C50C-407E-A947-70E740481C1C}">
                <a14:useLocalDpi xmlns:a14="http://schemas.microsoft.com/office/drawing/2010/main"/>
              </a:ext>
            </a:extLst>
          </a:blip>
          <a:srcRect/>
          <a:stretch/>
        </p:blipFill>
        <p:spPr>
          <a:xfrm>
            <a:off x="0" y="0"/>
            <a:ext cx="12192000" cy="6250905"/>
          </a:xfrm>
          <a:prstGeom prst="rect">
            <a:avLst/>
          </a:prstGeom>
        </p:spPr>
      </p:pic>
      <p:pic>
        <p:nvPicPr>
          <p:cNvPr id="7" name="Picture 6">
            <a:extLst>
              <a:ext uri="{FF2B5EF4-FFF2-40B4-BE49-F238E27FC236}">
                <a16:creationId xmlns:a16="http://schemas.microsoft.com/office/drawing/2014/main" id="{CB22488F-ED79-B934-CCD3-F5D2642CE6D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 y="0"/>
            <a:ext cx="12204356" cy="6250905"/>
          </a:xfrm>
          <a:prstGeom prst="rect">
            <a:avLst/>
          </a:prstGeom>
        </p:spPr>
      </p:pic>
      <p:pic>
        <p:nvPicPr>
          <p:cNvPr id="9" name="Picture 8">
            <a:extLst>
              <a:ext uri="{FF2B5EF4-FFF2-40B4-BE49-F238E27FC236}">
                <a16:creationId xmlns:a16="http://schemas.microsoft.com/office/drawing/2014/main" id="{B0035B61-1130-5D8F-0252-703326EE5F1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3138" y="0"/>
            <a:ext cx="4294557" cy="4538290"/>
          </a:xfrm>
          <a:prstGeom prst="rect">
            <a:avLst/>
          </a:prstGeom>
          <a:effectLst>
            <a:outerShdw blurRad="215900" dist="63500" dir="2880000" algn="ctr" rotWithShape="0">
              <a:srgbClr val="000000">
                <a:alpha val="14000"/>
              </a:srgbClr>
            </a:outerShdw>
          </a:effectLst>
        </p:spPr>
      </p:pic>
      <p:sp>
        <p:nvSpPr>
          <p:cNvPr id="2" name="URL">
            <a:extLst>
              <a:ext uri="{FF2B5EF4-FFF2-40B4-BE49-F238E27FC236}">
                <a16:creationId xmlns:a16="http://schemas.microsoft.com/office/drawing/2014/main" id="{5DD474C5-7B53-6802-FD59-FDB9BA2EE5EF}"/>
              </a:ext>
            </a:extLst>
          </p:cNvPr>
          <p:cNvSpPr txBox="1"/>
          <p:nvPr userDrawn="1"/>
        </p:nvSpPr>
        <p:spPr>
          <a:xfrm>
            <a:off x="9596846" y="6467565"/>
            <a:ext cx="2499360" cy="276999"/>
          </a:xfrm>
          <a:prstGeom prst="rect">
            <a:avLst/>
          </a:prstGeom>
          <a:noFill/>
        </p:spPr>
        <p:txBody>
          <a:bodyPr wrap="square" rtlCol="0">
            <a:spAutoFit/>
          </a:bodyPr>
          <a:lstStyle/>
          <a:p>
            <a:pPr algn="r">
              <a:lnSpc>
                <a:spcPct val="100000"/>
              </a:lnSpc>
              <a:spcAft>
                <a:spcPts val="200"/>
              </a:spcAft>
            </a:pPr>
            <a:r>
              <a:rPr lang="en-CA" sz="1200" u="none" dirty="0" err="1">
                <a:solidFill>
                  <a:srgbClr val="464F55"/>
                </a:solidFill>
                <a:effectLst/>
                <a:latin typeface="Arial" panose="020B0604020202020204" pitchFamily="34" charset="0"/>
                <a:cs typeface="Arial" panose="020B0604020202020204" pitchFamily="34" charset="0"/>
              </a:rPr>
              <a:t>ohtrise.org</a:t>
            </a:r>
            <a:endParaRPr lang="en-CA" sz="1200" u="none" dirty="0">
              <a:solidFill>
                <a:srgbClr val="464F55"/>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DDE58FB-CA8C-9E69-3E2D-235DFFEA52C6}"/>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9544" y="6338696"/>
            <a:ext cx="1190753" cy="417743"/>
          </a:xfrm>
          <a:prstGeom prst="rect">
            <a:avLst/>
          </a:prstGeom>
        </p:spPr>
      </p:pic>
      <p:sp>
        <p:nvSpPr>
          <p:cNvPr id="6" name="Title Placeholder" descr="Master title">
            <a:extLst>
              <a:ext uri="{FF2B5EF4-FFF2-40B4-BE49-F238E27FC236}">
                <a16:creationId xmlns:a16="http://schemas.microsoft.com/office/drawing/2014/main" id="{D0D1B03B-D400-D709-6F20-B885F4EA2B4E}"/>
              </a:ext>
            </a:extLst>
          </p:cNvPr>
          <p:cNvSpPr>
            <a:spLocks noGrp="1"/>
          </p:cNvSpPr>
          <p:nvPr>
            <p:ph type="ctrTitle" hasCustomPrompt="1"/>
          </p:nvPr>
        </p:nvSpPr>
        <p:spPr>
          <a:xfrm>
            <a:off x="2715491" y="1238602"/>
            <a:ext cx="6862619" cy="2062374"/>
          </a:xfrm>
          <a:prstGeom prst="rect">
            <a:avLst/>
          </a:prstGeom>
        </p:spPr>
        <p:txBody>
          <a:bodyPr anchor="b" anchorCtr="0">
            <a:normAutofit/>
          </a:bodyPr>
          <a:lstStyle>
            <a:lvl1pPr algn="ctr">
              <a:lnSpc>
                <a:spcPct val="100000"/>
              </a:lnSpc>
              <a:defRPr sz="4000">
                <a:solidFill>
                  <a:schemeClr val="tx1"/>
                </a:solidFill>
              </a:defRPr>
            </a:lvl1pPr>
          </a:lstStyle>
          <a:p>
            <a:r>
              <a:rPr lang="en-US" dirty="0"/>
              <a:t>Appendix</a:t>
            </a:r>
          </a:p>
        </p:txBody>
      </p:sp>
    </p:spTree>
    <p:extLst>
      <p:ext uri="{BB962C8B-B14F-4D97-AF65-F5344CB8AC3E}">
        <p14:creationId xmlns:p14="http://schemas.microsoft.com/office/powerpoint/2010/main" val="2104479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With Lin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357717" y="1477217"/>
            <a:ext cx="11495616" cy="4983374"/>
          </a:xfrm>
          <a:prstGeom prst="rect">
            <a:avLst/>
          </a:prstGeom>
        </p:spPr>
        <p:txBody>
          <a:bodyPr vert="horz"/>
          <a:lstStyle>
            <a:lvl1pPr marL="285750" indent="-285750">
              <a:buClr>
                <a:srgbClr val="25A3DE"/>
              </a:buClr>
              <a:buFont typeface="Wingdings" charset="2"/>
              <a:buChar char="§"/>
              <a:defRPr sz="1600">
                <a:solidFill>
                  <a:schemeClr val="tx1">
                    <a:lumMod val="65000"/>
                    <a:lumOff val="35000"/>
                  </a:schemeClr>
                </a:solidFill>
              </a:defRPr>
            </a:lvl1pPr>
            <a:lvl2pPr marL="742950" indent="-285750">
              <a:buFont typeface="Wingdings" charset="2"/>
              <a:buChar char="§"/>
              <a:defRPr sz="1600">
                <a:solidFill>
                  <a:srgbClr val="595959"/>
                </a:solidFill>
              </a:defRPr>
            </a:lvl2pPr>
            <a:lvl3pPr marL="1143000" indent="-228600">
              <a:buFont typeface="Courier New"/>
              <a:buChar char="o"/>
              <a:defRPr sz="1600">
                <a:solidFill>
                  <a:srgbClr val="595959"/>
                </a:solidFill>
              </a:defRPr>
            </a:lvl3pPr>
          </a:lstStyle>
          <a:p>
            <a:pPr lvl="0"/>
            <a:r>
              <a:rPr lang="en-US" dirty="0"/>
              <a:t>Text</a:t>
            </a:r>
          </a:p>
          <a:p>
            <a:pPr lvl="1"/>
            <a:r>
              <a:rPr lang="en-US" dirty="0"/>
              <a:t>Text</a:t>
            </a:r>
          </a:p>
          <a:p>
            <a:pPr lvl="2"/>
            <a:r>
              <a:rPr lang="en-US" dirty="0"/>
              <a:t>Text</a:t>
            </a:r>
          </a:p>
          <a:p>
            <a:pPr lvl="0"/>
            <a:endParaRPr lang="en-US" dirty="0"/>
          </a:p>
        </p:txBody>
      </p:sp>
      <p:sp>
        <p:nvSpPr>
          <p:cNvPr id="7" name="Text Placeholder 3"/>
          <p:cNvSpPr>
            <a:spLocks noGrp="1"/>
          </p:cNvSpPr>
          <p:nvPr>
            <p:ph type="body" sz="quarter" idx="14" hasCustomPrompt="1"/>
          </p:nvPr>
        </p:nvSpPr>
        <p:spPr>
          <a:xfrm>
            <a:off x="357717" y="1118655"/>
            <a:ext cx="11495616" cy="358563"/>
          </a:xfrm>
          <a:prstGeom prst="rect">
            <a:avLst/>
          </a:prstGeom>
        </p:spPr>
        <p:txBody>
          <a:bodyPr vert="horz"/>
          <a:lstStyle>
            <a:lvl1pPr marL="0" indent="0">
              <a:buFontTx/>
              <a:buNone/>
              <a:defRPr sz="1600" b="1">
                <a:solidFill>
                  <a:srgbClr val="595959"/>
                </a:solidFill>
              </a:defRPr>
            </a:lvl1pPr>
            <a:lvl2pPr marL="457200" indent="0">
              <a:buFontTx/>
              <a:buNone/>
              <a:defRPr sz="1600">
                <a:solidFill>
                  <a:schemeClr val="tx1">
                    <a:lumMod val="65000"/>
                    <a:lumOff val="35000"/>
                  </a:schemeClr>
                </a:solidFill>
              </a:defRPr>
            </a:lvl2pPr>
            <a:lvl3pPr marL="914400" indent="0">
              <a:buFontTx/>
              <a:buNone/>
              <a:defRPr sz="1600">
                <a:solidFill>
                  <a:schemeClr val="tx1">
                    <a:lumMod val="65000"/>
                    <a:lumOff val="35000"/>
                  </a:schemeClr>
                </a:solidFill>
              </a:defRPr>
            </a:lvl3pPr>
            <a:lvl4pPr marL="1371600" indent="0">
              <a:buFontTx/>
              <a:buNone/>
              <a:defRPr sz="1600">
                <a:solidFill>
                  <a:schemeClr val="tx1">
                    <a:lumMod val="65000"/>
                    <a:lumOff val="35000"/>
                  </a:schemeClr>
                </a:solidFill>
              </a:defRPr>
            </a:lvl4pPr>
            <a:lvl5pPr marL="1828800" indent="0">
              <a:buFontTx/>
              <a:buNone/>
              <a:defRPr sz="1600">
                <a:solidFill>
                  <a:schemeClr val="tx1">
                    <a:lumMod val="65000"/>
                    <a:lumOff val="35000"/>
                  </a:schemeClr>
                </a:solidFill>
              </a:defRPr>
            </a:lvl5pPr>
          </a:lstStyle>
          <a:p>
            <a:pPr lvl="0"/>
            <a:r>
              <a:rPr lang="en-CA" dirty="0"/>
              <a:t>Subtitle</a:t>
            </a:r>
            <a:endParaRPr lang="en-US" dirty="0"/>
          </a:p>
        </p:txBody>
      </p:sp>
      <p:sp>
        <p:nvSpPr>
          <p:cNvPr id="8" name="Text Placeholder 7"/>
          <p:cNvSpPr>
            <a:spLocks noGrp="1"/>
          </p:cNvSpPr>
          <p:nvPr>
            <p:ph type="body" sz="quarter" idx="15" hasCustomPrompt="1"/>
          </p:nvPr>
        </p:nvSpPr>
        <p:spPr>
          <a:xfrm>
            <a:off x="357717" y="566738"/>
            <a:ext cx="11495616" cy="400050"/>
          </a:xfrm>
          <a:prstGeom prst="rect">
            <a:avLst/>
          </a:prstGeom>
        </p:spPr>
        <p:txBody>
          <a:bodyPr vert="horz"/>
          <a:lstStyle>
            <a:lvl1pPr marL="0" indent="0">
              <a:buFontTx/>
              <a:buNone/>
              <a:defRPr sz="2000" b="1">
                <a:solidFill>
                  <a:srgbClr val="25A3DE"/>
                </a:solidFill>
              </a:defRPr>
            </a:lvl1pPr>
            <a:lvl2pPr marL="457200" indent="0">
              <a:buFontTx/>
              <a:buNone/>
              <a:defRPr sz="2000" b="1">
                <a:solidFill>
                  <a:srgbClr val="86C146"/>
                </a:solidFill>
              </a:defRPr>
            </a:lvl2pPr>
            <a:lvl3pPr marL="914400" indent="0">
              <a:buFontTx/>
              <a:buNone/>
              <a:defRPr sz="2000" b="1">
                <a:solidFill>
                  <a:srgbClr val="86C146"/>
                </a:solidFill>
              </a:defRPr>
            </a:lvl3pPr>
            <a:lvl4pPr marL="1371600" indent="0">
              <a:buFontTx/>
              <a:buNone/>
              <a:defRPr sz="2000" b="1">
                <a:solidFill>
                  <a:srgbClr val="86C146"/>
                </a:solidFill>
              </a:defRPr>
            </a:lvl4pPr>
            <a:lvl5pPr marL="1828800" indent="0">
              <a:buFontTx/>
              <a:buNone/>
              <a:defRPr sz="2000" b="1">
                <a:solidFill>
                  <a:srgbClr val="86C146"/>
                </a:solidFill>
              </a:defRPr>
            </a:lvl5pPr>
          </a:lstStyle>
          <a:p>
            <a:pPr lvl="0"/>
            <a:r>
              <a:rPr lang="en-CA" dirty="0"/>
              <a:t>TITLE</a:t>
            </a:r>
            <a:endParaRPr lang="en-US" dirty="0"/>
          </a:p>
        </p:txBody>
      </p:sp>
    </p:spTree>
    <p:extLst>
      <p:ext uri="{BB962C8B-B14F-4D97-AF65-F5344CB8AC3E}">
        <p14:creationId xmlns:p14="http://schemas.microsoft.com/office/powerpoint/2010/main" val="28617625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_Zodiac Strip Slide" type="blank">
  <p:cSld name="Blank_Zodiac Strip Slide">
    <p:spTree>
      <p:nvGrpSpPr>
        <p:cNvPr id="1" name="Shape 31"/>
        <p:cNvGrpSpPr/>
        <p:nvPr/>
      </p:nvGrpSpPr>
      <p:grpSpPr>
        <a:xfrm>
          <a:off x="0" y="0"/>
          <a:ext cx="0" cy="0"/>
          <a:chOff x="0" y="0"/>
          <a:chExt cx="0" cy="0"/>
        </a:xfrm>
      </p:grpSpPr>
      <p:sp>
        <p:nvSpPr>
          <p:cNvPr id="32" name="Google Shape;32;p75"/>
          <p:cNvSpPr/>
          <p:nvPr/>
        </p:nvSpPr>
        <p:spPr>
          <a:xfrm>
            <a:off x="0" y="6245525"/>
            <a:ext cx="12192000" cy="6124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 name="Google Shape;33;p7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34" name="Google Shape;3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9568865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914400" y="2286000"/>
            <a:ext cx="10363200" cy="1143000"/>
          </a:xfrm>
        </p:spPr>
        <p:txBody>
          <a:bodyPr/>
          <a:lstStyle>
            <a:lvl1pPr>
              <a:buClr>
                <a:schemeClr val="tx1"/>
              </a:buClr>
              <a:buSzPct val="120000"/>
              <a:buFont typeface="Wingdings" pitchFamily="-107" charset="2"/>
              <a:buNone/>
              <a:defRPr sz="2400"/>
            </a:lvl1pPr>
          </a:lstStyle>
          <a:p>
            <a:r>
              <a:rPr lang="en-US"/>
              <a:t>Click to edit Master title style</a:t>
            </a:r>
            <a:endParaRPr lang="en-US" dirty="0"/>
          </a:p>
        </p:txBody>
      </p:sp>
      <p:sp>
        <p:nvSpPr>
          <p:cNvPr id="55299" name="Rectangle 3"/>
          <p:cNvSpPr>
            <a:spLocks noGrp="1" noChangeArrowheads="1"/>
          </p:cNvSpPr>
          <p:nvPr>
            <p:ph type="subTitle" idx="1"/>
          </p:nvPr>
        </p:nvSpPr>
        <p:spPr>
          <a:xfrm>
            <a:off x="1828800" y="3886200"/>
            <a:ext cx="8534400" cy="1752600"/>
          </a:xfrm>
        </p:spPr>
        <p:txBody>
          <a:bodyPr/>
          <a:lstStyle>
            <a:lvl1pPr marL="0" indent="0" algn="ctr">
              <a:buFont typeface="Wingdings" pitchFamily="-107" charset="2"/>
              <a:buNone/>
              <a:defRPr sz="1350" b="1"/>
            </a:lvl1pPr>
          </a:lstStyle>
          <a:p>
            <a:r>
              <a:rPr lang="en-US"/>
              <a:t>Click to edit Master subtitle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
        <p:nvSpPr>
          <p:cNvPr id="5" name="Date Placeholder 10">
            <a:extLst>
              <a:ext uri="{FF2B5EF4-FFF2-40B4-BE49-F238E27FC236}">
                <a16:creationId xmlns:a16="http://schemas.microsoft.com/office/drawing/2014/main" id="{9E6978B4-A107-45B7-B3AC-1006520CAFB1}"/>
              </a:ext>
            </a:extLst>
          </p:cNvPr>
          <p:cNvSpPr>
            <a:spLocks noGrp="1"/>
          </p:cNvSpPr>
          <p:nvPr>
            <p:ph type="dt" sz="half" idx="2"/>
          </p:nvPr>
        </p:nvSpPr>
        <p:spPr>
          <a:xfrm>
            <a:off x="10160000" y="707355"/>
            <a:ext cx="2032000" cy="365125"/>
          </a:xfrm>
          <a:prstGeom prst="rect">
            <a:avLst/>
          </a:prstGeom>
        </p:spPr>
        <p:txBody>
          <a:bodyPr vert="horz" lIns="91440" tIns="45720" rIns="91440" bIns="45720" rtlCol="0" anchor="ctr"/>
          <a:lstStyle>
            <a:lvl1pPr algn="r">
              <a:defRPr sz="900" b="1">
                <a:solidFill>
                  <a:schemeClr val="bg1"/>
                </a:solidFill>
                <a:latin typeface="+mj-lt"/>
              </a:defRPr>
            </a:lvl1pPr>
          </a:lstStyle>
          <a:p>
            <a:endParaRPr lang="en-CA">
              <a:solidFill>
                <a:prstClr val="white"/>
              </a:solidFill>
            </a:endParaRPr>
          </a:p>
        </p:txBody>
      </p:sp>
    </p:spTree>
    <p:extLst>
      <p:ext uri="{BB962C8B-B14F-4D97-AF65-F5344CB8AC3E}">
        <p14:creationId xmlns:p14="http://schemas.microsoft.com/office/powerpoint/2010/main" val="185258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617495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806626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2133600"/>
            <a:ext cx="5588000" cy="3962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588000" cy="3962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3971343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8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Black"/>
              <a:buNone/>
              <a:defRPr sz="6000">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98D"/>
              </a:buClr>
              <a:buSzPts val="2400"/>
              <a:buNone/>
              <a:defRPr sz="2400">
                <a:solidFill>
                  <a:srgbClr val="88898D"/>
                </a:solidFill>
              </a:defRPr>
            </a:lvl1pPr>
            <a:lvl2pPr marL="914400" lvl="1" indent="-228600" algn="l">
              <a:lnSpc>
                <a:spcPct val="90000"/>
              </a:lnSpc>
              <a:spcBef>
                <a:spcPts val="500"/>
              </a:spcBef>
              <a:spcAft>
                <a:spcPts val="0"/>
              </a:spcAft>
              <a:buClr>
                <a:srgbClr val="88898D"/>
              </a:buClr>
              <a:buSzPts val="2000"/>
              <a:buNone/>
              <a:defRPr sz="2000">
                <a:solidFill>
                  <a:srgbClr val="88898D"/>
                </a:solidFill>
              </a:defRPr>
            </a:lvl2pPr>
            <a:lvl3pPr marL="1371600" lvl="2" indent="-228600" algn="l">
              <a:lnSpc>
                <a:spcPct val="90000"/>
              </a:lnSpc>
              <a:spcBef>
                <a:spcPts val="500"/>
              </a:spcBef>
              <a:spcAft>
                <a:spcPts val="0"/>
              </a:spcAft>
              <a:buClr>
                <a:srgbClr val="88898D"/>
              </a:buClr>
              <a:buSzPts val="1800"/>
              <a:buNone/>
              <a:defRPr sz="1800">
                <a:solidFill>
                  <a:srgbClr val="88898D"/>
                </a:solidFill>
              </a:defRPr>
            </a:lvl3pPr>
            <a:lvl4pPr marL="1828800" lvl="3" indent="-228600" algn="l">
              <a:lnSpc>
                <a:spcPct val="90000"/>
              </a:lnSpc>
              <a:spcBef>
                <a:spcPts val="500"/>
              </a:spcBef>
              <a:spcAft>
                <a:spcPts val="0"/>
              </a:spcAft>
              <a:buClr>
                <a:srgbClr val="88898D"/>
              </a:buClr>
              <a:buSzPts val="1600"/>
              <a:buNone/>
              <a:defRPr sz="1600">
                <a:solidFill>
                  <a:srgbClr val="88898D"/>
                </a:solidFill>
              </a:defRPr>
            </a:lvl4pPr>
            <a:lvl5pPr marL="2286000" lvl="4" indent="-228600" algn="l">
              <a:lnSpc>
                <a:spcPct val="90000"/>
              </a:lnSpc>
              <a:spcBef>
                <a:spcPts val="500"/>
              </a:spcBef>
              <a:spcAft>
                <a:spcPts val="0"/>
              </a:spcAft>
              <a:buClr>
                <a:srgbClr val="88898D"/>
              </a:buClr>
              <a:buSzPts val="1600"/>
              <a:buNone/>
              <a:defRPr sz="1600">
                <a:solidFill>
                  <a:srgbClr val="88898D"/>
                </a:solidFill>
              </a:defRPr>
            </a:lvl5pPr>
            <a:lvl6pPr marL="2743200" lvl="5" indent="-228600" algn="l">
              <a:lnSpc>
                <a:spcPct val="90000"/>
              </a:lnSpc>
              <a:spcBef>
                <a:spcPts val="500"/>
              </a:spcBef>
              <a:spcAft>
                <a:spcPts val="0"/>
              </a:spcAft>
              <a:buClr>
                <a:srgbClr val="88898D"/>
              </a:buClr>
              <a:buSzPts val="1600"/>
              <a:buNone/>
              <a:defRPr sz="1600">
                <a:solidFill>
                  <a:srgbClr val="88898D"/>
                </a:solidFill>
              </a:defRPr>
            </a:lvl6pPr>
            <a:lvl7pPr marL="3200400" lvl="6" indent="-228600" algn="l">
              <a:lnSpc>
                <a:spcPct val="90000"/>
              </a:lnSpc>
              <a:spcBef>
                <a:spcPts val="500"/>
              </a:spcBef>
              <a:spcAft>
                <a:spcPts val="0"/>
              </a:spcAft>
              <a:buClr>
                <a:srgbClr val="88898D"/>
              </a:buClr>
              <a:buSzPts val="1600"/>
              <a:buNone/>
              <a:defRPr sz="1600">
                <a:solidFill>
                  <a:srgbClr val="88898D"/>
                </a:solidFill>
              </a:defRPr>
            </a:lvl7pPr>
            <a:lvl8pPr marL="3657600" lvl="7" indent="-228600" algn="l">
              <a:lnSpc>
                <a:spcPct val="90000"/>
              </a:lnSpc>
              <a:spcBef>
                <a:spcPts val="500"/>
              </a:spcBef>
              <a:spcAft>
                <a:spcPts val="0"/>
              </a:spcAft>
              <a:buClr>
                <a:srgbClr val="88898D"/>
              </a:buClr>
              <a:buSzPts val="1600"/>
              <a:buNone/>
              <a:defRPr sz="1600">
                <a:solidFill>
                  <a:srgbClr val="88898D"/>
                </a:solidFill>
              </a:defRPr>
            </a:lvl8pPr>
            <a:lvl9pPr marL="4114800" lvl="8" indent="-228600" algn="l">
              <a:lnSpc>
                <a:spcPct val="90000"/>
              </a:lnSpc>
              <a:spcBef>
                <a:spcPts val="500"/>
              </a:spcBef>
              <a:spcAft>
                <a:spcPts val="0"/>
              </a:spcAft>
              <a:buClr>
                <a:srgbClr val="88898D"/>
              </a:buClr>
              <a:buSzPts val="1600"/>
              <a:buNone/>
              <a:defRPr sz="1600">
                <a:solidFill>
                  <a:srgbClr val="88898D"/>
                </a:solidFill>
              </a:defRPr>
            </a:lvl9pPr>
          </a:lstStyle>
          <a:p>
            <a:endParaRPr/>
          </a:p>
        </p:txBody>
      </p:sp>
      <p:sp>
        <p:nvSpPr>
          <p:cNvPr id="88" name="Google Shape;88;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89" name="Google Shape;89;p85"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00934"/>
            <a:ext cx="10972800" cy="88026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255837"/>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895602"/>
            <a:ext cx="5386917" cy="3230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2255837"/>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895599"/>
            <a:ext cx="5389033" cy="323056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125131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38010311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4890639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43000"/>
            <a:ext cx="4011084" cy="11620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4766733" y="1143003"/>
            <a:ext cx="6815667" cy="4983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305053"/>
            <a:ext cx="4011084" cy="382111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501854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1143002"/>
            <a:ext cx="7315200" cy="358457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3001829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22249437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219200"/>
            <a:ext cx="25908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219200"/>
            <a:ext cx="75692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573484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pPr eaLnBrk="0" fontAlgn="base" hangingPunct="0">
              <a:spcBef>
                <a:spcPct val="0"/>
              </a:spcBef>
              <a:spcAft>
                <a:spcPct val="0"/>
              </a:spcAft>
            </a:pPr>
            <a:fld id="{E9C0898E-D407-4003-A2FD-6CFCB5E35229}"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4" name="Date Placeholder 3"/>
          <p:cNvSpPr>
            <a:spLocks noGrp="1"/>
          </p:cNvSpPr>
          <p:nvPr>
            <p:ph type="dt" sz="half" idx="11"/>
          </p:nvPr>
        </p:nvSpPr>
        <p:spPr/>
        <p:txBody>
          <a:bodyPr/>
          <a:lstStyle/>
          <a:p>
            <a:pPr eaLnBrk="0" fontAlgn="base" hangingPunct="0">
              <a:spcBef>
                <a:spcPct val="0"/>
              </a:spcBef>
              <a:spcAft>
                <a:spcPct val="0"/>
              </a:spcAft>
            </a:pPr>
            <a:endParaRPr 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3859505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With Lin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b="1">
                <a:solidFill>
                  <a:schemeClr val="bg1"/>
                </a:solidFill>
              </a:defRPr>
            </a:lvl1pPr>
          </a:lstStyle>
          <a:p>
            <a:fld id="{844B61B3-FFF7-9A4C-9A3E-1231FB06FC44}" type="slidenum">
              <a:rPr lang="en-US" smtClean="0">
                <a:solidFill>
                  <a:prstClr val="white"/>
                </a:solidFill>
              </a:rPr>
              <a:pPr/>
              <a:t>‹#›</a:t>
            </a:fld>
            <a:endParaRPr lang="en-US" dirty="0">
              <a:solidFill>
                <a:prstClr val="white"/>
              </a:solidFill>
            </a:endParaRPr>
          </a:p>
        </p:txBody>
      </p:sp>
      <p:sp>
        <p:nvSpPr>
          <p:cNvPr id="6" name="Text Placeholder 8"/>
          <p:cNvSpPr>
            <a:spLocks noGrp="1"/>
          </p:cNvSpPr>
          <p:nvPr>
            <p:ph type="body" sz="quarter" idx="13" hasCustomPrompt="1"/>
          </p:nvPr>
        </p:nvSpPr>
        <p:spPr>
          <a:xfrm>
            <a:off x="357717" y="1477217"/>
            <a:ext cx="11495616" cy="4983374"/>
          </a:xfrm>
          <a:prstGeom prst="rect">
            <a:avLst/>
          </a:prstGeom>
        </p:spPr>
        <p:txBody>
          <a:bodyPr vert="horz"/>
          <a:lstStyle>
            <a:lvl1pPr marL="285750" indent="-285750">
              <a:buClr>
                <a:srgbClr val="25A3DE"/>
              </a:buClr>
              <a:buFont typeface="Wingdings" charset="2"/>
              <a:buChar char="§"/>
              <a:defRPr sz="1600">
                <a:solidFill>
                  <a:schemeClr val="tx1">
                    <a:lumMod val="65000"/>
                    <a:lumOff val="35000"/>
                  </a:schemeClr>
                </a:solidFill>
              </a:defRPr>
            </a:lvl1pPr>
            <a:lvl2pPr marL="742950" indent="-285750">
              <a:buFont typeface="Wingdings" charset="2"/>
              <a:buChar char="§"/>
              <a:defRPr sz="1600">
                <a:solidFill>
                  <a:srgbClr val="595959"/>
                </a:solidFill>
              </a:defRPr>
            </a:lvl2pPr>
            <a:lvl3pPr marL="1143000" indent="-228600">
              <a:buFont typeface="Courier New"/>
              <a:buChar char="o"/>
              <a:defRPr sz="1600">
                <a:solidFill>
                  <a:srgbClr val="595959"/>
                </a:solidFill>
              </a:defRPr>
            </a:lvl3pPr>
          </a:lstStyle>
          <a:p>
            <a:pPr lvl="0"/>
            <a:r>
              <a:rPr lang="en-US" dirty="0"/>
              <a:t>Text</a:t>
            </a:r>
          </a:p>
          <a:p>
            <a:pPr lvl="1"/>
            <a:r>
              <a:rPr lang="en-US" dirty="0"/>
              <a:t>Text</a:t>
            </a:r>
          </a:p>
          <a:p>
            <a:pPr lvl="2"/>
            <a:r>
              <a:rPr lang="en-US" dirty="0"/>
              <a:t>Text</a:t>
            </a:r>
          </a:p>
          <a:p>
            <a:pPr lvl="0"/>
            <a:endParaRPr lang="en-US" dirty="0"/>
          </a:p>
        </p:txBody>
      </p:sp>
      <p:sp>
        <p:nvSpPr>
          <p:cNvPr id="7" name="Text Placeholder 3"/>
          <p:cNvSpPr>
            <a:spLocks noGrp="1"/>
          </p:cNvSpPr>
          <p:nvPr>
            <p:ph type="body" sz="quarter" idx="14" hasCustomPrompt="1"/>
          </p:nvPr>
        </p:nvSpPr>
        <p:spPr>
          <a:xfrm>
            <a:off x="357717" y="1118655"/>
            <a:ext cx="11495616" cy="358563"/>
          </a:xfrm>
          <a:prstGeom prst="rect">
            <a:avLst/>
          </a:prstGeom>
        </p:spPr>
        <p:txBody>
          <a:bodyPr vert="horz"/>
          <a:lstStyle>
            <a:lvl1pPr marL="0" indent="0">
              <a:buFontTx/>
              <a:buNone/>
              <a:defRPr sz="1600" b="1">
                <a:solidFill>
                  <a:srgbClr val="595959"/>
                </a:solidFill>
              </a:defRPr>
            </a:lvl1pPr>
            <a:lvl2pPr marL="457200" indent="0">
              <a:buFontTx/>
              <a:buNone/>
              <a:defRPr sz="1600">
                <a:solidFill>
                  <a:schemeClr val="tx1">
                    <a:lumMod val="65000"/>
                    <a:lumOff val="35000"/>
                  </a:schemeClr>
                </a:solidFill>
              </a:defRPr>
            </a:lvl2pPr>
            <a:lvl3pPr marL="914400" indent="0">
              <a:buFontTx/>
              <a:buNone/>
              <a:defRPr sz="1600">
                <a:solidFill>
                  <a:schemeClr val="tx1">
                    <a:lumMod val="65000"/>
                    <a:lumOff val="35000"/>
                  </a:schemeClr>
                </a:solidFill>
              </a:defRPr>
            </a:lvl3pPr>
            <a:lvl4pPr marL="1371600" indent="0">
              <a:buFontTx/>
              <a:buNone/>
              <a:defRPr sz="1600">
                <a:solidFill>
                  <a:schemeClr val="tx1">
                    <a:lumMod val="65000"/>
                    <a:lumOff val="35000"/>
                  </a:schemeClr>
                </a:solidFill>
              </a:defRPr>
            </a:lvl4pPr>
            <a:lvl5pPr marL="1828800" indent="0">
              <a:buFontTx/>
              <a:buNone/>
              <a:defRPr sz="1600">
                <a:solidFill>
                  <a:schemeClr val="tx1">
                    <a:lumMod val="65000"/>
                    <a:lumOff val="35000"/>
                  </a:schemeClr>
                </a:solidFill>
              </a:defRPr>
            </a:lvl5pPr>
          </a:lstStyle>
          <a:p>
            <a:pPr lvl="0"/>
            <a:r>
              <a:rPr lang="en-CA" dirty="0"/>
              <a:t>Subtitle</a:t>
            </a:r>
            <a:endParaRPr lang="en-US" dirty="0"/>
          </a:p>
        </p:txBody>
      </p:sp>
      <p:sp>
        <p:nvSpPr>
          <p:cNvPr id="8" name="Text Placeholder 7"/>
          <p:cNvSpPr>
            <a:spLocks noGrp="1"/>
          </p:cNvSpPr>
          <p:nvPr>
            <p:ph type="body" sz="quarter" idx="15" hasCustomPrompt="1"/>
          </p:nvPr>
        </p:nvSpPr>
        <p:spPr>
          <a:xfrm>
            <a:off x="357717" y="566738"/>
            <a:ext cx="11495616" cy="400050"/>
          </a:xfrm>
          <a:prstGeom prst="rect">
            <a:avLst/>
          </a:prstGeom>
        </p:spPr>
        <p:txBody>
          <a:bodyPr vert="horz"/>
          <a:lstStyle>
            <a:lvl1pPr marL="0" indent="0">
              <a:buFontTx/>
              <a:buNone/>
              <a:defRPr sz="2000" b="1">
                <a:solidFill>
                  <a:srgbClr val="25A3DE"/>
                </a:solidFill>
              </a:defRPr>
            </a:lvl1pPr>
            <a:lvl2pPr marL="457200" indent="0">
              <a:buFontTx/>
              <a:buNone/>
              <a:defRPr sz="2000" b="1">
                <a:solidFill>
                  <a:srgbClr val="86C146"/>
                </a:solidFill>
              </a:defRPr>
            </a:lvl2pPr>
            <a:lvl3pPr marL="914400" indent="0">
              <a:buFontTx/>
              <a:buNone/>
              <a:defRPr sz="2000" b="1">
                <a:solidFill>
                  <a:srgbClr val="86C146"/>
                </a:solidFill>
              </a:defRPr>
            </a:lvl3pPr>
            <a:lvl4pPr marL="1371600" indent="0">
              <a:buFontTx/>
              <a:buNone/>
              <a:defRPr sz="2000" b="1">
                <a:solidFill>
                  <a:srgbClr val="86C146"/>
                </a:solidFill>
              </a:defRPr>
            </a:lvl4pPr>
            <a:lvl5pPr marL="1828800" indent="0">
              <a:buFontTx/>
              <a:buNone/>
              <a:defRPr sz="2000" b="1">
                <a:solidFill>
                  <a:srgbClr val="86C146"/>
                </a:solidFill>
              </a:defRPr>
            </a:lvl5pPr>
          </a:lstStyle>
          <a:p>
            <a:pPr lvl="0"/>
            <a:r>
              <a:rPr lang="en-CA" dirty="0"/>
              <a:t>TITLE</a:t>
            </a:r>
            <a:endParaRPr lang="en-US" dirty="0"/>
          </a:p>
        </p:txBody>
      </p:sp>
    </p:spTree>
    <p:extLst>
      <p:ext uri="{BB962C8B-B14F-4D97-AF65-F5344CB8AC3E}">
        <p14:creationId xmlns:p14="http://schemas.microsoft.com/office/powerpoint/2010/main" val="11318921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50" y="438917"/>
            <a:ext cx="10786535" cy="461665"/>
          </a:xfrm>
        </p:spPr>
        <p:txBody>
          <a:bodyPr vert="horz" wrap="square" lIns="91440" tIns="45720" rIns="91440" bIns="45720" rtlCol="0" anchor="t" anchorCtr="0">
            <a:spAutoFit/>
          </a:bodyPr>
          <a:lstStyle>
            <a:lvl1pPr>
              <a:defRPr lang="en-US" dirty="0">
                <a:latin typeface="Helvetica" pitchFamily="2" charset="0"/>
              </a:defRPr>
            </a:lvl1pPr>
          </a:lstStyle>
          <a:p>
            <a:pPr lvl="0"/>
            <a:r>
              <a:rPr lang="en-US"/>
              <a:t>Slide Title Here</a:t>
            </a:r>
          </a:p>
        </p:txBody>
      </p:sp>
      <p:sp>
        <p:nvSpPr>
          <p:cNvPr id="3" name="Content Placeholder 2"/>
          <p:cNvSpPr>
            <a:spLocks noGrp="1"/>
          </p:cNvSpPr>
          <p:nvPr>
            <p:ph idx="1" hasCustomPrompt="1"/>
          </p:nvPr>
        </p:nvSpPr>
        <p:spPr>
          <a:xfrm>
            <a:off x="881833" y="2021795"/>
            <a:ext cx="11100731" cy="4011503"/>
          </a:xfrm>
        </p:spPr>
        <p:txBody>
          <a:bodyPr vert="horz" wrap="square" lIns="91440" tIns="45720" rIns="91440" bIns="45720" rtlCol="0">
            <a:noAutofit/>
          </a:bodyPr>
          <a:lstStyle>
            <a:lvl1pPr>
              <a:defRPr lang="en-US" dirty="0" smtClean="0">
                <a:latin typeface="Helvetica" pitchFamily="2" charset="0"/>
              </a:defRPr>
            </a:lvl1pPr>
            <a:lvl2pPr>
              <a:defRPr lang="en-US" dirty="0" smtClean="0">
                <a:latin typeface="Helvetica" pitchFamily="2" charset="0"/>
              </a:defRPr>
            </a:lvl2pPr>
            <a:lvl3pPr>
              <a:defRPr lang="en-US" dirty="0" smtClean="0">
                <a:latin typeface="Helvetica" pitchFamily="2" charset="0"/>
              </a:defRPr>
            </a:lvl3pPr>
            <a:lvl4pPr>
              <a:defRPr lang="en-US" dirty="0" smtClean="0">
                <a:latin typeface="Helvetica" pitchFamily="2" charset="0"/>
              </a:defRPr>
            </a:lvl4pPr>
            <a:lvl5pPr>
              <a:defRPr lang="en-US" dirty="0">
                <a:latin typeface="Helvetica"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idx="10" hasCustomPrompt="1"/>
          </p:nvPr>
        </p:nvSpPr>
        <p:spPr>
          <a:xfrm>
            <a:off x="850971" y="1563686"/>
            <a:ext cx="10782895" cy="313932"/>
          </a:xfrm>
        </p:spPr>
        <p:txBody>
          <a:bodyPr anchor="t"/>
          <a:lstStyle>
            <a:lvl1pPr marL="0" indent="0">
              <a:buNone/>
              <a:defRPr sz="2800" b="0">
                <a:solidFill>
                  <a:schemeClr val="tx1"/>
                </a:solidFill>
                <a:latin typeface="Helvetica" pitchFamily="2"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a:t>
            </a:r>
          </a:p>
        </p:txBody>
      </p:sp>
      <p:sp>
        <p:nvSpPr>
          <p:cNvPr id="5" name="Slide Number Placeholder 5">
            <a:extLst>
              <a:ext uri="{FF2B5EF4-FFF2-40B4-BE49-F238E27FC236}">
                <a16:creationId xmlns:a16="http://schemas.microsoft.com/office/drawing/2014/main" id="{472A5285-ADF7-9645-AF33-C6DBAF5295A3}"/>
              </a:ext>
            </a:extLst>
          </p:cNvPr>
          <p:cNvSpPr>
            <a:spLocks noGrp="1"/>
          </p:cNvSpPr>
          <p:nvPr>
            <p:ph type="sldNum" sz="quarter" idx="4"/>
          </p:nvPr>
        </p:nvSpPr>
        <p:spPr>
          <a:xfrm>
            <a:off x="11080376" y="6395483"/>
            <a:ext cx="581456" cy="281580"/>
          </a:xfrm>
          <a:prstGeom prst="rect">
            <a:avLst/>
          </a:prstGeom>
        </p:spPr>
        <p:txBody>
          <a:bodyPr wrap="square" numCol="1" anchorCtr="0" compatLnSpc="1">
            <a:prstTxWarp prst="textNoShape">
              <a:avLst/>
            </a:prstTxWarp>
          </a:bodyPr>
          <a:lstStyle>
            <a:lvl1pPr fontAlgn="base">
              <a:spcBef>
                <a:spcPct val="0"/>
              </a:spcBef>
              <a:spcAft>
                <a:spcPct val="0"/>
              </a:spcAft>
              <a:defRPr sz="1600">
                <a:solidFill>
                  <a:schemeClr val="bg1"/>
                </a:solidFill>
                <a:latin typeface="Helvetica" pitchFamily="2" charset="0"/>
              </a:defRPr>
            </a:lvl1pPr>
          </a:lstStyle>
          <a:p>
            <a:fld id="{DB1AF65A-669B-4DE9-8F9E-3E102656DFC6}"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0607994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8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8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95" name="Google Shape;95;p86"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665"/>
        <p:cNvGrpSpPr/>
        <p:nvPr/>
      </p:nvGrpSpPr>
      <p:grpSpPr>
        <a:xfrm>
          <a:off x="0" y="0"/>
          <a:ext cx="0" cy="0"/>
          <a:chOff x="0" y="0"/>
          <a:chExt cx="0" cy="0"/>
        </a:xfrm>
      </p:grpSpPr>
      <p:grpSp>
        <p:nvGrpSpPr>
          <p:cNvPr id="666" name="Shape 666"/>
          <p:cNvGrpSpPr/>
          <p:nvPr/>
        </p:nvGrpSpPr>
        <p:grpSpPr>
          <a:xfrm>
            <a:off x="184" y="105"/>
            <a:ext cx="12213325" cy="6870012"/>
            <a:chOff x="3843650" y="2891150"/>
            <a:chExt cx="3447625" cy="2585725"/>
          </a:xfrm>
        </p:grpSpPr>
        <p:sp>
          <p:nvSpPr>
            <p:cNvPr id="667" name="Shape 667"/>
            <p:cNvSpPr/>
            <p:nvPr/>
          </p:nvSpPr>
          <p:spPr>
            <a:xfrm>
              <a:off x="6911650" y="2942500"/>
              <a:ext cx="56425" cy="5075"/>
            </a:xfrm>
            <a:custGeom>
              <a:avLst/>
              <a:gdLst/>
              <a:ahLst/>
              <a:cxnLst/>
              <a:rect l="0" t="0" r="0" b="0"/>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68" name="Shape 668"/>
            <p:cNvSpPr/>
            <p:nvPr/>
          </p:nvSpPr>
          <p:spPr>
            <a:xfrm>
              <a:off x="4378125" y="2979525"/>
              <a:ext cx="20225" cy="17700"/>
            </a:xfrm>
            <a:custGeom>
              <a:avLst/>
              <a:gdLst/>
              <a:ahLst/>
              <a:cxnLst/>
              <a:rect l="0" t="0" r="0" b="0"/>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69" name="Shape 669"/>
            <p:cNvSpPr/>
            <p:nvPr/>
          </p:nvSpPr>
          <p:spPr>
            <a:xfrm>
              <a:off x="4356250" y="2955975"/>
              <a:ext cx="63150" cy="59775"/>
            </a:xfrm>
            <a:custGeom>
              <a:avLst/>
              <a:gdLst/>
              <a:ahLst/>
              <a:cxnLst/>
              <a:rect l="0" t="0" r="0" b="0"/>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0" name="Shape 670"/>
            <p:cNvSpPr/>
            <p:nvPr/>
          </p:nvSpPr>
          <p:spPr>
            <a:xfrm>
              <a:off x="4518700" y="2973650"/>
              <a:ext cx="18550" cy="19375"/>
            </a:xfrm>
            <a:custGeom>
              <a:avLst/>
              <a:gdLst/>
              <a:ahLst/>
              <a:cxnLst/>
              <a:rect l="0" t="0" r="0" b="0"/>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1" name="Shape 671"/>
            <p:cNvSpPr/>
            <p:nvPr/>
          </p:nvSpPr>
          <p:spPr>
            <a:xfrm>
              <a:off x="4386550" y="2891150"/>
              <a:ext cx="8450" cy="57275"/>
            </a:xfrm>
            <a:custGeom>
              <a:avLst/>
              <a:gdLst/>
              <a:ahLst/>
              <a:cxnLst/>
              <a:rect l="0" t="0" r="0" b="0"/>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2" name="Shape 672"/>
            <p:cNvSpPr/>
            <p:nvPr/>
          </p:nvSpPr>
          <p:spPr>
            <a:xfrm>
              <a:off x="4526275" y="2891150"/>
              <a:ext cx="62300" cy="55575"/>
            </a:xfrm>
            <a:custGeom>
              <a:avLst/>
              <a:gdLst/>
              <a:ahLst/>
              <a:cxnLst/>
              <a:rect l="0" t="0" r="0" b="0"/>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3" name="Shape 673"/>
            <p:cNvSpPr/>
            <p:nvPr/>
          </p:nvSpPr>
          <p:spPr>
            <a:xfrm>
              <a:off x="3896675" y="2891150"/>
              <a:ext cx="62325" cy="11825"/>
            </a:xfrm>
            <a:custGeom>
              <a:avLst/>
              <a:gdLst/>
              <a:ahLst/>
              <a:cxnLst/>
              <a:rect l="0" t="0" r="0" b="0"/>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4" name="Shape 674"/>
            <p:cNvSpPr/>
            <p:nvPr/>
          </p:nvSpPr>
          <p:spPr>
            <a:xfrm>
              <a:off x="4501875" y="2950925"/>
              <a:ext cx="58100" cy="59775"/>
            </a:xfrm>
            <a:custGeom>
              <a:avLst/>
              <a:gdLst/>
              <a:ahLst/>
              <a:cxnLst/>
              <a:rect l="0" t="0" r="0" b="0"/>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5" name="Shape 675"/>
            <p:cNvSpPr/>
            <p:nvPr/>
          </p:nvSpPr>
          <p:spPr>
            <a:xfrm>
              <a:off x="4484200" y="2917250"/>
              <a:ext cx="15175" cy="16850"/>
            </a:xfrm>
            <a:custGeom>
              <a:avLst/>
              <a:gdLst/>
              <a:ahLst/>
              <a:cxnLst/>
              <a:rect l="0" t="0" r="0" b="0"/>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6" name="Shape 676"/>
            <p:cNvSpPr/>
            <p:nvPr/>
          </p:nvSpPr>
          <p:spPr>
            <a:xfrm>
              <a:off x="4390750" y="2891150"/>
              <a:ext cx="58125" cy="56425"/>
            </a:xfrm>
            <a:custGeom>
              <a:avLst/>
              <a:gdLst/>
              <a:ahLst/>
              <a:cxnLst/>
              <a:rect l="0" t="0" r="0" b="0"/>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7" name="Shape 677"/>
            <p:cNvSpPr/>
            <p:nvPr/>
          </p:nvSpPr>
          <p:spPr>
            <a:xfrm>
              <a:off x="4455575" y="2891150"/>
              <a:ext cx="8450" cy="52225"/>
            </a:xfrm>
            <a:custGeom>
              <a:avLst/>
              <a:gdLst/>
              <a:ahLst/>
              <a:cxnLst/>
              <a:rect l="0" t="0" r="0" b="0"/>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8" name="Shape 678"/>
            <p:cNvSpPr/>
            <p:nvPr/>
          </p:nvSpPr>
          <p:spPr>
            <a:xfrm>
              <a:off x="4596975" y="2891150"/>
              <a:ext cx="62325" cy="47175"/>
            </a:xfrm>
            <a:custGeom>
              <a:avLst/>
              <a:gdLst/>
              <a:ahLst/>
              <a:cxnLst/>
              <a:rect l="0" t="0" r="0" b="0"/>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9" name="Shape 679"/>
            <p:cNvSpPr/>
            <p:nvPr/>
          </p:nvSpPr>
          <p:spPr>
            <a:xfrm>
              <a:off x="4245150" y="2892850"/>
              <a:ext cx="63150" cy="58925"/>
            </a:xfrm>
            <a:custGeom>
              <a:avLst/>
              <a:gdLst/>
              <a:ahLst/>
              <a:cxnLst/>
              <a:rect l="0" t="0" r="0" b="0"/>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0" name="Shape 680"/>
            <p:cNvSpPr/>
            <p:nvPr/>
          </p:nvSpPr>
          <p:spPr>
            <a:xfrm>
              <a:off x="4341950" y="2923150"/>
              <a:ext cx="10950" cy="17700"/>
            </a:xfrm>
            <a:custGeom>
              <a:avLst/>
              <a:gdLst/>
              <a:ahLst/>
              <a:cxnLst/>
              <a:rect l="0" t="0" r="0" b="0"/>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1" name="Shape 681"/>
            <p:cNvSpPr/>
            <p:nvPr/>
          </p:nvSpPr>
          <p:spPr>
            <a:xfrm>
              <a:off x="4272075" y="2926500"/>
              <a:ext cx="14350" cy="17700"/>
            </a:xfrm>
            <a:custGeom>
              <a:avLst/>
              <a:gdLst/>
              <a:ahLst/>
              <a:cxnLst/>
              <a:rect l="0" t="0" r="0" b="0"/>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2" name="Shape 682"/>
            <p:cNvSpPr/>
            <p:nvPr/>
          </p:nvSpPr>
          <p:spPr>
            <a:xfrm>
              <a:off x="4124775" y="2891150"/>
              <a:ext cx="10125" cy="25"/>
            </a:xfrm>
            <a:custGeom>
              <a:avLst/>
              <a:gdLst/>
              <a:ahLst/>
              <a:cxnLst/>
              <a:rect l="0" t="0" r="0" b="0"/>
              <a:pathLst>
                <a:path w="405" h="1" extrusionOk="0">
                  <a:moveTo>
                    <a:pt x="405" y="1"/>
                  </a:moveTo>
                  <a:lnTo>
                    <a:pt x="1" y="1"/>
                  </a:lnTo>
                  <a:lnTo>
                    <a:pt x="1" y="1"/>
                  </a:lnTo>
                  <a:lnTo>
                    <a:pt x="405" y="1"/>
                  </a:lnTo>
                  <a:lnTo>
                    <a:pt x="40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3" name="Shape 683"/>
            <p:cNvSpPr/>
            <p:nvPr/>
          </p:nvSpPr>
          <p:spPr>
            <a:xfrm>
              <a:off x="3843650" y="3535050"/>
              <a:ext cx="196150" cy="301350"/>
            </a:xfrm>
            <a:custGeom>
              <a:avLst/>
              <a:gdLst/>
              <a:ahLst/>
              <a:cxnLst/>
              <a:rect l="0" t="0" r="0" b="0"/>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4" name="Shape 684"/>
            <p:cNvSpPr/>
            <p:nvPr/>
          </p:nvSpPr>
          <p:spPr>
            <a:xfrm>
              <a:off x="4035575" y="2903775"/>
              <a:ext cx="7600" cy="58950"/>
            </a:xfrm>
            <a:custGeom>
              <a:avLst/>
              <a:gdLst/>
              <a:ahLst/>
              <a:cxnLst/>
              <a:rect l="0" t="0" r="0" b="0"/>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5" name="Shape 685"/>
            <p:cNvSpPr/>
            <p:nvPr/>
          </p:nvSpPr>
          <p:spPr>
            <a:xfrm>
              <a:off x="4414325" y="2920625"/>
              <a:ext cx="12650" cy="19375"/>
            </a:xfrm>
            <a:custGeom>
              <a:avLst/>
              <a:gdLst/>
              <a:ahLst/>
              <a:cxnLst/>
              <a:rect l="0" t="0" r="0" b="0"/>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6" name="Shape 686"/>
            <p:cNvSpPr/>
            <p:nvPr/>
          </p:nvSpPr>
          <p:spPr>
            <a:xfrm>
              <a:off x="4049025" y="2891150"/>
              <a:ext cx="56425" cy="4250"/>
            </a:xfrm>
            <a:custGeom>
              <a:avLst/>
              <a:gdLst/>
              <a:ahLst/>
              <a:cxnLst/>
              <a:rect l="0" t="0" r="0" b="0"/>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7" name="Shape 687"/>
            <p:cNvSpPr/>
            <p:nvPr/>
          </p:nvSpPr>
          <p:spPr>
            <a:xfrm>
              <a:off x="4175275" y="2893675"/>
              <a:ext cx="62325" cy="67375"/>
            </a:xfrm>
            <a:custGeom>
              <a:avLst/>
              <a:gdLst/>
              <a:ahLst/>
              <a:cxnLst/>
              <a:rect l="0" t="0" r="0" b="0"/>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8" name="Shape 688"/>
            <p:cNvSpPr/>
            <p:nvPr/>
          </p:nvSpPr>
          <p:spPr>
            <a:xfrm>
              <a:off x="4060825" y="2929025"/>
              <a:ext cx="17700" cy="26125"/>
            </a:xfrm>
            <a:custGeom>
              <a:avLst/>
              <a:gdLst/>
              <a:ahLst/>
              <a:cxnLst/>
              <a:rect l="0" t="0" r="0" b="0"/>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9" name="Shape 689"/>
            <p:cNvSpPr/>
            <p:nvPr/>
          </p:nvSpPr>
          <p:spPr>
            <a:xfrm>
              <a:off x="4039775" y="2901250"/>
              <a:ext cx="58100" cy="60625"/>
            </a:xfrm>
            <a:custGeom>
              <a:avLst/>
              <a:gdLst/>
              <a:ahLst/>
              <a:cxnLst/>
              <a:rect l="0" t="0" r="0" b="0"/>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0" name="Shape 690"/>
            <p:cNvSpPr/>
            <p:nvPr/>
          </p:nvSpPr>
          <p:spPr>
            <a:xfrm>
              <a:off x="4114675" y="2891150"/>
              <a:ext cx="4250" cy="875"/>
            </a:xfrm>
            <a:custGeom>
              <a:avLst/>
              <a:gdLst/>
              <a:ahLst/>
              <a:cxnLst/>
              <a:rect l="0" t="0" r="0" b="0"/>
              <a:pathLst>
                <a:path w="170" h="35" extrusionOk="0">
                  <a:moveTo>
                    <a:pt x="1" y="1"/>
                  </a:moveTo>
                  <a:lnTo>
                    <a:pt x="35" y="34"/>
                  </a:lnTo>
                  <a:lnTo>
                    <a:pt x="136" y="34"/>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1" name="Shape 691"/>
            <p:cNvSpPr/>
            <p:nvPr/>
          </p:nvSpPr>
          <p:spPr>
            <a:xfrm>
              <a:off x="4286400" y="2956800"/>
              <a:ext cx="62300" cy="67375"/>
            </a:xfrm>
            <a:custGeom>
              <a:avLst/>
              <a:gdLst/>
              <a:ahLst/>
              <a:cxnLst/>
              <a:rect l="0" t="0" r="0" b="0"/>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2" name="Shape 692"/>
            <p:cNvSpPr/>
            <p:nvPr/>
          </p:nvSpPr>
          <p:spPr>
            <a:xfrm>
              <a:off x="4288075" y="3030025"/>
              <a:ext cx="6750" cy="58125"/>
            </a:xfrm>
            <a:custGeom>
              <a:avLst/>
              <a:gdLst/>
              <a:ahLst/>
              <a:cxnLst/>
              <a:rect l="0" t="0" r="0" b="0"/>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3" name="Shape 693"/>
            <p:cNvSpPr/>
            <p:nvPr/>
          </p:nvSpPr>
          <p:spPr>
            <a:xfrm>
              <a:off x="4312475" y="2982050"/>
              <a:ext cx="15175" cy="17700"/>
            </a:xfrm>
            <a:custGeom>
              <a:avLst/>
              <a:gdLst/>
              <a:ahLst/>
              <a:cxnLst/>
              <a:rect l="0" t="0" r="0" b="0"/>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4" name="Shape 694"/>
            <p:cNvSpPr/>
            <p:nvPr/>
          </p:nvSpPr>
          <p:spPr>
            <a:xfrm>
              <a:off x="4315850" y="2891150"/>
              <a:ext cx="64000" cy="58950"/>
            </a:xfrm>
            <a:custGeom>
              <a:avLst/>
              <a:gdLst/>
              <a:ahLst/>
              <a:cxnLst/>
              <a:rect l="0" t="0" r="0" b="0"/>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5" name="Shape 695"/>
            <p:cNvSpPr/>
            <p:nvPr/>
          </p:nvSpPr>
          <p:spPr>
            <a:xfrm>
              <a:off x="4552375" y="2915575"/>
              <a:ext cx="15175" cy="17700"/>
            </a:xfrm>
            <a:custGeom>
              <a:avLst/>
              <a:gdLst/>
              <a:ahLst/>
              <a:cxnLst/>
              <a:rect l="0" t="0" r="0" b="0"/>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6" name="Shape 696"/>
            <p:cNvSpPr/>
            <p:nvPr/>
          </p:nvSpPr>
          <p:spPr>
            <a:xfrm>
              <a:off x="4171925" y="2986275"/>
              <a:ext cx="14325" cy="21050"/>
            </a:xfrm>
            <a:custGeom>
              <a:avLst/>
              <a:gdLst/>
              <a:ahLst/>
              <a:cxnLst/>
              <a:rect l="0" t="0" r="0" b="0"/>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7" name="Shape 697"/>
            <p:cNvSpPr/>
            <p:nvPr/>
          </p:nvSpPr>
          <p:spPr>
            <a:xfrm>
              <a:off x="4150025" y="2965225"/>
              <a:ext cx="58950" cy="59775"/>
            </a:xfrm>
            <a:custGeom>
              <a:avLst/>
              <a:gdLst/>
              <a:ahLst/>
              <a:cxnLst/>
              <a:rect l="0" t="0" r="0" b="0"/>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8" name="Shape 698"/>
            <p:cNvSpPr/>
            <p:nvPr/>
          </p:nvSpPr>
          <p:spPr>
            <a:xfrm>
              <a:off x="4238425" y="2984575"/>
              <a:ext cx="21050" cy="18550"/>
            </a:xfrm>
            <a:custGeom>
              <a:avLst/>
              <a:gdLst/>
              <a:ahLst/>
              <a:cxnLst/>
              <a:rect l="0" t="0" r="0" b="0"/>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9" name="Shape 699"/>
            <p:cNvSpPr/>
            <p:nvPr/>
          </p:nvSpPr>
          <p:spPr>
            <a:xfrm>
              <a:off x="4199700" y="2927350"/>
              <a:ext cx="17700" cy="24425"/>
            </a:xfrm>
            <a:custGeom>
              <a:avLst/>
              <a:gdLst/>
              <a:ahLst/>
              <a:cxnLst/>
              <a:rect l="0" t="0" r="0" b="0"/>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0" name="Shape 700"/>
            <p:cNvSpPr/>
            <p:nvPr/>
          </p:nvSpPr>
          <p:spPr>
            <a:xfrm>
              <a:off x="3843650" y="3509800"/>
              <a:ext cx="220550" cy="34550"/>
            </a:xfrm>
            <a:custGeom>
              <a:avLst/>
              <a:gdLst/>
              <a:ahLst/>
              <a:cxnLst/>
              <a:rect l="0" t="0" r="0" b="0"/>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1" name="Shape 701"/>
            <p:cNvSpPr/>
            <p:nvPr/>
          </p:nvSpPr>
          <p:spPr>
            <a:xfrm>
              <a:off x="4215700" y="2961850"/>
              <a:ext cx="63975" cy="60625"/>
            </a:xfrm>
            <a:custGeom>
              <a:avLst/>
              <a:gdLst/>
              <a:ahLst/>
              <a:cxnLst/>
              <a:rect l="0" t="0" r="0" b="0"/>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2" name="Shape 702"/>
            <p:cNvSpPr/>
            <p:nvPr/>
          </p:nvSpPr>
          <p:spPr>
            <a:xfrm>
              <a:off x="4347000" y="5169650"/>
              <a:ext cx="557225" cy="307225"/>
            </a:xfrm>
            <a:custGeom>
              <a:avLst/>
              <a:gdLst/>
              <a:ahLst/>
              <a:cxnLst/>
              <a:rect l="0" t="0" r="0" b="0"/>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3" name="Shape 703"/>
            <p:cNvSpPr/>
            <p:nvPr/>
          </p:nvSpPr>
          <p:spPr>
            <a:xfrm>
              <a:off x="3949700" y="3040125"/>
              <a:ext cx="65675" cy="60650"/>
            </a:xfrm>
            <a:custGeom>
              <a:avLst/>
              <a:gdLst/>
              <a:ahLst/>
              <a:cxnLst/>
              <a:rect l="0" t="0" r="0" b="0"/>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4" name="Shape 704"/>
            <p:cNvSpPr/>
            <p:nvPr/>
          </p:nvSpPr>
          <p:spPr>
            <a:xfrm>
              <a:off x="4713975" y="3144500"/>
              <a:ext cx="61475" cy="74100"/>
            </a:xfrm>
            <a:custGeom>
              <a:avLst/>
              <a:gdLst/>
              <a:ahLst/>
              <a:cxnLst/>
              <a:rect l="0" t="0" r="0" b="0"/>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5" name="Shape 705"/>
            <p:cNvSpPr/>
            <p:nvPr/>
          </p:nvSpPr>
          <p:spPr>
            <a:xfrm>
              <a:off x="4783825" y="3175650"/>
              <a:ext cx="64000" cy="40425"/>
            </a:xfrm>
            <a:custGeom>
              <a:avLst/>
              <a:gdLst/>
              <a:ahLst/>
              <a:cxnLst/>
              <a:rect l="0" t="0" r="0" b="0"/>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6" name="Shape 706"/>
            <p:cNvSpPr/>
            <p:nvPr/>
          </p:nvSpPr>
          <p:spPr>
            <a:xfrm>
              <a:off x="4809075" y="3187425"/>
              <a:ext cx="13500" cy="18550"/>
            </a:xfrm>
            <a:custGeom>
              <a:avLst/>
              <a:gdLst/>
              <a:ahLst/>
              <a:cxnLst/>
              <a:rect l="0" t="0" r="0" b="0"/>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7" name="Shape 707"/>
            <p:cNvSpPr/>
            <p:nvPr/>
          </p:nvSpPr>
          <p:spPr>
            <a:xfrm>
              <a:off x="4735025" y="3156300"/>
              <a:ext cx="21900" cy="14325"/>
            </a:xfrm>
            <a:custGeom>
              <a:avLst/>
              <a:gdLst/>
              <a:ahLst/>
              <a:cxnLst/>
              <a:rect l="0" t="0" r="0" b="0"/>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8" name="Shape 708"/>
            <p:cNvSpPr/>
            <p:nvPr/>
          </p:nvSpPr>
          <p:spPr>
            <a:xfrm>
              <a:off x="4691250" y="3071275"/>
              <a:ext cx="152375" cy="70725"/>
            </a:xfrm>
            <a:custGeom>
              <a:avLst/>
              <a:gdLst/>
              <a:ahLst/>
              <a:cxnLst/>
              <a:rect l="0" t="0" r="0" b="0"/>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9" name="Shape 709"/>
            <p:cNvSpPr/>
            <p:nvPr/>
          </p:nvSpPr>
          <p:spPr>
            <a:xfrm>
              <a:off x="3904250" y="3176500"/>
              <a:ext cx="62325" cy="77450"/>
            </a:xfrm>
            <a:custGeom>
              <a:avLst/>
              <a:gdLst/>
              <a:ahLst/>
              <a:cxnLst/>
              <a:rect l="0" t="0" r="0" b="0"/>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0" name="Shape 710"/>
            <p:cNvSpPr/>
            <p:nvPr/>
          </p:nvSpPr>
          <p:spPr>
            <a:xfrm>
              <a:off x="3843650" y="4433150"/>
              <a:ext cx="366175" cy="525250"/>
            </a:xfrm>
            <a:custGeom>
              <a:avLst/>
              <a:gdLst/>
              <a:ahLst/>
              <a:cxnLst/>
              <a:rect l="0" t="0" r="0" b="0"/>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1" name="Shape 711"/>
            <p:cNvSpPr/>
            <p:nvPr/>
          </p:nvSpPr>
          <p:spPr>
            <a:xfrm>
              <a:off x="4483350" y="3152075"/>
              <a:ext cx="79975" cy="72425"/>
            </a:xfrm>
            <a:custGeom>
              <a:avLst/>
              <a:gdLst/>
              <a:ahLst/>
              <a:cxnLst/>
              <a:rect l="0" t="0" r="0" b="0"/>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2" name="Shape 712"/>
            <p:cNvSpPr/>
            <p:nvPr/>
          </p:nvSpPr>
          <p:spPr>
            <a:xfrm>
              <a:off x="4045675" y="3169750"/>
              <a:ext cx="85875" cy="74950"/>
            </a:xfrm>
            <a:custGeom>
              <a:avLst/>
              <a:gdLst/>
              <a:ahLst/>
              <a:cxnLst/>
              <a:rect l="0" t="0" r="0" b="0"/>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3" name="Shape 713"/>
            <p:cNvSpPr/>
            <p:nvPr/>
          </p:nvSpPr>
          <p:spPr>
            <a:xfrm>
              <a:off x="4792250" y="2902100"/>
              <a:ext cx="27800" cy="20225"/>
            </a:xfrm>
            <a:custGeom>
              <a:avLst/>
              <a:gdLst/>
              <a:ahLst/>
              <a:cxnLst/>
              <a:rect l="0" t="0" r="0" b="0"/>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4" name="Shape 714"/>
            <p:cNvSpPr/>
            <p:nvPr/>
          </p:nvSpPr>
          <p:spPr>
            <a:xfrm>
              <a:off x="4374775" y="5194050"/>
              <a:ext cx="236525" cy="188575"/>
            </a:xfrm>
            <a:custGeom>
              <a:avLst/>
              <a:gdLst/>
              <a:ahLst/>
              <a:cxnLst/>
              <a:rect l="0" t="0" r="0" b="0"/>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5" name="Shape 715"/>
            <p:cNvSpPr/>
            <p:nvPr/>
          </p:nvSpPr>
          <p:spPr>
            <a:xfrm>
              <a:off x="6859475" y="5379225"/>
              <a:ext cx="306400" cy="97650"/>
            </a:xfrm>
            <a:custGeom>
              <a:avLst/>
              <a:gdLst/>
              <a:ahLst/>
              <a:cxnLst/>
              <a:rect l="0" t="0" r="0" b="0"/>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6" name="Shape 716"/>
            <p:cNvSpPr/>
            <p:nvPr/>
          </p:nvSpPr>
          <p:spPr>
            <a:xfrm>
              <a:off x="4659275" y="5290000"/>
              <a:ext cx="214650" cy="186875"/>
            </a:xfrm>
            <a:custGeom>
              <a:avLst/>
              <a:gdLst/>
              <a:ahLst/>
              <a:cxnLst/>
              <a:rect l="0" t="0" r="0" b="0"/>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7" name="Shape 717"/>
            <p:cNvSpPr/>
            <p:nvPr/>
          </p:nvSpPr>
          <p:spPr>
            <a:xfrm>
              <a:off x="6519425" y="5245400"/>
              <a:ext cx="57250" cy="53900"/>
            </a:xfrm>
            <a:custGeom>
              <a:avLst/>
              <a:gdLst/>
              <a:ahLst/>
              <a:cxnLst/>
              <a:rect l="0" t="0" r="0" b="0"/>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8" name="Shape 718"/>
            <p:cNvSpPr/>
            <p:nvPr/>
          </p:nvSpPr>
          <p:spPr>
            <a:xfrm>
              <a:off x="6448725" y="5146075"/>
              <a:ext cx="392250" cy="330800"/>
            </a:xfrm>
            <a:custGeom>
              <a:avLst/>
              <a:gdLst/>
              <a:ahLst/>
              <a:cxnLst/>
              <a:rect l="0" t="0" r="0" b="0"/>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9" name="Shape 719"/>
            <p:cNvSpPr/>
            <p:nvPr/>
          </p:nvSpPr>
          <p:spPr>
            <a:xfrm>
              <a:off x="7192775" y="5434775"/>
              <a:ext cx="98500" cy="42100"/>
            </a:xfrm>
            <a:custGeom>
              <a:avLst/>
              <a:gdLst/>
              <a:ahLst/>
              <a:cxnLst/>
              <a:rect l="0" t="0" r="0" b="0"/>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0" name="Shape 720"/>
            <p:cNvSpPr/>
            <p:nvPr/>
          </p:nvSpPr>
          <p:spPr>
            <a:xfrm>
              <a:off x="6474825" y="5198250"/>
              <a:ext cx="22750" cy="21925"/>
            </a:xfrm>
            <a:custGeom>
              <a:avLst/>
              <a:gdLst/>
              <a:ahLst/>
              <a:cxnLst/>
              <a:rect l="0" t="0" r="0" b="0"/>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1" name="Shape 721"/>
            <p:cNvSpPr/>
            <p:nvPr/>
          </p:nvSpPr>
          <p:spPr>
            <a:xfrm>
              <a:off x="4037250" y="5245400"/>
              <a:ext cx="38750" cy="106075"/>
            </a:xfrm>
            <a:custGeom>
              <a:avLst/>
              <a:gdLst/>
              <a:ahLst/>
              <a:cxnLst/>
              <a:rect l="0" t="0" r="0" b="0"/>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2" name="Shape 722"/>
            <p:cNvSpPr/>
            <p:nvPr/>
          </p:nvSpPr>
          <p:spPr>
            <a:xfrm>
              <a:off x="4124775" y="5049275"/>
              <a:ext cx="64850" cy="42125"/>
            </a:xfrm>
            <a:custGeom>
              <a:avLst/>
              <a:gdLst/>
              <a:ahLst/>
              <a:cxnLst/>
              <a:rect l="0" t="0" r="0" b="0"/>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3" name="Shape 723"/>
            <p:cNvSpPr/>
            <p:nvPr/>
          </p:nvSpPr>
          <p:spPr>
            <a:xfrm>
              <a:off x="4039775" y="2891150"/>
              <a:ext cx="5075" cy="5925"/>
            </a:xfrm>
            <a:custGeom>
              <a:avLst/>
              <a:gdLst/>
              <a:ahLst/>
              <a:cxnLst/>
              <a:rect l="0" t="0" r="0" b="0"/>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4" name="Shape 724"/>
            <p:cNvSpPr/>
            <p:nvPr/>
          </p:nvSpPr>
          <p:spPr>
            <a:xfrm>
              <a:off x="4015375" y="4990350"/>
              <a:ext cx="185175" cy="365325"/>
            </a:xfrm>
            <a:custGeom>
              <a:avLst/>
              <a:gdLst/>
              <a:ahLst/>
              <a:cxnLst/>
              <a:rect l="0" t="0" r="0" b="0"/>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5" name="Shape 725"/>
            <p:cNvSpPr/>
            <p:nvPr/>
          </p:nvSpPr>
          <p:spPr>
            <a:xfrm>
              <a:off x="6735750" y="2891150"/>
              <a:ext cx="270200" cy="160800"/>
            </a:xfrm>
            <a:custGeom>
              <a:avLst/>
              <a:gdLst/>
              <a:ahLst/>
              <a:cxnLst/>
              <a:rect l="0" t="0" r="0" b="0"/>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6" name="Shape 726"/>
            <p:cNvSpPr/>
            <p:nvPr/>
          </p:nvSpPr>
          <p:spPr>
            <a:xfrm>
              <a:off x="4272075" y="3094000"/>
              <a:ext cx="62325" cy="67375"/>
            </a:xfrm>
            <a:custGeom>
              <a:avLst/>
              <a:gdLst/>
              <a:ahLst/>
              <a:cxnLst/>
              <a:rect l="0" t="0" r="0" b="0"/>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7" name="Shape 727"/>
            <p:cNvSpPr/>
            <p:nvPr/>
          </p:nvSpPr>
          <p:spPr>
            <a:xfrm>
              <a:off x="4512800" y="3015725"/>
              <a:ext cx="64000" cy="63150"/>
            </a:xfrm>
            <a:custGeom>
              <a:avLst/>
              <a:gdLst/>
              <a:ahLst/>
              <a:cxnLst/>
              <a:rect l="0" t="0" r="0" b="0"/>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8" name="Shape 728"/>
            <p:cNvSpPr/>
            <p:nvPr/>
          </p:nvSpPr>
          <p:spPr>
            <a:xfrm>
              <a:off x="4201375" y="3099050"/>
              <a:ext cx="64000" cy="59800"/>
            </a:xfrm>
            <a:custGeom>
              <a:avLst/>
              <a:gdLst/>
              <a:ahLst/>
              <a:cxnLst/>
              <a:rect l="0" t="0" r="0" b="0"/>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9" name="Shape 729"/>
            <p:cNvSpPr/>
            <p:nvPr/>
          </p:nvSpPr>
          <p:spPr>
            <a:xfrm>
              <a:off x="4426950" y="2952600"/>
              <a:ext cx="64000" cy="60625"/>
            </a:xfrm>
            <a:custGeom>
              <a:avLst/>
              <a:gdLst/>
              <a:ahLst/>
              <a:cxnLst/>
              <a:rect l="0" t="0" r="0" b="0"/>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0" name="Shape 730"/>
            <p:cNvSpPr/>
            <p:nvPr/>
          </p:nvSpPr>
          <p:spPr>
            <a:xfrm>
              <a:off x="4539750" y="3040125"/>
              <a:ext cx="17700" cy="21075"/>
            </a:xfrm>
            <a:custGeom>
              <a:avLst/>
              <a:gdLst/>
              <a:ahLst/>
              <a:cxnLst/>
              <a:rect l="0" t="0" r="0" b="0"/>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1" name="Shape 731"/>
            <p:cNvSpPr/>
            <p:nvPr/>
          </p:nvSpPr>
          <p:spPr>
            <a:xfrm>
              <a:off x="4293125" y="3114200"/>
              <a:ext cx="18550" cy="22750"/>
            </a:xfrm>
            <a:custGeom>
              <a:avLst/>
              <a:gdLst/>
              <a:ahLst/>
              <a:cxnLst/>
              <a:rect l="0" t="0" r="0" b="0"/>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2" name="Shape 732"/>
            <p:cNvSpPr/>
            <p:nvPr/>
          </p:nvSpPr>
          <p:spPr>
            <a:xfrm>
              <a:off x="4136575" y="3101575"/>
              <a:ext cx="58100" cy="59800"/>
            </a:xfrm>
            <a:custGeom>
              <a:avLst/>
              <a:gdLst/>
              <a:ahLst/>
              <a:cxnLst/>
              <a:rect l="0" t="0" r="0" b="0"/>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3" name="Shape 733"/>
            <p:cNvSpPr/>
            <p:nvPr/>
          </p:nvSpPr>
          <p:spPr>
            <a:xfrm>
              <a:off x="4225800" y="3118425"/>
              <a:ext cx="18525" cy="16000"/>
            </a:xfrm>
            <a:custGeom>
              <a:avLst/>
              <a:gdLst/>
              <a:ahLst/>
              <a:cxnLst/>
              <a:rect l="0" t="0" r="0" b="0"/>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4" name="Shape 734"/>
            <p:cNvSpPr/>
            <p:nvPr/>
          </p:nvSpPr>
          <p:spPr>
            <a:xfrm>
              <a:off x="4061650" y="3103275"/>
              <a:ext cx="64000" cy="60625"/>
            </a:xfrm>
            <a:custGeom>
              <a:avLst/>
              <a:gdLst/>
              <a:ahLst/>
              <a:cxnLst/>
              <a:rect l="0" t="0" r="0" b="0"/>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5" name="Shape 735"/>
            <p:cNvSpPr/>
            <p:nvPr/>
          </p:nvSpPr>
          <p:spPr>
            <a:xfrm>
              <a:off x="4156775" y="3122625"/>
              <a:ext cx="15175" cy="15175"/>
            </a:xfrm>
            <a:custGeom>
              <a:avLst/>
              <a:gdLst/>
              <a:ahLst/>
              <a:cxnLst/>
              <a:rect l="0" t="0" r="0" b="0"/>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6" name="Shape 736"/>
            <p:cNvSpPr/>
            <p:nvPr/>
          </p:nvSpPr>
          <p:spPr>
            <a:xfrm>
              <a:off x="4584350" y="3014875"/>
              <a:ext cx="55575" cy="61475"/>
            </a:xfrm>
            <a:custGeom>
              <a:avLst/>
              <a:gdLst/>
              <a:ahLst/>
              <a:cxnLst/>
              <a:rect l="0" t="0" r="0" b="0"/>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7" name="Shape 737"/>
            <p:cNvSpPr/>
            <p:nvPr/>
          </p:nvSpPr>
          <p:spPr>
            <a:xfrm>
              <a:off x="4775425" y="2938300"/>
              <a:ext cx="68200" cy="127125"/>
            </a:xfrm>
            <a:custGeom>
              <a:avLst/>
              <a:gdLst/>
              <a:ahLst/>
              <a:cxnLst/>
              <a:rect l="0" t="0" r="0" b="0"/>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8" name="Shape 738"/>
            <p:cNvSpPr/>
            <p:nvPr/>
          </p:nvSpPr>
          <p:spPr>
            <a:xfrm>
              <a:off x="3843650" y="4529100"/>
              <a:ext cx="340925" cy="344275"/>
            </a:xfrm>
            <a:custGeom>
              <a:avLst/>
              <a:gdLst/>
              <a:ahLst/>
              <a:cxnLst/>
              <a:rect l="0" t="0" r="0" b="0"/>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9" name="Shape 739"/>
            <p:cNvSpPr/>
            <p:nvPr/>
          </p:nvSpPr>
          <p:spPr>
            <a:xfrm>
              <a:off x="4724925" y="3009000"/>
              <a:ext cx="61450" cy="60625"/>
            </a:xfrm>
            <a:custGeom>
              <a:avLst/>
              <a:gdLst/>
              <a:ahLst/>
              <a:cxnLst/>
              <a:rect l="0" t="0" r="0" b="0"/>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0" name="Shape 740"/>
            <p:cNvSpPr/>
            <p:nvPr/>
          </p:nvSpPr>
          <p:spPr>
            <a:xfrm>
              <a:off x="4666850" y="2891150"/>
              <a:ext cx="64825" cy="44650"/>
            </a:xfrm>
            <a:custGeom>
              <a:avLst/>
              <a:gdLst/>
              <a:ahLst/>
              <a:cxnLst/>
              <a:rect l="0" t="0" r="0" b="0"/>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1" name="Shape 741"/>
            <p:cNvSpPr/>
            <p:nvPr/>
          </p:nvSpPr>
          <p:spPr>
            <a:xfrm>
              <a:off x="3843650" y="3535900"/>
              <a:ext cx="228125" cy="383850"/>
            </a:xfrm>
            <a:custGeom>
              <a:avLst/>
              <a:gdLst/>
              <a:ahLst/>
              <a:cxnLst/>
              <a:rect l="0" t="0" r="0" b="0"/>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2" name="Shape 742"/>
            <p:cNvSpPr/>
            <p:nvPr/>
          </p:nvSpPr>
          <p:spPr>
            <a:xfrm>
              <a:off x="4802350" y="2972800"/>
              <a:ext cx="26125" cy="22750"/>
            </a:xfrm>
            <a:custGeom>
              <a:avLst/>
              <a:gdLst/>
              <a:ahLst/>
              <a:cxnLst/>
              <a:rect l="0" t="0" r="0" b="0"/>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3" name="Shape 743"/>
            <p:cNvSpPr/>
            <p:nvPr/>
          </p:nvSpPr>
          <p:spPr>
            <a:xfrm>
              <a:off x="3843650" y="4554350"/>
              <a:ext cx="234025" cy="291250"/>
            </a:xfrm>
            <a:custGeom>
              <a:avLst/>
              <a:gdLst/>
              <a:ahLst/>
              <a:cxnLst/>
              <a:rect l="0" t="0" r="0" b="0"/>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4" name="Shape 744"/>
            <p:cNvSpPr/>
            <p:nvPr/>
          </p:nvSpPr>
          <p:spPr>
            <a:xfrm>
              <a:off x="4707250" y="2941650"/>
              <a:ext cx="63150" cy="59800"/>
            </a:xfrm>
            <a:custGeom>
              <a:avLst/>
              <a:gdLst/>
              <a:ahLst/>
              <a:cxnLst/>
              <a:rect l="0" t="0" r="0" b="0"/>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5" name="Shape 745"/>
            <p:cNvSpPr/>
            <p:nvPr/>
          </p:nvSpPr>
          <p:spPr>
            <a:xfrm>
              <a:off x="4637375" y="2942500"/>
              <a:ext cx="62325" cy="68200"/>
            </a:xfrm>
            <a:custGeom>
              <a:avLst/>
              <a:gdLst/>
              <a:ahLst/>
              <a:cxnLst/>
              <a:rect l="0" t="0" r="0" b="0"/>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6" name="Shape 746"/>
            <p:cNvSpPr/>
            <p:nvPr/>
          </p:nvSpPr>
          <p:spPr>
            <a:xfrm>
              <a:off x="4652525" y="3011525"/>
              <a:ext cx="64850" cy="60625"/>
            </a:xfrm>
            <a:custGeom>
              <a:avLst/>
              <a:gdLst/>
              <a:ahLst/>
              <a:cxnLst/>
              <a:rect l="0" t="0" r="0" b="0"/>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7" name="Shape 747"/>
            <p:cNvSpPr/>
            <p:nvPr/>
          </p:nvSpPr>
          <p:spPr>
            <a:xfrm>
              <a:off x="4737550" y="3191650"/>
              <a:ext cx="21900" cy="12650"/>
            </a:xfrm>
            <a:custGeom>
              <a:avLst/>
              <a:gdLst/>
              <a:ahLst/>
              <a:cxnLst/>
              <a:rect l="0" t="0" r="0" b="0"/>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8" name="Shape 748"/>
            <p:cNvSpPr/>
            <p:nvPr/>
          </p:nvSpPr>
          <p:spPr>
            <a:xfrm>
              <a:off x="4467350" y="3043500"/>
              <a:ext cx="20225" cy="21075"/>
            </a:xfrm>
            <a:custGeom>
              <a:avLst/>
              <a:gdLst/>
              <a:ahLst/>
              <a:cxnLst/>
              <a:rect l="0" t="0" r="0" b="0"/>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9" name="Shape 749"/>
            <p:cNvSpPr/>
            <p:nvPr/>
          </p:nvSpPr>
          <p:spPr>
            <a:xfrm>
              <a:off x="4443800" y="3019100"/>
              <a:ext cx="62300" cy="65675"/>
            </a:xfrm>
            <a:custGeom>
              <a:avLst/>
              <a:gdLst/>
              <a:ahLst/>
              <a:cxnLst/>
              <a:rect l="0" t="0" r="0" b="0"/>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0" name="Shape 750"/>
            <p:cNvSpPr/>
            <p:nvPr/>
          </p:nvSpPr>
          <p:spPr>
            <a:xfrm>
              <a:off x="4431175" y="3110000"/>
              <a:ext cx="22750" cy="19375"/>
            </a:xfrm>
            <a:custGeom>
              <a:avLst/>
              <a:gdLst/>
              <a:ahLst/>
              <a:cxnLst/>
              <a:rect l="0" t="0" r="0" b="0"/>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1" name="Shape 751"/>
            <p:cNvSpPr/>
            <p:nvPr/>
          </p:nvSpPr>
          <p:spPr>
            <a:xfrm>
              <a:off x="4552375" y="3084750"/>
              <a:ext cx="63975" cy="59775"/>
            </a:xfrm>
            <a:custGeom>
              <a:avLst/>
              <a:gdLst/>
              <a:ahLst/>
              <a:cxnLst/>
              <a:rect l="0" t="0" r="0" b="0"/>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2" name="Shape 752"/>
            <p:cNvSpPr/>
            <p:nvPr/>
          </p:nvSpPr>
          <p:spPr>
            <a:xfrm>
              <a:off x="4586025" y="2969425"/>
              <a:ext cx="22750" cy="17700"/>
            </a:xfrm>
            <a:custGeom>
              <a:avLst/>
              <a:gdLst/>
              <a:ahLst/>
              <a:cxnLst/>
              <a:rect l="0" t="0" r="0" b="0"/>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3" name="Shape 753"/>
            <p:cNvSpPr/>
            <p:nvPr/>
          </p:nvSpPr>
          <p:spPr>
            <a:xfrm>
              <a:off x="4567525" y="3158825"/>
              <a:ext cx="5900" cy="65675"/>
            </a:xfrm>
            <a:custGeom>
              <a:avLst/>
              <a:gdLst/>
              <a:ahLst/>
              <a:cxnLst/>
              <a:rect l="0" t="0" r="0" b="0"/>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4" name="Shape 754"/>
            <p:cNvSpPr/>
            <p:nvPr/>
          </p:nvSpPr>
          <p:spPr>
            <a:xfrm>
              <a:off x="4670200" y="3192475"/>
              <a:ext cx="10975" cy="16875"/>
            </a:xfrm>
            <a:custGeom>
              <a:avLst/>
              <a:gdLst/>
              <a:ahLst/>
              <a:cxnLst/>
              <a:rect l="0" t="0" r="0" b="0"/>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5" name="Shape 755"/>
            <p:cNvSpPr/>
            <p:nvPr/>
          </p:nvSpPr>
          <p:spPr>
            <a:xfrm>
              <a:off x="4623075" y="3079700"/>
              <a:ext cx="62300" cy="67350"/>
            </a:xfrm>
            <a:custGeom>
              <a:avLst/>
              <a:gdLst/>
              <a:ahLst/>
              <a:cxnLst/>
              <a:rect l="0" t="0" r="0" b="0"/>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6" name="Shape 756"/>
            <p:cNvSpPr/>
            <p:nvPr/>
          </p:nvSpPr>
          <p:spPr>
            <a:xfrm>
              <a:off x="6826650" y="4567825"/>
              <a:ext cx="297975" cy="292925"/>
            </a:xfrm>
            <a:custGeom>
              <a:avLst/>
              <a:gdLst/>
              <a:ahLst/>
              <a:cxnLst/>
              <a:rect l="0" t="0" r="0" b="0"/>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7" name="Shape 757"/>
            <p:cNvSpPr/>
            <p:nvPr/>
          </p:nvSpPr>
          <p:spPr>
            <a:xfrm>
              <a:off x="4570050" y="3149550"/>
              <a:ext cx="64825" cy="75775"/>
            </a:xfrm>
            <a:custGeom>
              <a:avLst/>
              <a:gdLst/>
              <a:ahLst/>
              <a:cxnLst/>
              <a:rect l="0" t="0" r="0" b="0"/>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8" name="Shape 758"/>
            <p:cNvSpPr/>
            <p:nvPr/>
          </p:nvSpPr>
          <p:spPr>
            <a:xfrm>
              <a:off x="4134050" y="3160500"/>
              <a:ext cx="342600" cy="82500"/>
            </a:xfrm>
            <a:custGeom>
              <a:avLst/>
              <a:gdLst/>
              <a:ahLst/>
              <a:cxnLst/>
              <a:rect l="0" t="0" r="0" b="0"/>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9" name="Shape 759"/>
            <p:cNvSpPr/>
            <p:nvPr/>
          </p:nvSpPr>
          <p:spPr>
            <a:xfrm>
              <a:off x="4573400" y="3096525"/>
              <a:ext cx="17700" cy="16025"/>
            </a:xfrm>
            <a:custGeom>
              <a:avLst/>
              <a:gdLst/>
              <a:ahLst/>
              <a:cxnLst/>
              <a:rect l="0" t="0" r="0" b="0"/>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0" name="Shape 760"/>
            <p:cNvSpPr/>
            <p:nvPr/>
          </p:nvSpPr>
          <p:spPr>
            <a:xfrm>
              <a:off x="3843650" y="3111675"/>
              <a:ext cx="69900" cy="65675"/>
            </a:xfrm>
            <a:custGeom>
              <a:avLst/>
              <a:gdLst/>
              <a:ahLst/>
              <a:cxnLst/>
              <a:rect l="0" t="0" r="0" b="0"/>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1" name="Shape 761"/>
            <p:cNvSpPr/>
            <p:nvPr/>
          </p:nvSpPr>
          <p:spPr>
            <a:xfrm>
              <a:off x="3974950" y="2891150"/>
              <a:ext cx="60650" cy="10125"/>
            </a:xfrm>
            <a:custGeom>
              <a:avLst/>
              <a:gdLst/>
              <a:ahLst/>
              <a:cxnLst/>
              <a:rect l="0" t="0" r="0" b="0"/>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2" name="Shape 762"/>
            <p:cNvSpPr/>
            <p:nvPr/>
          </p:nvSpPr>
          <p:spPr>
            <a:xfrm>
              <a:off x="3843650" y="3181550"/>
              <a:ext cx="53900" cy="69875"/>
            </a:xfrm>
            <a:custGeom>
              <a:avLst/>
              <a:gdLst/>
              <a:ahLst/>
              <a:cxnLst/>
              <a:rect l="0" t="0" r="0" b="0"/>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3" name="Shape 763"/>
            <p:cNvSpPr/>
            <p:nvPr/>
          </p:nvSpPr>
          <p:spPr>
            <a:xfrm>
              <a:off x="3921100" y="3108325"/>
              <a:ext cx="62300" cy="67350"/>
            </a:xfrm>
            <a:custGeom>
              <a:avLst/>
              <a:gdLst/>
              <a:ahLst/>
              <a:cxnLst/>
              <a:rect l="0" t="0" r="0" b="0"/>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4" name="Shape 764"/>
            <p:cNvSpPr/>
            <p:nvPr/>
          </p:nvSpPr>
          <p:spPr>
            <a:xfrm>
              <a:off x="4639075" y="3015725"/>
              <a:ext cx="6750" cy="58100"/>
            </a:xfrm>
            <a:custGeom>
              <a:avLst/>
              <a:gdLst/>
              <a:ahLst/>
              <a:cxnLst/>
              <a:rect l="0" t="0" r="0" b="0"/>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5" name="Shape 765"/>
            <p:cNvSpPr/>
            <p:nvPr/>
          </p:nvSpPr>
          <p:spPr>
            <a:xfrm>
              <a:off x="4113850" y="3054450"/>
              <a:ext cx="18525" cy="26125"/>
            </a:xfrm>
            <a:custGeom>
              <a:avLst/>
              <a:gdLst/>
              <a:ahLst/>
              <a:cxnLst/>
              <a:rect l="0" t="0" r="0" b="0"/>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6" name="Shape 766"/>
            <p:cNvSpPr/>
            <p:nvPr/>
          </p:nvSpPr>
          <p:spPr>
            <a:xfrm>
              <a:off x="3974125" y="3175650"/>
              <a:ext cx="63150" cy="69050"/>
            </a:xfrm>
            <a:custGeom>
              <a:avLst/>
              <a:gdLst/>
              <a:ahLst/>
              <a:cxnLst/>
              <a:rect l="0" t="0" r="0" b="0"/>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7" name="Shape 767"/>
            <p:cNvSpPr/>
            <p:nvPr/>
          </p:nvSpPr>
          <p:spPr>
            <a:xfrm>
              <a:off x="4091950" y="3033400"/>
              <a:ext cx="62325" cy="65675"/>
            </a:xfrm>
            <a:custGeom>
              <a:avLst/>
              <a:gdLst/>
              <a:ahLst/>
              <a:cxnLst/>
              <a:rect l="0" t="0" r="0" b="0"/>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8" name="Shape 768"/>
            <p:cNvSpPr/>
            <p:nvPr/>
          </p:nvSpPr>
          <p:spPr>
            <a:xfrm>
              <a:off x="4132350" y="3104100"/>
              <a:ext cx="8450" cy="58100"/>
            </a:xfrm>
            <a:custGeom>
              <a:avLst/>
              <a:gdLst/>
              <a:ahLst/>
              <a:cxnLst/>
              <a:rect l="0" t="0" r="0" b="0"/>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9" name="Shape 769"/>
            <p:cNvSpPr/>
            <p:nvPr/>
          </p:nvSpPr>
          <p:spPr>
            <a:xfrm>
              <a:off x="4015375" y="3126825"/>
              <a:ext cx="18525" cy="21925"/>
            </a:xfrm>
            <a:custGeom>
              <a:avLst/>
              <a:gdLst/>
              <a:ahLst/>
              <a:cxnLst/>
              <a:rect l="0" t="0" r="0" b="0"/>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0" name="Shape 770"/>
            <p:cNvSpPr/>
            <p:nvPr/>
          </p:nvSpPr>
          <p:spPr>
            <a:xfrm>
              <a:off x="3990950" y="3106625"/>
              <a:ext cx="63150" cy="59800"/>
            </a:xfrm>
            <a:custGeom>
              <a:avLst/>
              <a:gdLst/>
              <a:ahLst/>
              <a:cxnLst/>
              <a:rect l="0" t="0" r="0" b="0"/>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1" name="Shape 771"/>
            <p:cNvSpPr/>
            <p:nvPr/>
          </p:nvSpPr>
          <p:spPr>
            <a:xfrm>
              <a:off x="4412650" y="3088950"/>
              <a:ext cx="64825" cy="60625"/>
            </a:xfrm>
            <a:custGeom>
              <a:avLst/>
              <a:gdLst/>
              <a:ahLst/>
              <a:cxnLst/>
              <a:rect l="0" t="0" r="0" b="0"/>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2" name="Shape 772"/>
            <p:cNvSpPr/>
            <p:nvPr/>
          </p:nvSpPr>
          <p:spPr>
            <a:xfrm>
              <a:off x="6994975" y="3960950"/>
              <a:ext cx="296300" cy="452025"/>
            </a:xfrm>
            <a:custGeom>
              <a:avLst/>
              <a:gdLst/>
              <a:ahLst/>
              <a:cxnLst/>
              <a:rect l="0" t="0" r="0" b="0"/>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3" name="Shape 773"/>
            <p:cNvSpPr/>
            <p:nvPr/>
          </p:nvSpPr>
          <p:spPr>
            <a:xfrm>
              <a:off x="5857000" y="2891150"/>
              <a:ext cx="1266800" cy="381325"/>
            </a:xfrm>
            <a:custGeom>
              <a:avLst/>
              <a:gdLst/>
              <a:ahLst/>
              <a:cxnLst/>
              <a:rect l="0" t="0" r="0" b="0"/>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4" name="Shape 774"/>
            <p:cNvSpPr/>
            <p:nvPr/>
          </p:nvSpPr>
          <p:spPr>
            <a:xfrm>
              <a:off x="7126300" y="4418850"/>
              <a:ext cx="32850" cy="23575"/>
            </a:xfrm>
            <a:custGeom>
              <a:avLst/>
              <a:gdLst/>
              <a:ahLst/>
              <a:cxnLst/>
              <a:rect l="0" t="0" r="0" b="0"/>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5" name="Shape 775"/>
            <p:cNvSpPr/>
            <p:nvPr/>
          </p:nvSpPr>
          <p:spPr>
            <a:xfrm>
              <a:off x="7000875" y="3964325"/>
              <a:ext cx="17700" cy="17700"/>
            </a:xfrm>
            <a:custGeom>
              <a:avLst/>
              <a:gdLst/>
              <a:ahLst/>
              <a:cxnLst/>
              <a:rect l="0" t="0" r="0" b="0"/>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6" name="Shape 776"/>
            <p:cNvSpPr/>
            <p:nvPr/>
          </p:nvSpPr>
          <p:spPr>
            <a:xfrm>
              <a:off x="7124600" y="4429775"/>
              <a:ext cx="8450" cy="15175"/>
            </a:xfrm>
            <a:custGeom>
              <a:avLst/>
              <a:gdLst/>
              <a:ahLst/>
              <a:cxnLst/>
              <a:rect l="0" t="0" r="0" b="0"/>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7" name="Shape 777"/>
            <p:cNvSpPr/>
            <p:nvPr/>
          </p:nvSpPr>
          <p:spPr>
            <a:xfrm>
              <a:off x="6900725" y="2972800"/>
              <a:ext cx="58925" cy="9275"/>
            </a:xfrm>
            <a:custGeom>
              <a:avLst/>
              <a:gdLst/>
              <a:ahLst/>
              <a:cxnLst/>
              <a:rect l="0" t="0" r="0" b="0"/>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8" name="Shape 778"/>
            <p:cNvSpPr/>
            <p:nvPr/>
          </p:nvSpPr>
          <p:spPr>
            <a:xfrm>
              <a:off x="6748375" y="3072975"/>
              <a:ext cx="106900" cy="36200"/>
            </a:xfrm>
            <a:custGeom>
              <a:avLst/>
              <a:gdLst/>
              <a:ahLst/>
              <a:cxnLst/>
              <a:rect l="0" t="0" r="0" b="0"/>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9" name="Shape 779"/>
            <p:cNvSpPr/>
            <p:nvPr/>
          </p:nvSpPr>
          <p:spPr>
            <a:xfrm>
              <a:off x="7065675" y="3940750"/>
              <a:ext cx="53075" cy="20225"/>
            </a:xfrm>
            <a:custGeom>
              <a:avLst/>
              <a:gdLst/>
              <a:ahLst/>
              <a:cxnLst/>
              <a:rect l="0" t="0" r="0" b="0"/>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0" name="Shape 780"/>
            <p:cNvSpPr/>
            <p:nvPr/>
          </p:nvSpPr>
          <p:spPr>
            <a:xfrm>
              <a:off x="4645800" y="3178175"/>
              <a:ext cx="64825" cy="42100"/>
            </a:xfrm>
            <a:custGeom>
              <a:avLst/>
              <a:gdLst/>
              <a:ahLst/>
              <a:cxnLst/>
              <a:rect l="0" t="0" r="0" b="0"/>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1" name="Shape 781"/>
            <p:cNvSpPr/>
            <p:nvPr/>
          </p:nvSpPr>
          <p:spPr>
            <a:xfrm>
              <a:off x="6748375" y="3108325"/>
              <a:ext cx="73250" cy="25275"/>
            </a:xfrm>
            <a:custGeom>
              <a:avLst/>
              <a:gdLst/>
              <a:ahLst/>
              <a:cxnLst/>
              <a:rect l="0" t="0" r="0" b="0"/>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2" name="Shape 782"/>
            <p:cNvSpPr/>
            <p:nvPr/>
          </p:nvSpPr>
          <p:spPr>
            <a:xfrm>
              <a:off x="6743325" y="3060350"/>
              <a:ext cx="93450" cy="21900"/>
            </a:xfrm>
            <a:custGeom>
              <a:avLst/>
              <a:gdLst/>
              <a:ahLst/>
              <a:cxnLst/>
              <a:rect l="0" t="0" r="0" b="0"/>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3" name="Shape 783"/>
            <p:cNvSpPr/>
            <p:nvPr/>
          </p:nvSpPr>
          <p:spPr>
            <a:xfrm>
              <a:off x="7182675" y="4392750"/>
              <a:ext cx="76625" cy="40425"/>
            </a:xfrm>
            <a:custGeom>
              <a:avLst/>
              <a:gdLst/>
              <a:ahLst/>
              <a:cxnLst/>
              <a:rect l="0" t="0" r="0" b="0"/>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4" name="Shape 784"/>
            <p:cNvSpPr/>
            <p:nvPr/>
          </p:nvSpPr>
          <p:spPr>
            <a:xfrm>
              <a:off x="6135600" y="2891150"/>
              <a:ext cx="26975" cy="145650"/>
            </a:xfrm>
            <a:custGeom>
              <a:avLst/>
              <a:gdLst/>
              <a:ahLst/>
              <a:cxnLst/>
              <a:rect l="0" t="0" r="0" b="0"/>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5" name="Shape 785"/>
            <p:cNvSpPr/>
            <p:nvPr/>
          </p:nvSpPr>
          <p:spPr>
            <a:xfrm>
              <a:off x="3843650" y="2891150"/>
              <a:ext cx="1028600" cy="388050"/>
            </a:xfrm>
            <a:custGeom>
              <a:avLst/>
              <a:gdLst/>
              <a:ahLst/>
              <a:cxnLst/>
              <a:rect l="0" t="0" r="0" b="0"/>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6" name="Shape 786"/>
            <p:cNvSpPr/>
            <p:nvPr/>
          </p:nvSpPr>
          <p:spPr>
            <a:xfrm>
              <a:off x="6583400" y="4932275"/>
              <a:ext cx="707875" cy="436025"/>
            </a:xfrm>
            <a:custGeom>
              <a:avLst/>
              <a:gdLst/>
              <a:ahLst/>
              <a:cxnLst/>
              <a:rect l="0" t="0" r="0" b="0"/>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7" name="Shape 787"/>
            <p:cNvSpPr/>
            <p:nvPr/>
          </p:nvSpPr>
          <p:spPr>
            <a:xfrm>
              <a:off x="4783000" y="3183225"/>
              <a:ext cx="5075" cy="33700"/>
            </a:xfrm>
            <a:custGeom>
              <a:avLst/>
              <a:gdLst/>
              <a:ahLst/>
              <a:cxnLst/>
              <a:rect l="0" t="0" r="0" b="0"/>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8" name="Shape 788"/>
            <p:cNvSpPr/>
            <p:nvPr/>
          </p:nvSpPr>
          <p:spPr>
            <a:xfrm>
              <a:off x="4735025" y="2891150"/>
              <a:ext cx="100175" cy="42125"/>
            </a:xfrm>
            <a:custGeom>
              <a:avLst/>
              <a:gdLst/>
              <a:ahLst/>
              <a:cxnLst/>
              <a:rect l="0" t="0" r="0" b="0"/>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9" name="Shape 789"/>
            <p:cNvSpPr/>
            <p:nvPr/>
          </p:nvSpPr>
          <p:spPr>
            <a:xfrm>
              <a:off x="6612850" y="4974375"/>
              <a:ext cx="14325" cy="15175"/>
            </a:xfrm>
            <a:custGeom>
              <a:avLst/>
              <a:gdLst/>
              <a:ahLst/>
              <a:cxnLst/>
              <a:rect l="0" t="0" r="0" b="0"/>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0" name="Shape 790"/>
            <p:cNvSpPr/>
            <p:nvPr/>
          </p:nvSpPr>
          <p:spPr>
            <a:xfrm>
              <a:off x="6971425" y="3905400"/>
              <a:ext cx="319850" cy="567325"/>
            </a:xfrm>
            <a:custGeom>
              <a:avLst/>
              <a:gdLst/>
              <a:ahLst/>
              <a:cxnLst/>
              <a:rect l="0" t="0" r="0" b="0"/>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1" name="Shape 791"/>
            <p:cNvSpPr/>
            <p:nvPr/>
          </p:nvSpPr>
          <p:spPr>
            <a:xfrm>
              <a:off x="7159950" y="3928975"/>
              <a:ext cx="10975" cy="10125"/>
            </a:xfrm>
            <a:custGeom>
              <a:avLst/>
              <a:gdLst/>
              <a:ahLst/>
              <a:cxnLst/>
              <a:rect l="0" t="0" r="0" b="0"/>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2" name="Shape 792"/>
            <p:cNvSpPr/>
            <p:nvPr/>
          </p:nvSpPr>
          <p:spPr>
            <a:xfrm>
              <a:off x="7158275" y="5139350"/>
              <a:ext cx="67350" cy="65675"/>
            </a:xfrm>
            <a:custGeom>
              <a:avLst/>
              <a:gdLst/>
              <a:ahLst/>
              <a:cxnLst/>
              <a:rect l="0" t="0" r="0" b="0"/>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3" name="Shape 793"/>
            <p:cNvSpPr/>
            <p:nvPr/>
          </p:nvSpPr>
          <p:spPr>
            <a:xfrm>
              <a:off x="6637250" y="5024025"/>
              <a:ext cx="49700" cy="49675"/>
            </a:xfrm>
            <a:custGeom>
              <a:avLst/>
              <a:gdLst/>
              <a:ahLst/>
              <a:cxnLst/>
              <a:rect l="0" t="0" r="0" b="0"/>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4" name="Shape 794"/>
            <p:cNvSpPr/>
            <p:nvPr/>
          </p:nvSpPr>
          <p:spPr>
            <a:xfrm>
              <a:off x="7121250" y="4706700"/>
              <a:ext cx="170025" cy="420875"/>
            </a:xfrm>
            <a:custGeom>
              <a:avLst/>
              <a:gdLst/>
              <a:ahLst/>
              <a:cxnLst/>
              <a:rect l="0" t="0" r="0" b="0"/>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5" name="Shape 795"/>
            <p:cNvSpPr/>
            <p:nvPr/>
          </p:nvSpPr>
          <p:spPr>
            <a:xfrm>
              <a:off x="4027150" y="2993850"/>
              <a:ext cx="23600" cy="16850"/>
            </a:xfrm>
            <a:custGeom>
              <a:avLst/>
              <a:gdLst/>
              <a:ahLst/>
              <a:cxnLst/>
              <a:rect l="0" t="0" r="0" b="0"/>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6" name="Shape 796"/>
            <p:cNvSpPr/>
            <p:nvPr/>
          </p:nvSpPr>
          <p:spPr>
            <a:xfrm>
              <a:off x="4005250" y="2970275"/>
              <a:ext cx="63175" cy="59775"/>
            </a:xfrm>
            <a:custGeom>
              <a:avLst/>
              <a:gdLst/>
              <a:ahLst/>
              <a:cxnLst/>
              <a:rect l="0" t="0" r="0" b="0"/>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7" name="Shape 797"/>
            <p:cNvSpPr/>
            <p:nvPr/>
          </p:nvSpPr>
          <p:spPr>
            <a:xfrm>
              <a:off x="4969000" y="2997200"/>
              <a:ext cx="16875" cy="10125"/>
            </a:xfrm>
            <a:custGeom>
              <a:avLst/>
              <a:gdLst/>
              <a:ahLst/>
              <a:cxnLst/>
              <a:rect l="0" t="0" r="0" b="0"/>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8" name="Shape 798"/>
            <p:cNvSpPr/>
            <p:nvPr/>
          </p:nvSpPr>
          <p:spPr>
            <a:xfrm>
              <a:off x="3979175" y="3059500"/>
              <a:ext cx="15175" cy="21900"/>
            </a:xfrm>
            <a:custGeom>
              <a:avLst/>
              <a:gdLst/>
              <a:ahLst/>
              <a:cxnLst/>
              <a:rect l="0" t="0" r="0" b="0"/>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9" name="Shape 799"/>
            <p:cNvSpPr/>
            <p:nvPr/>
          </p:nvSpPr>
          <p:spPr>
            <a:xfrm>
              <a:off x="3935400" y="2971125"/>
              <a:ext cx="61475" cy="67350"/>
            </a:xfrm>
            <a:custGeom>
              <a:avLst/>
              <a:gdLst/>
              <a:ahLst/>
              <a:cxnLst/>
              <a:rect l="0" t="0" r="0" b="0"/>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0" name="Shape 800"/>
            <p:cNvSpPr/>
            <p:nvPr/>
          </p:nvSpPr>
          <p:spPr>
            <a:xfrm>
              <a:off x="4085225" y="3125150"/>
              <a:ext cx="19375" cy="19375"/>
            </a:xfrm>
            <a:custGeom>
              <a:avLst/>
              <a:gdLst/>
              <a:ahLst/>
              <a:cxnLst/>
              <a:rect l="0" t="0" r="0" b="0"/>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1" name="Shape 801"/>
            <p:cNvSpPr/>
            <p:nvPr/>
          </p:nvSpPr>
          <p:spPr>
            <a:xfrm>
              <a:off x="4075975" y="2966900"/>
              <a:ext cx="63975" cy="60625"/>
            </a:xfrm>
            <a:custGeom>
              <a:avLst/>
              <a:gdLst/>
              <a:ahLst/>
              <a:cxnLst/>
              <a:rect l="0" t="0" r="0" b="0"/>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2" name="Shape 802"/>
            <p:cNvSpPr/>
            <p:nvPr/>
          </p:nvSpPr>
          <p:spPr>
            <a:xfrm>
              <a:off x="4101225" y="2991325"/>
              <a:ext cx="16000" cy="19375"/>
            </a:xfrm>
            <a:custGeom>
              <a:avLst/>
              <a:gdLst/>
              <a:ahLst/>
              <a:cxnLst/>
              <a:rect l="0" t="0" r="0" b="0"/>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3" name="Shape 803"/>
            <p:cNvSpPr/>
            <p:nvPr/>
          </p:nvSpPr>
          <p:spPr>
            <a:xfrm>
              <a:off x="4046500" y="3060350"/>
              <a:ext cx="15175" cy="21900"/>
            </a:xfrm>
            <a:custGeom>
              <a:avLst/>
              <a:gdLst/>
              <a:ahLst/>
              <a:cxnLst/>
              <a:rect l="0" t="0" r="0" b="0"/>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4" name="Shape 804"/>
            <p:cNvSpPr/>
            <p:nvPr/>
          </p:nvSpPr>
          <p:spPr>
            <a:xfrm>
              <a:off x="4022100" y="3037600"/>
              <a:ext cx="61475" cy="60650"/>
            </a:xfrm>
            <a:custGeom>
              <a:avLst/>
              <a:gdLst/>
              <a:ahLst/>
              <a:cxnLst/>
              <a:rect l="0" t="0" r="0" b="0"/>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5" name="Shape 805"/>
            <p:cNvSpPr/>
            <p:nvPr/>
          </p:nvSpPr>
          <p:spPr>
            <a:xfrm>
              <a:off x="4972375" y="2979525"/>
              <a:ext cx="17700" cy="9300"/>
            </a:xfrm>
            <a:custGeom>
              <a:avLst/>
              <a:gdLst/>
              <a:ahLst/>
              <a:cxnLst/>
              <a:rect l="0" t="0" r="0" b="0"/>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6" name="Shape 806"/>
            <p:cNvSpPr/>
            <p:nvPr/>
          </p:nvSpPr>
          <p:spPr>
            <a:xfrm>
              <a:off x="4949650" y="2944175"/>
              <a:ext cx="274425" cy="118725"/>
            </a:xfrm>
            <a:custGeom>
              <a:avLst/>
              <a:gdLst/>
              <a:ahLst/>
              <a:cxnLst/>
              <a:rect l="0" t="0" r="0" b="0"/>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7" name="Shape 807"/>
            <p:cNvSpPr/>
            <p:nvPr/>
          </p:nvSpPr>
          <p:spPr>
            <a:xfrm>
              <a:off x="3969075" y="2891150"/>
              <a:ext cx="5075" cy="8450"/>
            </a:xfrm>
            <a:custGeom>
              <a:avLst/>
              <a:gdLst/>
              <a:ahLst/>
              <a:cxnLst/>
              <a:rect l="0" t="0" r="0" b="0"/>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8" name="Shape 808"/>
            <p:cNvSpPr/>
            <p:nvPr/>
          </p:nvSpPr>
          <p:spPr>
            <a:xfrm>
              <a:off x="3843650" y="2908000"/>
              <a:ext cx="42125" cy="65675"/>
            </a:xfrm>
            <a:custGeom>
              <a:avLst/>
              <a:gdLst/>
              <a:ahLst/>
              <a:cxnLst/>
              <a:rect l="0" t="0" r="0" b="0"/>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9" name="Shape 809"/>
            <p:cNvSpPr/>
            <p:nvPr/>
          </p:nvSpPr>
          <p:spPr>
            <a:xfrm>
              <a:off x="3843650" y="3008150"/>
              <a:ext cx="26975" cy="21900"/>
            </a:xfrm>
            <a:custGeom>
              <a:avLst/>
              <a:gdLst/>
              <a:ahLst/>
              <a:cxnLst/>
              <a:rect l="0" t="0" r="0" b="0"/>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0" name="Shape 810"/>
            <p:cNvSpPr/>
            <p:nvPr/>
          </p:nvSpPr>
          <p:spPr>
            <a:xfrm>
              <a:off x="3990950" y="2931550"/>
              <a:ext cx="19375" cy="22750"/>
            </a:xfrm>
            <a:custGeom>
              <a:avLst/>
              <a:gdLst/>
              <a:ahLst/>
              <a:cxnLst/>
              <a:rect l="0" t="0" r="0" b="0"/>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1" name="Shape 811"/>
            <p:cNvSpPr/>
            <p:nvPr/>
          </p:nvSpPr>
          <p:spPr>
            <a:xfrm>
              <a:off x="3964850" y="2903775"/>
              <a:ext cx="64000" cy="60625"/>
            </a:xfrm>
            <a:custGeom>
              <a:avLst/>
              <a:gdLst/>
              <a:ahLst/>
              <a:cxnLst/>
              <a:rect l="0" t="0" r="0" b="0"/>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2" name="Shape 812"/>
            <p:cNvSpPr/>
            <p:nvPr/>
          </p:nvSpPr>
          <p:spPr>
            <a:xfrm>
              <a:off x="4104575" y="2989625"/>
              <a:ext cx="13500" cy="5075"/>
            </a:xfrm>
            <a:custGeom>
              <a:avLst/>
              <a:gdLst/>
              <a:ahLst/>
              <a:cxnLst/>
              <a:rect l="0" t="0" r="0" b="0"/>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3" name="Shape 813"/>
            <p:cNvSpPr/>
            <p:nvPr/>
          </p:nvSpPr>
          <p:spPr>
            <a:xfrm>
              <a:off x="3843650" y="2891150"/>
              <a:ext cx="46325" cy="13500"/>
            </a:xfrm>
            <a:custGeom>
              <a:avLst/>
              <a:gdLst/>
              <a:ahLst/>
              <a:cxnLst/>
              <a:rect l="0" t="0" r="0" b="0"/>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4" name="Shape 814"/>
            <p:cNvSpPr/>
            <p:nvPr/>
          </p:nvSpPr>
          <p:spPr>
            <a:xfrm>
              <a:off x="3843650" y="3044350"/>
              <a:ext cx="101875" cy="60625"/>
            </a:xfrm>
            <a:custGeom>
              <a:avLst/>
              <a:gdLst/>
              <a:ahLst/>
              <a:cxnLst/>
              <a:rect l="0" t="0" r="0" b="0"/>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5" name="Shape 815"/>
            <p:cNvSpPr/>
            <p:nvPr/>
          </p:nvSpPr>
          <p:spPr>
            <a:xfrm>
              <a:off x="3894150" y="2907150"/>
              <a:ext cx="63150" cy="58950"/>
            </a:xfrm>
            <a:custGeom>
              <a:avLst/>
              <a:gdLst/>
              <a:ahLst/>
              <a:cxnLst/>
              <a:rect l="0" t="0" r="0" b="0"/>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6" name="Shape 816"/>
            <p:cNvSpPr/>
            <p:nvPr/>
          </p:nvSpPr>
          <p:spPr>
            <a:xfrm>
              <a:off x="3957275" y="2992150"/>
              <a:ext cx="20225" cy="25275"/>
            </a:xfrm>
            <a:custGeom>
              <a:avLst/>
              <a:gdLst/>
              <a:ahLst/>
              <a:cxnLst/>
              <a:rect l="0" t="0" r="0" b="0"/>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7" name="Shape 817"/>
            <p:cNvSpPr/>
            <p:nvPr/>
          </p:nvSpPr>
          <p:spPr>
            <a:xfrm>
              <a:off x="3843650" y="2973650"/>
              <a:ext cx="82525" cy="63975"/>
            </a:xfrm>
            <a:custGeom>
              <a:avLst/>
              <a:gdLst/>
              <a:ahLst/>
              <a:cxnLst/>
              <a:rect l="0" t="0" r="0" b="0"/>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8" name="Shape 818"/>
            <p:cNvSpPr/>
            <p:nvPr/>
          </p:nvSpPr>
          <p:spPr>
            <a:xfrm>
              <a:off x="4394975" y="3045175"/>
              <a:ext cx="14325" cy="19400"/>
            </a:xfrm>
            <a:custGeom>
              <a:avLst/>
              <a:gdLst/>
              <a:ahLst/>
              <a:cxnLst/>
              <a:rect l="0" t="0" r="0" b="0"/>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9" name="Shape 819"/>
            <p:cNvSpPr/>
            <p:nvPr/>
          </p:nvSpPr>
          <p:spPr>
            <a:xfrm>
              <a:off x="4464000" y="2891150"/>
              <a:ext cx="55575" cy="53050"/>
            </a:xfrm>
            <a:custGeom>
              <a:avLst/>
              <a:gdLst/>
              <a:ahLst/>
              <a:cxnLst/>
              <a:rect l="0" t="0" r="0" b="0"/>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0" name="Shape 820"/>
            <p:cNvSpPr/>
            <p:nvPr/>
          </p:nvSpPr>
          <p:spPr>
            <a:xfrm>
              <a:off x="4452200" y="2976175"/>
              <a:ext cx="5925" cy="17700"/>
            </a:xfrm>
            <a:custGeom>
              <a:avLst/>
              <a:gdLst/>
              <a:ahLst/>
              <a:cxnLst/>
              <a:rect l="0" t="0" r="0" b="0"/>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1" name="Shape 821"/>
            <p:cNvSpPr/>
            <p:nvPr/>
          </p:nvSpPr>
          <p:spPr>
            <a:xfrm>
              <a:off x="4373075" y="3023300"/>
              <a:ext cx="61475" cy="60625"/>
            </a:xfrm>
            <a:custGeom>
              <a:avLst/>
              <a:gdLst/>
              <a:ahLst/>
              <a:cxnLst/>
              <a:rect l="0" t="0" r="0" b="0"/>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2" name="Shape 822"/>
            <p:cNvSpPr/>
            <p:nvPr/>
          </p:nvSpPr>
          <p:spPr>
            <a:xfrm>
              <a:off x="7067375" y="4626750"/>
              <a:ext cx="59775" cy="239900"/>
            </a:xfrm>
            <a:custGeom>
              <a:avLst/>
              <a:gdLst/>
              <a:ahLst/>
              <a:cxnLst/>
              <a:rect l="0" t="0" r="0" b="0"/>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3" name="Shape 823"/>
            <p:cNvSpPr/>
            <p:nvPr/>
          </p:nvSpPr>
          <p:spPr>
            <a:xfrm>
              <a:off x="4497650" y="2953450"/>
              <a:ext cx="8450" cy="58100"/>
            </a:xfrm>
            <a:custGeom>
              <a:avLst/>
              <a:gdLst/>
              <a:ahLst/>
              <a:cxnLst/>
              <a:rect l="0" t="0" r="0" b="0"/>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4" name="Shape 824"/>
            <p:cNvSpPr/>
            <p:nvPr/>
          </p:nvSpPr>
          <p:spPr>
            <a:xfrm>
              <a:off x="4487550" y="3155450"/>
              <a:ext cx="68200" cy="7600"/>
            </a:xfrm>
            <a:custGeom>
              <a:avLst/>
              <a:gdLst/>
              <a:ahLst/>
              <a:cxnLst/>
              <a:rect l="0" t="0" r="0" b="0"/>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5" name="Shape 825"/>
            <p:cNvSpPr/>
            <p:nvPr/>
          </p:nvSpPr>
          <p:spPr>
            <a:xfrm>
              <a:off x="4487550" y="3087275"/>
              <a:ext cx="58100" cy="60625"/>
            </a:xfrm>
            <a:custGeom>
              <a:avLst/>
              <a:gdLst/>
              <a:ahLst/>
              <a:cxnLst/>
              <a:rect l="0" t="0" r="0" b="0"/>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6" name="Shape 826"/>
            <p:cNvSpPr/>
            <p:nvPr/>
          </p:nvSpPr>
          <p:spPr>
            <a:xfrm>
              <a:off x="4341950" y="3092325"/>
              <a:ext cx="63150" cy="59775"/>
            </a:xfrm>
            <a:custGeom>
              <a:avLst/>
              <a:gdLst/>
              <a:ahLst/>
              <a:cxnLst/>
              <a:rect l="0" t="0" r="0" b="0"/>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7" name="Shape 827"/>
            <p:cNvSpPr/>
            <p:nvPr/>
          </p:nvSpPr>
          <p:spPr>
            <a:xfrm>
              <a:off x="4566675" y="2947550"/>
              <a:ext cx="64000" cy="60625"/>
            </a:xfrm>
            <a:custGeom>
              <a:avLst/>
              <a:gdLst/>
              <a:ahLst/>
              <a:cxnLst/>
              <a:rect l="0" t="0" r="0" b="0"/>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8" name="Shape 828"/>
            <p:cNvSpPr/>
            <p:nvPr/>
          </p:nvSpPr>
          <p:spPr>
            <a:xfrm>
              <a:off x="4483350" y="3089800"/>
              <a:ext cx="8450" cy="58950"/>
            </a:xfrm>
            <a:custGeom>
              <a:avLst/>
              <a:gdLst/>
              <a:ahLst/>
              <a:cxnLst/>
              <a:rect l="0" t="0" r="0" b="0"/>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9" name="Shape 829"/>
            <p:cNvSpPr/>
            <p:nvPr/>
          </p:nvSpPr>
          <p:spPr>
            <a:xfrm>
              <a:off x="4104575" y="2898725"/>
              <a:ext cx="64000" cy="59800"/>
            </a:xfrm>
            <a:custGeom>
              <a:avLst/>
              <a:gdLst/>
              <a:ahLst/>
              <a:cxnLst/>
              <a:rect l="0" t="0" r="0" b="0"/>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0" name="Shape 830"/>
            <p:cNvSpPr/>
            <p:nvPr/>
          </p:nvSpPr>
          <p:spPr>
            <a:xfrm>
              <a:off x="4501875" y="3099900"/>
              <a:ext cx="22750" cy="12650"/>
            </a:xfrm>
            <a:custGeom>
              <a:avLst/>
              <a:gdLst/>
              <a:ahLst/>
              <a:cxnLst/>
              <a:rect l="0" t="0" r="0" b="0"/>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1" name="Shape 831"/>
            <p:cNvSpPr/>
            <p:nvPr/>
          </p:nvSpPr>
          <p:spPr>
            <a:xfrm>
              <a:off x="5144925" y="2978700"/>
              <a:ext cx="56425" cy="56400"/>
            </a:xfrm>
            <a:custGeom>
              <a:avLst/>
              <a:gdLst/>
              <a:ahLst/>
              <a:cxnLst/>
              <a:rect l="0" t="0" r="0" b="0"/>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2" name="Shape 832"/>
            <p:cNvSpPr/>
            <p:nvPr/>
          </p:nvSpPr>
          <p:spPr>
            <a:xfrm>
              <a:off x="4186225" y="3053600"/>
              <a:ext cx="17700" cy="26125"/>
            </a:xfrm>
            <a:custGeom>
              <a:avLst/>
              <a:gdLst/>
              <a:ahLst/>
              <a:cxnLst/>
              <a:rect l="0" t="0" r="0" b="0"/>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3" name="Shape 833"/>
            <p:cNvSpPr/>
            <p:nvPr/>
          </p:nvSpPr>
          <p:spPr>
            <a:xfrm>
              <a:off x="4127300" y="2927350"/>
              <a:ext cx="19400" cy="21900"/>
            </a:xfrm>
            <a:custGeom>
              <a:avLst/>
              <a:gdLst/>
              <a:ahLst/>
              <a:cxnLst/>
              <a:rect l="0" t="0" r="0" b="0"/>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4" name="Shape 834"/>
            <p:cNvSpPr/>
            <p:nvPr/>
          </p:nvSpPr>
          <p:spPr>
            <a:xfrm>
              <a:off x="4232525" y="3029200"/>
              <a:ext cx="55575" cy="61475"/>
            </a:xfrm>
            <a:custGeom>
              <a:avLst/>
              <a:gdLst/>
              <a:ahLst/>
              <a:cxnLst/>
              <a:rect l="0" t="0" r="0" b="0"/>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5" name="Shape 835"/>
            <p:cNvSpPr/>
            <p:nvPr/>
          </p:nvSpPr>
          <p:spPr>
            <a:xfrm>
              <a:off x="4146675" y="2967750"/>
              <a:ext cx="7600" cy="58100"/>
            </a:xfrm>
            <a:custGeom>
              <a:avLst/>
              <a:gdLst/>
              <a:ahLst/>
              <a:cxnLst/>
              <a:rect l="0" t="0" r="0" b="0"/>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6" name="Shape 836"/>
            <p:cNvSpPr/>
            <p:nvPr/>
          </p:nvSpPr>
          <p:spPr>
            <a:xfrm>
              <a:off x="4160975" y="3030025"/>
              <a:ext cx="64850" cy="63175"/>
            </a:xfrm>
            <a:custGeom>
              <a:avLst/>
              <a:gdLst/>
              <a:ahLst/>
              <a:cxnLst/>
              <a:rect l="0" t="0" r="0" b="0"/>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7" name="Shape 837"/>
            <p:cNvSpPr/>
            <p:nvPr/>
          </p:nvSpPr>
          <p:spPr>
            <a:xfrm>
              <a:off x="4328475" y="3051075"/>
              <a:ext cx="19375" cy="17700"/>
            </a:xfrm>
            <a:custGeom>
              <a:avLst/>
              <a:gdLst/>
              <a:ahLst/>
              <a:cxnLst/>
              <a:rect l="0" t="0" r="0" b="0"/>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8" name="Shape 838"/>
            <p:cNvSpPr/>
            <p:nvPr/>
          </p:nvSpPr>
          <p:spPr>
            <a:xfrm>
              <a:off x="4254400" y="3051075"/>
              <a:ext cx="25275" cy="22750"/>
            </a:xfrm>
            <a:custGeom>
              <a:avLst/>
              <a:gdLst/>
              <a:ahLst/>
              <a:cxnLst/>
              <a:rect l="0" t="0" r="0" b="0"/>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9" name="Shape 839"/>
            <p:cNvSpPr/>
            <p:nvPr/>
          </p:nvSpPr>
          <p:spPr>
            <a:xfrm>
              <a:off x="4365500" y="3115050"/>
              <a:ext cx="19400" cy="16850"/>
            </a:xfrm>
            <a:custGeom>
              <a:avLst/>
              <a:gdLst/>
              <a:ahLst/>
              <a:cxnLst/>
              <a:rect l="0" t="0" r="0" b="0"/>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40" name="Shape 840"/>
            <p:cNvSpPr/>
            <p:nvPr/>
          </p:nvSpPr>
          <p:spPr>
            <a:xfrm>
              <a:off x="4301550" y="3025825"/>
              <a:ext cx="64825" cy="60625"/>
            </a:xfrm>
            <a:custGeom>
              <a:avLst/>
              <a:gdLst/>
              <a:ahLst/>
              <a:cxnLst/>
              <a:rect l="0" t="0" r="0" b="0"/>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grpSp>
      <p:sp>
        <p:nvSpPr>
          <p:cNvPr id="841" name="Shape 841"/>
          <p:cNvSpPr txBox="1">
            <a:spLocks noGrp="1"/>
          </p:cNvSpPr>
          <p:nvPr>
            <p:ph type="title"/>
          </p:nvPr>
        </p:nvSpPr>
        <p:spPr>
          <a:xfrm>
            <a:off x="1509002" y="830700"/>
            <a:ext cx="9173999" cy="777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42" name="Shape 842"/>
          <p:cNvSpPr txBox="1">
            <a:spLocks noGrp="1"/>
          </p:cNvSpPr>
          <p:nvPr>
            <p:ph type="body" idx="1"/>
          </p:nvPr>
        </p:nvSpPr>
        <p:spPr>
          <a:xfrm>
            <a:off x="1509002" y="1750402"/>
            <a:ext cx="9173999" cy="4664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849750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620853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468196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01827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151651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44659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113343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85983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088852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dirty="0"/>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63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6"/>
        <p:cNvGrpSpPr/>
        <p:nvPr/>
      </p:nvGrpSpPr>
      <p:grpSpPr>
        <a:xfrm>
          <a:off x="0" y="0"/>
          <a:ext cx="0" cy="0"/>
          <a:chOff x="0" y="0"/>
          <a:chExt cx="0" cy="0"/>
        </a:xfrm>
      </p:grpSpPr>
      <p:sp>
        <p:nvSpPr>
          <p:cNvPr id="97" name="Google Shape;97;p8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 name="Google Shape;99;p8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8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1" name="Google Shape;101;p8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103" name="Google Shape;103;p87"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482466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960475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F24FFEB-8544-E24F-BAB4-4FCA9EF90043}"/>
              </a:ext>
            </a:extLst>
          </p:cNvPr>
          <p:cNvSpPr>
            <a:spLocks noGrp="1"/>
          </p:cNvSpPr>
          <p:nvPr>
            <p:ph type="title" hasCustomPrompt="1"/>
          </p:nvPr>
        </p:nvSpPr>
        <p:spPr>
          <a:xfrm>
            <a:off x="841829" y="136656"/>
            <a:ext cx="10297887" cy="1323845"/>
          </a:xfrm>
          <a:prstGeom prst="rect">
            <a:avLst/>
          </a:prstGeom>
        </p:spPr>
        <p:txBody>
          <a:bodyPr vert="horz" lIns="0" tIns="0" rIns="0" bIns="0" rtlCol="0" anchor="b" anchorCtr="0">
            <a:normAutofit/>
          </a:bodyPr>
          <a:lstStyle>
            <a:lvl1pPr>
              <a:defRPr/>
            </a:lvl1pPr>
          </a:lstStyle>
          <a:p>
            <a:r>
              <a:rPr lang="en-US" dirty="0"/>
              <a:t>Click to edit master title </a:t>
            </a:r>
          </a:p>
        </p:txBody>
      </p:sp>
      <p:sp>
        <p:nvSpPr>
          <p:cNvPr id="14" name="Content Placeholder 2">
            <a:extLst>
              <a:ext uri="{FF2B5EF4-FFF2-40B4-BE49-F238E27FC236}">
                <a16:creationId xmlns:a16="http://schemas.microsoft.com/office/drawing/2014/main" id="{3F6A4310-3946-AF45-BBBE-EBCF3DDF8A8A}"/>
              </a:ext>
            </a:extLst>
          </p:cNvPr>
          <p:cNvSpPr>
            <a:spLocks noGrp="1"/>
          </p:cNvSpPr>
          <p:nvPr>
            <p:ph idx="1"/>
          </p:nvPr>
        </p:nvSpPr>
        <p:spPr>
          <a:xfrm>
            <a:off x="863600" y="1798573"/>
            <a:ext cx="10326915" cy="4517080"/>
          </a:xfrm>
          <a:prstGeom prst="rect">
            <a:avLst/>
          </a:prstGeom>
        </p:spPr>
        <p:txBody>
          <a:bodyPr/>
          <a:lstStyle>
            <a:lvl1pPr>
              <a:buClr>
                <a:srgbClr val="4287A3"/>
              </a:buClr>
              <a:buSzPct val="100000"/>
              <a:defRPr sz="3733">
                <a:solidFill>
                  <a:schemeClr val="tx2">
                    <a:lumMod val="75000"/>
                  </a:schemeClr>
                </a:solidFill>
              </a:defRPr>
            </a:lvl1pPr>
            <a:lvl2pPr>
              <a:buClr>
                <a:srgbClr val="4287A3"/>
              </a:buClr>
              <a:buSzPct val="100000"/>
              <a:defRPr sz="3200">
                <a:solidFill>
                  <a:schemeClr val="tx2">
                    <a:lumMod val="75000"/>
                  </a:schemeClr>
                </a:solidFill>
              </a:defRPr>
            </a:lvl2pPr>
            <a:lvl3pPr>
              <a:buClr>
                <a:srgbClr val="4287A3"/>
              </a:buClr>
              <a:buSzPct val="100000"/>
              <a:defRPr sz="2667">
                <a:solidFill>
                  <a:schemeClr val="tx2">
                    <a:lumMod val="75000"/>
                  </a:schemeClr>
                </a:solidFill>
              </a:defRPr>
            </a:lvl3pPr>
            <a:lvl4pPr>
              <a:buClr>
                <a:srgbClr val="4287A3"/>
              </a:buClr>
              <a:buSzPct val="100000"/>
              <a:defRPr sz="2133">
                <a:solidFill>
                  <a:srgbClr val="707273"/>
                </a:solidFill>
              </a:defRPr>
            </a:lvl4pPr>
            <a:lvl5pPr>
              <a:buClr>
                <a:srgbClr val="4287A3"/>
              </a:buClr>
              <a:buSzPct val="100000"/>
              <a:defRPr sz="1867">
                <a:solidFill>
                  <a:srgbClr val="707273"/>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08018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xmlns=""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xmlns=""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xmlns=""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dirty="0"/>
              <a:t>Click to add title</a:t>
            </a:r>
          </a:p>
        </p:txBody>
      </p:sp>
    </p:spTree>
    <p:extLst>
      <p:ext uri="{BB962C8B-B14F-4D97-AF65-F5344CB8AC3E}">
        <p14:creationId xmlns:p14="http://schemas.microsoft.com/office/powerpoint/2010/main" val="2671269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xmlns=""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xmlns=""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xmlns=""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dirty="0"/>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929695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xmlns=""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xmlns=""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xmlns=""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xmlns=""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xmlns=""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xmlns=""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dirty="0"/>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3175946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xmlns=""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xmlns=""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xmlns=""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xmlns=""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5816734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xmlns=""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xmlns=""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xmlns=""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xmlns=""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xmlns=""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dirty="0"/>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520810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dirty="0"/>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xmlns=""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xmlns=""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xmlns=""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xmlns=""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610334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xmlns=""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xmlns=""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xmlns=""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xmlns=""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dirty="0"/>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1011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theme" Target="../theme/theme1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11.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image" Target="../media/image62.emf"/><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image" Target="../media/image64.jpe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image" Target="../media/image63.png"/><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5" Type="http://schemas.openxmlformats.org/officeDocument/2006/relationships/slideLayout" Target="../slideLayouts/slideLayout176.xml"/><Relationship Id="rId4" Type="http://schemas.openxmlformats.org/officeDocument/2006/relationships/slideLayout" Target="../slideLayouts/slideLayout175.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5.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39.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38.png"/><Relationship Id="rId2" Type="http://schemas.openxmlformats.org/officeDocument/2006/relationships/slideLayout" Target="../slideLayouts/slideLayout67.xml"/><Relationship Id="rId16" Type="http://schemas.openxmlformats.org/officeDocument/2006/relationships/theme" Target="../theme/theme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theme" Target="../theme/theme8.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10" Type="http://schemas.openxmlformats.org/officeDocument/2006/relationships/image" Target="../media/image48.emf"/><Relationship Id="rId4" Type="http://schemas.openxmlformats.org/officeDocument/2006/relationships/slideLayout" Target="../slideLayouts/slideLayout116.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0" marR="0" lvl="1" indent="0" algn="r" rtl="0">
              <a:spcBef>
                <a:spcPts val="0"/>
              </a:spcBef>
              <a:buNone/>
              <a:defRPr sz="1200" b="0" i="0" u="none" strike="noStrike" cap="none">
                <a:solidFill>
                  <a:schemeClr val="dk1"/>
                </a:solidFill>
                <a:latin typeface="Arial"/>
                <a:ea typeface="Arial"/>
                <a:cs typeface="Arial"/>
                <a:sym typeface="Arial"/>
              </a:defRPr>
            </a:lvl2pPr>
            <a:lvl3pPr marL="0" marR="0" lvl="2" indent="0" algn="r" rtl="0">
              <a:spcBef>
                <a:spcPts val="0"/>
              </a:spcBef>
              <a:buNone/>
              <a:defRPr sz="1200" b="0" i="0" u="none" strike="noStrike" cap="none">
                <a:solidFill>
                  <a:schemeClr val="dk1"/>
                </a:solidFill>
                <a:latin typeface="Arial"/>
                <a:ea typeface="Arial"/>
                <a:cs typeface="Arial"/>
                <a:sym typeface="Arial"/>
              </a:defRPr>
            </a:lvl3pPr>
            <a:lvl4pPr marL="0" marR="0" lvl="3" indent="0" algn="r" rtl="0">
              <a:spcBef>
                <a:spcPts val="0"/>
              </a:spcBef>
              <a:buNone/>
              <a:defRPr sz="1200" b="0" i="0" u="none" strike="noStrike" cap="none">
                <a:solidFill>
                  <a:schemeClr val="dk1"/>
                </a:solidFill>
                <a:latin typeface="Arial"/>
                <a:ea typeface="Arial"/>
                <a:cs typeface="Arial"/>
                <a:sym typeface="Arial"/>
              </a:defRPr>
            </a:lvl4pPr>
            <a:lvl5pPr marL="0" marR="0" lvl="4" indent="0" algn="r" rtl="0">
              <a:spcBef>
                <a:spcPts val="0"/>
              </a:spcBef>
              <a:buNone/>
              <a:defRPr sz="1200" b="0" i="0" u="none" strike="noStrike" cap="none">
                <a:solidFill>
                  <a:schemeClr val="dk1"/>
                </a:solidFill>
                <a:latin typeface="Arial"/>
                <a:ea typeface="Arial"/>
                <a:cs typeface="Arial"/>
                <a:sym typeface="Arial"/>
              </a:defRPr>
            </a:lvl5pPr>
            <a:lvl6pPr marL="0" marR="0" lvl="5" indent="0" algn="r" rtl="0">
              <a:spcBef>
                <a:spcPts val="0"/>
              </a:spcBef>
              <a:buNone/>
              <a:defRPr sz="1200" b="0" i="0" u="none" strike="noStrike" cap="none">
                <a:solidFill>
                  <a:schemeClr val="dk1"/>
                </a:solidFill>
                <a:latin typeface="Arial"/>
                <a:ea typeface="Arial"/>
                <a:cs typeface="Arial"/>
                <a:sym typeface="Arial"/>
              </a:defRPr>
            </a:lvl6pPr>
            <a:lvl7pPr marL="0" marR="0" lvl="6" indent="0" algn="r" rtl="0">
              <a:spcBef>
                <a:spcPts val="0"/>
              </a:spcBef>
              <a:buNone/>
              <a:defRPr sz="1200" b="0" i="0" u="none" strike="noStrike" cap="none">
                <a:solidFill>
                  <a:schemeClr val="dk1"/>
                </a:solidFill>
                <a:latin typeface="Arial"/>
                <a:ea typeface="Arial"/>
                <a:cs typeface="Arial"/>
                <a:sym typeface="Arial"/>
              </a:defRPr>
            </a:lvl7pPr>
            <a:lvl8pPr marL="0" marR="0" lvl="7" indent="0" algn="r" rtl="0">
              <a:spcBef>
                <a:spcPts val="0"/>
              </a:spcBef>
              <a:buNone/>
              <a:defRPr sz="1200" b="0" i="0" u="none" strike="noStrike" cap="none">
                <a:solidFill>
                  <a:schemeClr val="dk1"/>
                </a:solidFill>
                <a:latin typeface="Arial"/>
                <a:ea typeface="Arial"/>
                <a:cs typeface="Arial"/>
                <a:sym typeface="Arial"/>
              </a:defRPr>
            </a:lvl8pPr>
            <a:lvl9pPr marL="0" marR="0" lvl="8" indent="0" algn="r" rtl="0">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7" r:id="rId3"/>
    <p:sldLayoutId id="2147483658"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9" r:id="rId13"/>
    <p:sldLayoutId id="2147483941" r:id="rId14"/>
    <p:sldLayoutId id="2147483816" r:id="rId15"/>
    <p:sldLayoutId id="2147483822" r:id="rId16"/>
    <p:sldLayoutId id="2147483933" r:id="rId17"/>
    <p:sldLayoutId id="2147483934" r:id="rId18"/>
    <p:sldLayoutId id="2147483935" r:id="rId19"/>
    <p:sldLayoutId id="2147483936" r:id="rId20"/>
    <p:sldLayoutId id="2147483937" r:id="rId21"/>
    <p:sldLayoutId id="2147483938" r:id="rId22"/>
    <p:sldLayoutId id="2147483939" r:id="rId23"/>
    <p:sldLayoutId id="2147483940" r:id="rId24"/>
    <p:sldLayoutId id="2147483952" r:id="rId25"/>
    <p:sldLayoutId id="214748395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g2ed2e4d5b2f_0_10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2" name="Google Shape;162;g2ed2e4d5b2f_0_108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3" name="Google Shape;163;g2ed2e4d5b2f_0_10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3D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15318670"/>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04B3BC-6B9E-CB4D-9108-631CA69A8E5E}"/>
              </a:ext>
            </a:extLst>
          </p:cNvPr>
          <p:cNvSpPr>
            <a:spLocks noGrp="1"/>
          </p:cNvSpPr>
          <p:nvPr>
            <p:ph type="body" idx="1"/>
          </p:nvPr>
        </p:nvSpPr>
        <p:spPr>
          <a:xfrm>
            <a:off x="598843" y="1436913"/>
            <a:ext cx="10897832" cy="473528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CD8A628D-071D-1D45-B08E-140D1CE667CC}"/>
              </a:ext>
            </a:extLst>
          </p:cNvPr>
          <p:cNvSpPr>
            <a:spLocks noGrp="1"/>
          </p:cNvSpPr>
          <p:nvPr>
            <p:ph type="title"/>
          </p:nvPr>
        </p:nvSpPr>
        <p:spPr>
          <a:xfrm>
            <a:off x="598843" y="759701"/>
            <a:ext cx="10897832" cy="643142"/>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EF7ED324-F8C0-89BC-5939-38B93B4F29B6}"/>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797319244"/>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Lst>
  <p:hf hdr="0" ftr="0" dt="0"/>
  <p:txStyles>
    <p:titleStyle>
      <a:lvl1pPr algn="l" defTabSz="914400" rtl="0" eaLnBrk="1" latinLnBrk="0" hangingPunct="1">
        <a:lnSpc>
          <a:spcPct val="90000"/>
        </a:lnSpc>
        <a:spcBef>
          <a:spcPct val="0"/>
        </a:spcBef>
        <a:buNone/>
        <a:defRPr sz="26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150000"/>
        </a:lnSpc>
        <a:spcBef>
          <a:spcPts val="0"/>
        </a:spcBef>
        <a:spcAft>
          <a:spcPts val="1200"/>
        </a:spcAft>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400" rtl="0" eaLnBrk="1" latinLnBrk="0" hangingPunct="1">
        <a:lnSpc>
          <a:spcPct val="150000"/>
        </a:lnSpc>
        <a:spcBef>
          <a:spcPts val="0"/>
        </a:spcBef>
        <a:spcAft>
          <a:spcPts val="1200"/>
        </a:spcAft>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800" indent="-225425" algn="l" defTabSz="914400" rtl="0" eaLnBrk="1" latinLnBrk="0" hangingPunct="1">
        <a:lnSpc>
          <a:spcPct val="150000"/>
        </a:lnSpc>
        <a:spcBef>
          <a:spcPts val="0"/>
        </a:spcBef>
        <a:spcAft>
          <a:spcPts val="1200"/>
        </a:spcAft>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14400" indent="-225425" algn="l" defTabSz="914400" rtl="0" eaLnBrk="1" latinLnBrk="0" hangingPunct="1">
        <a:lnSpc>
          <a:spcPct val="150000"/>
        </a:lnSpc>
        <a:spcBef>
          <a:spcPts val="0"/>
        </a:spcBef>
        <a:spcAft>
          <a:spcPts val="1200"/>
        </a:spcAft>
        <a:buFont typeface="Arial" panose="020B0604020202020204" pitchFamily="34" charset="0"/>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371600" indent="-225425" algn="l" defTabSz="914400" rtl="0" eaLnBrk="1" latinLnBrk="0" hangingPunct="1">
        <a:lnSpc>
          <a:spcPct val="150000"/>
        </a:lnSpc>
        <a:spcBef>
          <a:spcPts val="0"/>
        </a:spcBef>
        <a:spcAft>
          <a:spcPts val="1200"/>
        </a:spcAft>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16002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18288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20574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8">
          <p15:clr>
            <a:srgbClr val="F26B43"/>
          </p15:clr>
        </p15:guide>
        <p15:guide id="2" pos="432">
          <p15:clr>
            <a:srgbClr val="F26B43"/>
          </p15:clr>
        </p15:guide>
        <p15:guide id="3" orient="horz" pos="1003">
          <p15:clr>
            <a:srgbClr val="F26B43"/>
          </p15:clr>
        </p15:guide>
        <p15:guide id="4" orient="horz" pos="1224">
          <p15:clr>
            <a:srgbClr val="F26B43"/>
          </p15:clr>
        </p15:guide>
        <p15:guide id="6" orient="horz" pos="4104">
          <p15:clr>
            <a:srgbClr val="F26B43"/>
          </p15:clr>
        </p15:guide>
        <p15:guide id="8" pos="3696">
          <p15:clr>
            <a:srgbClr val="F26B43"/>
          </p15:clr>
        </p15:guide>
        <p15:guide id="9" pos="3984">
          <p15:clr>
            <a:srgbClr val="F26B43"/>
          </p15:clr>
        </p15:guide>
        <p15:guide id="10" pos="7242">
          <p15:clr>
            <a:srgbClr val="F26B43"/>
          </p15:clr>
        </p15:guide>
        <p15:guide id="11" orient="horz" pos="3168">
          <p15:clr>
            <a:srgbClr val="F26B43"/>
          </p15:clr>
        </p15:guide>
        <p15:guide id="12" orient="horz" pos="3888">
          <p15:clr>
            <a:srgbClr val="F26B43"/>
          </p15:clr>
        </p15:guide>
        <p15:guide id="13" orient="horz" pos="367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DBBAB-BD14-ED4A-B3B6-E533FCC82771}"/>
              </a:ext>
            </a:extLst>
          </p:cNvPr>
          <p:cNvPicPr>
            <a:picLocks noChangeAspect="1"/>
          </p:cNvPicPr>
          <p:nvPr userDrawn="1"/>
        </p:nvPicPr>
        <p:blipFill>
          <a:blip r:embed="rId18"/>
          <a:stretch>
            <a:fillRect/>
          </a:stretch>
        </p:blipFill>
        <p:spPr>
          <a:xfrm>
            <a:off x="10058400" y="6096000"/>
            <a:ext cx="1778000" cy="533400"/>
          </a:xfrm>
          <a:prstGeom prst="rect">
            <a:avLst/>
          </a:prstGeom>
        </p:spPr>
      </p:pic>
      <p:pic>
        <p:nvPicPr>
          <p:cNvPr id="8" name="Picture 7" descr="Logo, company name&#10;&#10;Description automatically generated">
            <a:extLst>
              <a:ext uri="{FF2B5EF4-FFF2-40B4-BE49-F238E27FC236}">
                <a16:creationId xmlns:a16="http://schemas.microsoft.com/office/drawing/2014/main" id="{DCF96DF3-3304-B2F9-0CEC-CA4D11E9C252}"/>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A73499C-CAD3-3AF0-A646-44E1DF501C8D}"/>
              </a:ext>
            </a:extLst>
          </p:cNvPr>
          <p:cNvPicPr>
            <a:picLocks noChangeAspect="1"/>
          </p:cNvPicPr>
          <p:nvPr userDrawn="1"/>
        </p:nvPicPr>
        <p:blipFill rotWithShape="1">
          <a:blip r:embed="rId20" cstate="print">
            <a:extLst>
              <a:ext uri="{28A0092B-C50C-407E-A947-70E740481C1C}">
                <a14:useLocalDpi xmlns:a14="http://schemas.microsoft.com/office/drawing/2010/main"/>
              </a:ext>
            </a:extLst>
          </a:blip>
          <a:srcRect b="-86003"/>
          <a:stretch/>
        </p:blipFill>
        <p:spPr>
          <a:xfrm>
            <a:off x="0" y="6519000"/>
            <a:ext cx="12192000" cy="720000"/>
          </a:xfrm>
          <a:prstGeom prst="rect">
            <a:avLst/>
          </a:prstGeom>
        </p:spPr>
      </p:pic>
    </p:spTree>
    <p:extLst>
      <p:ext uri="{BB962C8B-B14F-4D97-AF65-F5344CB8AC3E}">
        <p14:creationId xmlns:p14="http://schemas.microsoft.com/office/powerpoint/2010/main" val="32173616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Lst>
  <p:hf hdr="0" ftr="0" dt="0"/>
  <p:txStyles>
    <p:titleStyle>
      <a:lvl1pPr algn="l" defTabSz="914400" rtl="0" eaLnBrk="1" latinLnBrk="0" hangingPunct="1">
        <a:lnSpc>
          <a:spcPct val="80000"/>
        </a:lnSpc>
        <a:spcBef>
          <a:spcPct val="0"/>
        </a:spcBef>
        <a:buNone/>
        <a:defRPr sz="2600" b="1" kern="1200" cap="none" spc="100" baseline="0">
          <a:solidFill>
            <a:schemeClr val="tx1">
              <a:lumMod val="95000"/>
              <a:lumOff val="5000"/>
            </a:schemeClr>
          </a:solidFill>
          <a:latin typeface="+mj-lt"/>
          <a:ea typeface="+mj-ea"/>
          <a:cs typeface="+mj-cs"/>
        </a:defRPr>
      </a:lvl1pPr>
    </p:titleStyle>
    <p:body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accent2"/>
              </a:buClr>
              <a:buSzPts val="8000"/>
              <a:buFont typeface="Lora"/>
              <a:buNone/>
              <a:defRPr sz="8000" i="0" u="none" strike="noStrike" cap="none">
                <a:solidFill>
                  <a:schemeClr val="accent2"/>
                </a:solidFill>
                <a:latin typeface="Lora"/>
                <a:ea typeface="Lora"/>
                <a:cs typeface="Lora"/>
                <a:sym typeface="Lor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799433" y="2903750"/>
            <a:ext cx="5486400" cy="3017400"/>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64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1pPr>
            <a:lvl2pPr marL="914400" marR="0" lvl="1" indent="-381000" algn="l" rtl="0">
              <a:spcBef>
                <a:spcPts val="56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2pPr>
            <a:lvl3pPr marL="1371600" marR="0" lvl="2" indent="-381000" algn="l" rtl="0">
              <a:spcBef>
                <a:spcPts val="48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3pPr>
            <a:lvl4pPr marL="1828800" marR="0" lvl="3"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4pPr>
            <a:lvl5pPr marL="2286000" marR="0" lvl="4"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5pPr>
            <a:lvl6pPr marL="2743200" marR="0" lvl="5"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6pPr>
            <a:lvl7pPr marL="3200400" marR="0" lvl="6"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7pPr>
            <a:lvl8pPr marL="3657600" marR="0" lvl="7"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8pPr>
            <a:lvl9pPr marL="4114800" marR="0" lvl="8"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9pPr>
          </a:lstStyle>
          <a:p>
            <a:endParaRPr/>
          </a:p>
        </p:txBody>
      </p:sp>
    </p:spTree>
    <p:extLst>
      <p:ext uri="{BB962C8B-B14F-4D97-AF65-F5344CB8AC3E}">
        <p14:creationId xmlns:p14="http://schemas.microsoft.com/office/powerpoint/2010/main" val="3809712245"/>
      </p:ext>
    </p:extLst>
  </p:cSld>
  <p:clrMap bg1="lt1" tx1="dk1" bg2="dk2"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EB7C74-05F3-E570-6D33-2B2474046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F667BF-9D74-AEE0-E878-40ED74005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49F91-2EE8-CE3F-6BD3-60A11A7A8F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8AD3A-0DAA-4318-8FC9-27D2CC86F53B}" type="datetimeFigureOut">
              <a:rPr lang="en-US" smtClean="0"/>
              <a:t>2/5/2025</a:t>
            </a:fld>
            <a:endParaRPr lang="en-US" dirty="0"/>
          </a:p>
        </p:txBody>
      </p:sp>
      <p:sp>
        <p:nvSpPr>
          <p:cNvPr id="5" name="Footer Placeholder 4">
            <a:extLst>
              <a:ext uri="{FF2B5EF4-FFF2-40B4-BE49-F238E27FC236}">
                <a16:creationId xmlns:a16="http://schemas.microsoft.com/office/drawing/2014/main" id="{28F6EA78-1FD4-ED8F-5F23-3EFB6FA810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540EB3-48BC-9A45-2923-D17988E625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5440-2812-4817-B4AF-A5E00493A3DD}" type="slidenum">
              <a:rPr lang="en-US" smtClean="0"/>
              <a:t>‹#›</a:t>
            </a:fld>
            <a:endParaRPr lang="en-US" dirty="0"/>
          </a:p>
        </p:txBody>
      </p:sp>
    </p:spTree>
    <p:extLst>
      <p:ext uri="{BB962C8B-B14F-4D97-AF65-F5344CB8AC3E}">
        <p14:creationId xmlns:p14="http://schemas.microsoft.com/office/powerpoint/2010/main" val="2042117488"/>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dirty="0">
              <a:solidFill>
                <a:srgbClr val="000000"/>
              </a:solidFill>
            </a:endParaRPr>
          </a:p>
        </p:txBody>
      </p:sp>
      <p:sp>
        <p:nvSpPr>
          <p:cNvPr id="64515"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dirty="0">
              <a:solidFill>
                <a:srgbClr val="000000"/>
              </a:solidFill>
            </a:endParaRPr>
          </a:p>
        </p:txBody>
      </p:sp>
      <p:sp>
        <p:nvSpPr>
          <p:cNvPr id="64516"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dirty="0">
              <a:solidFill>
                <a:srgbClr val="000000"/>
              </a:solidFill>
            </a:endParaRPr>
          </a:p>
        </p:txBody>
      </p:sp>
      <p:sp>
        <p:nvSpPr>
          <p:cNvPr id="64517"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dirty="0">
              <a:solidFill>
                <a:srgbClr val="000000"/>
              </a:solidFill>
            </a:endParaRPr>
          </a:p>
        </p:txBody>
      </p:sp>
      <p:sp>
        <p:nvSpPr>
          <p:cNvPr id="64518"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dirty="0">
              <a:solidFill>
                <a:srgbClr val="000000"/>
              </a:solidFill>
            </a:endParaRPr>
          </a:p>
        </p:txBody>
      </p:sp>
      <p:sp>
        <p:nvSpPr>
          <p:cNvPr id="64519"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dirty="0">
              <a:solidFill>
                <a:srgbClr val="000000"/>
              </a:solidFill>
            </a:endParaRPr>
          </a:p>
        </p:txBody>
      </p:sp>
      <p:sp>
        <p:nvSpPr>
          <p:cNvPr id="64520"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dirty="0">
              <a:solidFill>
                <a:srgbClr val="000000"/>
              </a:solidFill>
            </a:endParaRPr>
          </a:p>
        </p:txBody>
      </p:sp>
      <p:sp>
        <p:nvSpPr>
          <p:cNvPr id="64521" name="Rectangle 9"/>
          <p:cNvSpPr>
            <a:spLocks noGrp="1" noChangeArrowheads="1"/>
          </p:cNvSpPr>
          <p:nvPr>
            <p:ph type="title"/>
          </p:nvPr>
        </p:nvSpPr>
        <p:spPr bwMode="auto">
          <a:xfrm>
            <a:off x="1534585" y="617538"/>
            <a:ext cx="103907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4522"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23" name="Rectangle 11"/>
          <p:cNvSpPr>
            <a:spLocks noGrp="1" noChangeArrowheads="1"/>
          </p:cNvSpPr>
          <p:nvPr>
            <p:ph type="dt" sz="half" idx="2"/>
          </p:nvPr>
        </p:nvSpPr>
        <p:spPr bwMode="auto">
          <a:xfrm>
            <a:off x="1219200" y="63246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dirty="0">
              <a:solidFill>
                <a:srgbClr val="000000"/>
              </a:solidFill>
            </a:endParaRPr>
          </a:p>
        </p:txBody>
      </p:sp>
      <p:sp>
        <p:nvSpPr>
          <p:cNvPr id="64524" name="Rectangle 12"/>
          <p:cNvSpPr>
            <a:spLocks noGrp="1" noChangeArrowheads="1"/>
          </p:cNvSpPr>
          <p:nvPr>
            <p:ph type="ftr" sz="quarter" idx="3"/>
          </p:nvPr>
        </p:nvSpPr>
        <p:spPr bwMode="auto">
          <a:xfrm>
            <a:off x="4470400" y="63246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dirty="0">
              <a:solidFill>
                <a:srgbClr val="000000"/>
              </a:solidFill>
            </a:endParaRPr>
          </a:p>
        </p:txBody>
      </p:sp>
      <p:sp>
        <p:nvSpPr>
          <p:cNvPr id="64525" name="Rectangle 13"/>
          <p:cNvSpPr>
            <a:spLocks noGrp="1" noChangeArrowheads="1"/>
          </p:cNvSpPr>
          <p:nvPr>
            <p:ph type="sldNum" sz="quarter" idx="4"/>
          </p:nvPr>
        </p:nvSpPr>
        <p:spPr bwMode="auto">
          <a:xfrm>
            <a:off x="9042400" y="63246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111D7A1B-B911-43FB-AE06-10D3C4D9356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1594471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71575" y="202818"/>
            <a:ext cx="9848849" cy="1311275"/>
          </a:xfrm>
          <a:prstGeom prst="rect">
            <a:avLst/>
          </a:prstGeom>
        </p:spPr>
        <p:txBody>
          <a:bodyPr wrap="square" lIns="0" tIns="0" rIns="0" bIns="0">
            <a:spAutoFit/>
          </a:bodyPr>
          <a:lstStyle>
            <a:lvl1pPr>
              <a:defRPr sz="4400" b="0" i="0">
                <a:solidFill>
                  <a:srgbClr val="293C42"/>
                </a:solidFill>
                <a:latin typeface="Tahoma"/>
                <a:cs typeface="Tahoma"/>
              </a:defRPr>
            </a:lvl1pPr>
          </a:lstStyle>
          <a:p>
            <a:endParaRPr/>
          </a:p>
        </p:txBody>
      </p:sp>
      <p:sp>
        <p:nvSpPr>
          <p:cNvPr id="3" name="Holder 3"/>
          <p:cNvSpPr>
            <a:spLocks noGrp="1"/>
          </p:cNvSpPr>
          <p:nvPr>
            <p:ph type="body" idx="1"/>
          </p:nvPr>
        </p:nvSpPr>
        <p:spPr>
          <a:xfrm>
            <a:off x="1061084" y="2166048"/>
            <a:ext cx="10069830" cy="3691890"/>
          </a:xfrm>
          <a:prstGeom prst="rect">
            <a:avLst/>
          </a:prstGeom>
        </p:spPr>
        <p:txBody>
          <a:bodyPr wrap="square" lIns="0" tIns="0" rIns="0" bIns="0">
            <a:spAutoFit/>
          </a:bodyPr>
          <a:lstStyle>
            <a:lvl1pPr>
              <a:defRPr sz="2000" b="0" i="0">
                <a:solidFill>
                  <a:srgbClr val="293C42"/>
                </a:solidFill>
                <a:latin typeface="Tahoma"/>
                <a:cs typeface="Tahom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0762331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83C51-F3EF-4C80-8968-23502968F0F8}"/>
              </a:ext>
            </a:extLst>
          </p:cNvPr>
          <p:cNvSpPr>
            <a:spLocks noGrp="1"/>
          </p:cNvSpPr>
          <p:nvPr>
            <p:ph type="title"/>
          </p:nvPr>
        </p:nvSpPr>
        <p:spPr>
          <a:xfrm>
            <a:off x="838202" y="365129"/>
            <a:ext cx="10515600" cy="1325563"/>
          </a:xfrm>
          <a:prstGeom prst="rect">
            <a:avLst/>
          </a:prstGeom>
        </p:spPr>
        <p:txBody>
          <a:bodyPr vert="horz" lIns="121246" tIns="60622" rIns="121246" bIns="60622"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BA9E2D68-940A-42EC-928A-D7AE53A00758}"/>
              </a:ext>
            </a:extLst>
          </p:cNvPr>
          <p:cNvSpPr>
            <a:spLocks noGrp="1"/>
          </p:cNvSpPr>
          <p:nvPr>
            <p:ph type="body" idx="1"/>
          </p:nvPr>
        </p:nvSpPr>
        <p:spPr>
          <a:xfrm>
            <a:off x="838202" y="1825625"/>
            <a:ext cx="10515600" cy="4032464"/>
          </a:xfrm>
          <a:prstGeom prst="rect">
            <a:avLst/>
          </a:prstGeom>
        </p:spPr>
        <p:txBody>
          <a:bodyPr vert="horz" lIns="121246" tIns="60622" rIns="121246" bIns="606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F9E2080C-10DB-44A9-89C9-BA7B951641DD}"/>
              </a:ext>
            </a:extLst>
          </p:cNvPr>
          <p:cNvSpPr>
            <a:spLocks noGrp="1"/>
          </p:cNvSpPr>
          <p:nvPr>
            <p:ph type="sldNum" sz="quarter" idx="4"/>
          </p:nvPr>
        </p:nvSpPr>
        <p:spPr>
          <a:xfrm>
            <a:off x="8610602" y="6356379"/>
            <a:ext cx="2743200" cy="365126"/>
          </a:xfrm>
          <a:prstGeom prst="rect">
            <a:avLst/>
          </a:prstGeom>
        </p:spPr>
        <p:txBody>
          <a:bodyPr vert="horz" lIns="121246" tIns="60622" rIns="121246" bIns="60622" rtlCol="0" anchor="ctr"/>
          <a:lstStyle>
            <a:lvl1pPr algn="r">
              <a:defRPr sz="1200">
                <a:solidFill>
                  <a:schemeClr val="tx2"/>
                </a:solidFill>
              </a:defRPr>
            </a:lvl1pPr>
          </a:lstStyle>
          <a:p>
            <a:fld id="{774530F1-9762-4678-A9B8-82518B3A28FA}" type="slidenum">
              <a:rPr lang="en-CA" smtClean="0"/>
              <a:pPr/>
              <a:t>‹#›</a:t>
            </a:fld>
            <a:endParaRPr lang="en-CA" dirty="0"/>
          </a:p>
        </p:txBody>
      </p:sp>
    </p:spTree>
    <p:extLst>
      <p:ext uri="{BB962C8B-B14F-4D97-AF65-F5344CB8AC3E}">
        <p14:creationId xmlns:p14="http://schemas.microsoft.com/office/powerpoint/2010/main" val="27158024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l" defTabSz="90927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7318" indent="-227318" algn="l" defTabSz="909270" rtl="0" eaLnBrk="1" latinLnBrk="0" hangingPunct="1">
        <a:lnSpc>
          <a:spcPct val="90000"/>
        </a:lnSpc>
        <a:spcBef>
          <a:spcPts val="995"/>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1954" indent="-227318" algn="l" defTabSz="909270" rtl="0" eaLnBrk="1" latinLnBrk="0" hangingPunct="1">
        <a:lnSpc>
          <a:spcPct val="90000"/>
        </a:lnSpc>
        <a:spcBef>
          <a:spcPts val="497"/>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36587" indent="-227318" algn="l" defTabSz="909270" rtl="0" eaLnBrk="1" latinLnBrk="0" hangingPunct="1">
        <a:lnSpc>
          <a:spcPct val="90000"/>
        </a:lnSpc>
        <a:spcBef>
          <a:spcPts val="497"/>
        </a:spcBef>
        <a:buClr>
          <a:schemeClr val="accent1"/>
        </a:buClr>
        <a:buFont typeface="Arial" panose="020B0604020202020204" pitchFamily="34" charset="0"/>
        <a:buChar char="•"/>
        <a:defRPr sz="2000" kern="1200">
          <a:solidFill>
            <a:schemeClr val="tx1"/>
          </a:solidFill>
          <a:latin typeface="+mn-lt"/>
          <a:ea typeface="+mn-ea"/>
          <a:cs typeface="+mn-cs"/>
        </a:defRPr>
      </a:lvl3pPr>
      <a:lvl4pPr marL="1591222" indent="-227318" algn="l" defTabSz="909270" rtl="0" eaLnBrk="1" latinLnBrk="0" hangingPunct="1">
        <a:lnSpc>
          <a:spcPct val="90000"/>
        </a:lnSpc>
        <a:spcBef>
          <a:spcPts val="497"/>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45856" indent="-227318" algn="l" defTabSz="909270" rtl="0" eaLnBrk="1" latinLnBrk="0" hangingPunct="1">
        <a:lnSpc>
          <a:spcPct val="90000"/>
        </a:lnSpc>
        <a:spcBef>
          <a:spcPts val="497"/>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00491" indent="-227318" algn="l" defTabSz="909270"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6pPr>
      <a:lvl7pPr marL="2955127" indent="-227318" algn="l" defTabSz="909270"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7pPr>
      <a:lvl8pPr marL="3409761" indent="-227318" algn="l" defTabSz="909270"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8pPr>
      <a:lvl9pPr marL="3864397" indent="-227318" algn="l" defTabSz="909270"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9270" rtl="0" eaLnBrk="1" latinLnBrk="0" hangingPunct="1">
        <a:defRPr sz="1800" kern="1200">
          <a:solidFill>
            <a:schemeClr val="tx1"/>
          </a:solidFill>
          <a:latin typeface="+mn-lt"/>
          <a:ea typeface="+mn-ea"/>
          <a:cs typeface="+mn-cs"/>
        </a:defRPr>
      </a:lvl1pPr>
      <a:lvl2pPr marL="454637" algn="l" defTabSz="909270" rtl="0" eaLnBrk="1" latinLnBrk="0" hangingPunct="1">
        <a:defRPr sz="1800" kern="1200">
          <a:solidFill>
            <a:schemeClr val="tx1"/>
          </a:solidFill>
          <a:latin typeface="+mn-lt"/>
          <a:ea typeface="+mn-ea"/>
          <a:cs typeface="+mn-cs"/>
        </a:defRPr>
      </a:lvl2pPr>
      <a:lvl3pPr marL="909270" algn="l" defTabSz="909270" rtl="0" eaLnBrk="1" latinLnBrk="0" hangingPunct="1">
        <a:defRPr sz="1800" kern="1200">
          <a:solidFill>
            <a:schemeClr val="tx1"/>
          </a:solidFill>
          <a:latin typeface="+mn-lt"/>
          <a:ea typeface="+mn-ea"/>
          <a:cs typeface="+mn-cs"/>
        </a:defRPr>
      </a:lvl3pPr>
      <a:lvl4pPr marL="1363905" algn="l" defTabSz="909270" rtl="0" eaLnBrk="1" latinLnBrk="0" hangingPunct="1">
        <a:defRPr sz="1800" kern="1200">
          <a:solidFill>
            <a:schemeClr val="tx1"/>
          </a:solidFill>
          <a:latin typeface="+mn-lt"/>
          <a:ea typeface="+mn-ea"/>
          <a:cs typeface="+mn-cs"/>
        </a:defRPr>
      </a:lvl4pPr>
      <a:lvl5pPr marL="1818539" algn="l" defTabSz="909270" rtl="0" eaLnBrk="1" latinLnBrk="0" hangingPunct="1">
        <a:defRPr sz="1800" kern="1200">
          <a:solidFill>
            <a:schemeClr val="tx1"/>
          </a:solidFill>
          <a:latin typeface="+mn-lt"/>
          <a:ea typeface="+mn-ea"/>
          <a:cs typeface="+mn-cs"/>
        </a:defRPr>
      </a:lvl5pPr>
      <a:lvl6pPr marL="2273176" algn="l" defTabSz="909270" rtl="0" eaLnBrk="1" latinLnBrk="0" hangingPunct="1">
        <a:defRPr sz="1800" kern="1200">
          <a:solidFill>
            <a:schemeClr val="tx1"/>
          </a:solidFill>
          <a:latin typeface="+mn-lt"/>
          <a:ea typeface="+mn-ea"/>
          <a:cs typeface="+mn-cs"/>
        </a:defRPr>
      </a:lvl6pPr>
      <a:lvl7pPr marL="2727808" algn="l" defTabSz="909270" rtl="0" eaLnBrk="1" latinLnBrk="0" hangingPunct="1">
        <a:defRPr sz="1800" kern="1200">
          <a:solidFill>
            <a:schemeClr val="tx1"/>
          </a:solidFill>
          <a:latin typeface="+mn-lt"/>
          <a:ea typeface="+mn-ea"/>
          <a:cs typeface="+mn-cs"/>
        </a:defRPr>
      </a:lvl7pPr>
      <a:lvl8pPr marL="3182442" algn="l" defTabSz="909270" rtl="0" eaLnBrk="1" latinLnBrk="0" hangingPunct="1">
        <a:defRPr sz="1800" kern="1200">
          <a:solidFill>
            <a:schemeClr val="tx1"/>
          </a:solidFill>
          <a:latin typeface="+mn-lt"/>
          <a:ea typeface="+mn-ea"/>
          <a:cs typeface="+mn-cs"/>
        </a:defRPr>
      </a:lvl8pPr>
      <a:lvl9pPr marL="3637079" algn="l" defTabSz="9092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6EEA609-AB6F-7C46-A4F8-A4B40A820A8B}"/>
              </a:ext>
            </a:extLst>
          </p:cNvPr>
          <p:cNvSpPr/>
          <p:nvPr userDrawn="1"/>
        </p:nvSpPr>
        <p:spPr>
          <a:xfrm>
            <a:off x="0" y="6257838"/>
            <a:ext cx="12192000" cy="600162"/>
          </a:xfrm>
          <a:prstGeom prst="rect">
            <a:avLst/>
          </a:prstGeom>
          <a:solidFill>
            <a:srgbClr val="95CBF7">
              <a:alpha val="49804"/>
            </a:srgbClr>
          </a:solidFill>
          <a:ln>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dirty="0">
              <a:ln>
                <a:noFill/>
              </a:ln>
              <a:solidFill>
                <a:srgbClr val="4086C8"/>
              </a:solidFill>
              <a:effectLst/>
              <a:uFillTx/>
              <a:latin typeface="+mj-lt"/>
              <a:ea typeface="+mj-ea"/>
              <a:cs typeface="+mj-cs"/>
              <a:sym typeface="Arial"/>
            </a:endParaRPr>
          </a:p>
        </p:txBody>
      </p:sp>
      <p:sp>
        <p:nvSpPr>
          <p:cNvPr id="3" name="Content Placeholder" descr="Slide Content"/>
          <p:cNvSpPr>
            <a:spLocks noGrp="1"/>
          </p:cNvSpPr>
          <p:nvPr>
            <p:ph type="body" idx="1"/>
          </p:nvPr>
        </p:nvSpPr>
        <p:spPr>
          <a:xfrm>
            <a:off x="267858" y="1480930"/>
            <a:ext cx="11708068" cy="4645234"/>
          </a:xfrm>
          <a:prstGeom prst="rect">
            <a:avLst/>
          </a:prstGeom>
        </p:spPr>
        <p:txBody>
          <a:bodyPr vert="horz" lIns="108000" tIns="45720" rIns="91440" bIns="45720" rtlCol="0">
            <a:normAutofit/>
          </a:bodyPr>
          <a:lstStyle/>
          <a:p>
            <a:pPr marL="234000" marR="0" lvl="0" indent="-234000" algn="l" defTabSz="457189" rtl="0" eaLnBrk="1" fontAlgn="auto" latinLnBrk="0" hangingPunct="1">
              <a:lnSpc>
                <a:spcPct val="100000"/>
              </a:lnSpc>
              <a:spcBef>
                <a:spcPts val="0"/>
              </a:spcBef>
              <a:spcAft>
                <a:spcPts val="300"/>
              </a:spcAft>
              <a:buClr>
                <a:srgbClr val="254776"/>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Click to edit Master text styles</a:t>
            </a:r>
          </a:p>
          <a:p>
            <a:pPr marL="466725" marR="0" lvl="1" indent="-233363" algn="l" defTabSz="457189" rtl="0" eaLnBrk="1" fontAlgn="auto" latinLnBrk="0" hangingPunct="1">
              <a:lnSpc>
                <a:spcPct val="100000"/>
              </a:lnSpc>
              <a:spcBef>
                <a:spcPts val="0"/>
              </a:spcBef>
              <a:spcAft>
                <a:spcPts val="300"/>
              </a:spcAft>
              <a:buClr>
                <a:srgbClr val="254776"/>
              </a:buClr>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Second level</a:t>
            </a:r>
          </a:p>
          <a:p>
            <a:pPr marL="719138" marR="0" lvl="2" indent="-233363" algn="l" defTabSz="457189" rtl="0" eaLnBrk="1" fontAlgn="auto" latinLnBrk="0" hangingPunct="1">
              <a:lnSpc>
                <a:spcPct val="100000"/>
              </a:lnSpc>
              <a:spcBef>
                <a:spcPts val="0"/>
              </a:spcBef>
              <a:spcAft>
                <a:spcPts val="300"/>
              </a:spcAft>
              <a:buClr>
                <a:srgbClr val="254776"/>
              </a:buClr>
              <a:buSzPct val="75000"/>
              <a:buFont typeface="Wingdings" pitchFamily="2" charset="2"/>
              <a:buChar char="§"/>
              <a:tabLst>
                <a:tab pos="484188" algn="l"/>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Third level</a:t>
            </a:r>
          </a:p>
          <a:p>
            <a:pPr marL="1006475" marR="0" lvl="3" indent="-246063" algn="l" defTabSz="457189" rtl="0" eaLnBrk="1" fontAlgn="auto" latinLnBrk="0" hangingPunct="1">
              <a:lnSpc>
                <a:spcPct val="100000"/>
              </a:lnSpc>
              <a:spcBef>
                <a:spcPts val="0"/>
              </a:spcBef>
              <a:spcAft>
                <a:spcPts val="300"/>
              </a:spcAft>
              <a:buClr>
                <a:srgbClr val="254776"/>
              </a:buClr>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Fourth level</a:t>
            </a:r>
          </a:p>
          <a:p>
            <a:pPr marL="1258888" marR="0" lvl="4" indent="-233363" algn="l" defTabSz="457189" rtl="0" eaLnBrk="1" fontAlgn="auto" latinLnBrk="0" hangingPunct="1">
              <a:lnSpc>
                <a:spcPct val="100000"/>
              </a:lnSpc>
              <a:spcBef>
                <a:spcPts val="0"/>
              </a:spcBef>
              <a:spcAft>
                <a:spcPts val="300"/>
              </a:spcAft>
              <a:buClr>
                <a:srgbClr val="254776"/>
              </a:buClr>
              <a:buSzPct val="75000"/>
              <a:buFont typeface="Wingdings" pitchFamily="2" charset="2"/>
              <a:buChar char="§"/>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Fifth level</a:t>
            </a:r>
          </a:p>
        </p:txBody>
      </p:sp>
    </p:spTree>
    <p:extLst>
      <p:ext uri="{BB962C8B-B14F-4D97-AF65-F5344CB8AC3E}">
        <p14:creationId xmlns:p14="http://schemas.microsoft.com/office/powerpoint/2010/main" val="269095093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918" r:id="rId10"/>
  </p:sldLayoutIdLst>
  <p:hf hdr="0" ftr="0"/>
  <p:txStyles>
    <p:titleStyle>
      <a:lvl1pPr marL="0" marR="0" indent="0" algn="l" defTabSz="457189" rtl="0" eaLnBrk="1" fontAlgn="auto" latinLnBrk="0" hangingPunct="1">
        <a:lnSpc>
          <a:spcPct val="100000"/>
        </a:lnSpc>
        <a:spcBef>
          <a:spcPct val="0"/>
        </a:spcBef>
        <a:spcAft>
          <a:spcPts val="0"/>
        </a:spcAft>
        <a:buClrTx/>
        <a:buSzTx/>
        <a:buFontTx/>
        <a:buNone/>
        <a:tabLst/>
        <a:defRPr sz="2400" b="0" i="0" kern="1200">
          <a:solidFill>
            <a:srgbClr val="254776"/>
          </a:solidFill>
          <a:latin typeface="Arial" charset="0"/>
          <a:ea typeface="+mj-ea"/>
          <a:cs typeface="+mj-cs"/>
        </a:defRPr>
      </a:lvl1pPr>
    </p:titleStyle>
    <p:bodyStyle>
      <a:lvl1pPr marL="0" indent="0" algn="l" defTabSz="457189" rtl="0" eaLnBrk="1" latinLnBrk="0" hangingPunct="1">
        <a:lnSpc>
          <a:spcPct val="100000"/>
        </a:lnSpc>
        <a:spcBef>
          <a:spcPts val="0"/>
        </a:spcBef>
        <a:spcAft>
          <a:spcPts val="300"/>
        </a:spcAft>
        <a:buClr>
          <a:schemeClr val="tx1"/>
        </a:buClr>
        <a:buFont typeface="Arial" panose="020B0604020202020204" pitchFamily="34" charset="0"/>
        <a:buNone/>
        <a:defRPr sz="1800" b="0" i="0" kern="1200">
          <a:solidFill>
            <a:schemeClr val="tx1"/>
          </a:solidFill>
          <a:latin typeface="Arial" charset="0"/>
          <a:ea typeface="+mn-ea"/>
          <a:cs typeface="+mn-cs"/>
        </a:defRPr>
      </a:lvl1pPr>
      <a:lvl2pPr marL="233362" indent="0" algn="l" defTabSz="457189" rtl="0" eaLnBrk="1" latinLnBrk="0" hangingPunct="1">
        <a:lnSpc>
          <a:spcPct val="100000"/>
        </a:lnSpc>
        <a:spcBef>
          <a:spcPts val="0"/>
        </a:spcBef>
        <a:spcAft>
          <a:spcPts val="300"/>
        </a:spcAft>
        <a:buClr>
          <a:schemeClr val="tx1"/>
        </a:buClr>
        <a:buSzPct val="65000"/>
        <a:buFont typeface="Courier New" panose="02070309020205020404" pitchFamily="49" charset="0"/>
        <a:buNone/>
        <a:defRPr sz="1800" b="0" i="0" kern="1200">
          <a:solidFill>
            <a:schemeClr val="tx1"/>
          </a:solidFill>
          <a:latin typeface="Arial" charset="0"/>
          <a:ea typeface="+mn-ea"/>
          <a:cs typeface="+mn-cs"/>
        </a:defRPr>
      </a:lvl2pPr>
      <a:lvl3pPr marL="485775" indent="0" algn="l" defTabSz="457189" rtl="0" eaLnBrk="1" latinLnBrk="0" hangingPunct="1">
        <a:lnSpc>
          <a:spcPct val="100000"/>
        </a:lnSpc>
        <a:spcBef>
          <a:spcPts val="0"/>
        </a:spcBef>
        <a:spcAft>
          <a:spcPts val="300"/>
        </a:spcAft>
        <a:buClr>
          <a:schemeClr val="tx1"/>
        </a:buClr>
        <a:buFont typeface="Arial"/>
        <a:buNone/>
        <a:defRPr sz="1800" b="0" i="0" kern="1200">
          <a:solidFill>
            <a:schemeClr val="tx1"/>
          </a:solidFill>
          <a:latin typeface="Arial" charset="0"/>
          <a:ea typeface="+mn-ea"/>
          <a:cs typeface="+mn-cs"/>
        </a:defRPr>
      </a:lvl3pPr>
      <a:lvl4pPr marL="760412" indent="0" algn="l" defTabSz="457189" rtl="0" eaLnBrk="1" latinLnBrk="0" hangingPunct="1">
        <a:lnSpc>
          <a:spcPct val="100000"/>
        </a:lnSpc>
        <a:spcBef>
          <a:spcPts val="0"/>
        </a:spcBef>
        <a:spcAft>
          <a:spcPts val="300"/>
        </a:spcAft>
        <a:buClr>
          <a:schemeClr val="tx1"/>
        </a:buClr>
        <a:buSzPct val="65000"/>
        <a:buFont typeface="Courier New" panose="02070309020205020404" pitchFamily="49" charset="0"/>
        <a:buNone/>
        <a:defRPr sz="1800" b="0" i="0" kern="1200">
          <a:solidFill>
            <a:schemeClr val="tx1"/>
          </a:solidFill>
          <a:latin typeface="Arial" charset="0"/>
          <a:ea typeface="+mn-ea"/>
          <a:cs typeface="+mn-cs"/>
        </a:defRPr>
      </a:lvl4pPr>
      <a:lvl5pPr marL="1025525" indent="0" algn="l" defTabSz="457189" rtl="0" eaLnBrk="1" latinLnBrk="0" hangingPunct="1">
        <a:lnSpc>
          <a:spcPct val="100000"/>
        </a:lnSpc>
        <a:spcBef>
          <a:spcPts val="0"/>
        </a:spcBef>
        <a:spcAft>
          <a:spcPts val="300"/>
        </a:spcAft>
        <a:buClr>
          <a:schemeClr val="tx1"/>
        </a:buClr>
        <a:buFont typeface="Arial" panose="020B0604020202020204" pitchFamily="34" charset="0"/>
        <a:buNone/>
        <a:defRPr sz="1800" b="0" i="0" kern="1200">
          <a:solidFill>
            <a:schemeClr val="tx1"/>
          </a:solidFill>
          <a:latin typeface="Arial"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1219200"/>
            <a:ext cx="1137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8" name="Rectangle 3"/>
          <p:cNvSpPr>
            <a:spLocks noGrp="1" noChangeArrowheads="1"/>
          </p:cNvSpPr>
          <p:nvPr>
            <p:ph type="body" idx="1"/>
          </p:nvPr>
        </p:nvSpPr>
        <p:spPr bwMode="auto">
          <a:xfrm>
            <a:off x="406400" y="2177859"/>
            <a:ext cx="11379200" cy="391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4278" name="Rectangle 6"/>
          <p:cNvSpPr>
            <a:spLocks noGrp="1" noChangeArrowheads="1"/>
          </p:cNvSpPr>
          <p:nvPr>
            <p:ph type="sldNum" sz="quarter" idx="4"/>
          </p:nvPr>
        </p:nvSpPr>
        <p:spPr bwMode="auto">
          <a:xfrm>
            <a:off x="10431908" y="6244905"/>
            <a:ext cx="152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anose="020B0604020202020204" pitchFamily="34" charset="0"/>
                <a:ea typeface="Osaka" pitchFamily="124" charset="-128"/>
              </a:defRPr>
            </a:lvl1pPr>
          </a:lstStyle>
          <a:p>
            <a:fld id="{3F14F70E-5837-4EDC-A22A-039D84C820D8}" type="slidenum">
              <a:rPr lang="en-CA" smtClean="0">
                <a:solidFill>
                  <a:prstClr val="black"/>
                </a:solidFill>
              </a:rPr>
              <a:pPr/>
              <a:t>‹#›</a:t>
            </a:fld>
            <a:endParaRPr lang="en-CA">
              <a:solidFill>
                <a:prstClr val="black"/>
              </a:solidFill>
            </a:endParaRPr>
          </a:p>
        </p:txBody>
      </p:sp>
      <p:sp>
        <p:nvSpPr>
          <p:cNvPr id="6" name="Rectangle 5">
            <a:extLst>
              <a:ext uri="{FF2B5EF4-FFF2-40B4-BE49-F238E27FC236}">
                <a16:creationId xmlns:a16="http://schemas.microsoft.com/office/drawing/2014/main" id="{2971EBF0-17F2-2C4A-A8C3-953290F80334}"/>
              </a:ext>
            </a:extLst>
          </p:cNvPr>
          <p:cNvSpPr/>
          <p:nvPr/>
        </p:nvSpPr>
        <p:spPr bwMode="auto">
          <a:xfrm>
            <a:off x="2069869" y="3"/>
            <a:ext cx="10122132" cy="1098741"/>
          </a:xfrm>
          <a:prstGeom prst="rect">
            <a:avLst/>
          </a:prstGeom>
          <a:gradFill>
            <a:gsLst>
              <a:gs pos="15000">
                <a:schemeClr val="accent1">
                  <a:lumMod val="5000"/>
                  <a:lumOff val="95000"/>
                </a:schemeClr>
              </a:gs>
              <a:gs pos="99000">
                <a:srgbClr val="168DED"/>
              </a:gs>
            </a:gsLst>
            <a:lin ang="20400000" scaled="0"/>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2400">
              <a:solidFill>
                <a:srgbClr val="000000"/>
              </a:solidFill>
              <a:latin typeface="Verdana" pitchFamily="-107" charset="0"/>
              <a:ea typeface="ＭＳ Ｐゴシック" pitchFamily="-107" charset="-128"/>
              <a:cs typeface="ＭＳ Ｐゴシック" pitchFamily="-107" charset="-128"/>
            </a:endParaRPr>
          </a:p>
        </p:txBody>
      </p:sp>
      <p:pic>
        <p:nvPicPr>
          <p:cNvPr id="9" name="Picture 8" descr="A close up of a sign&#10;&#10;Description automatically generated">
            <a:extLst>
              <a:ext uri="{FF2B5EF4-FFF2-40B4-BE49-F238E27FC236}">
                <a16:creationId xmlns:a16="http://schemas.microsoft.com/office/drawing/2014/main" id="{1FA44D03-FC31-4C48-9D31-A1C7F7AE519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03203" y="101202"/>
            <a:ext cx="2384514" cy="838200"/>
          </a:xfrm>
          <a:prstGeom prst="rect">
            <a:avLst/>
          </a:prstGeom>
        </p:spPr>
      </p:pic>
      <p:sp>
        <p:nvSpPr>
          <p:cNvPr id="11" name="Date Placeholder 10">
            <a:extLst>
              <a:ext uri="{FF2B5EF4-FFF2-40B4-BE49-F238E27FC236}">
                <a16:creationId xmlns:a16="http://schemas.microsoft.com/office/drawing/2014/main" id="{0841B90E-FBF8-4A7D-821A-D6D72440C0EC}"/>
              </a:ext>
            </a:extLst>
          </p:cNvPr>
          <p:cNvSpPr>
            <a:spLocks noGrp="1"/>
          </p:cNvSpPr>
          <p:nvPr>
            <p:ph type="dt" sz="half" idx="2"/>
          </p:nvPr>
        </p:nvSpPr>
        <p:spPr>
          <a:xfrm>
            <a:off x="10160000" y="707355"/>
            <a:ext cx="2032000" cy="365125"/>
          </a:xfrm>
          <a:prstGeom prst="rect">
            <a:avLst/>
          </a:prstGeom>
        </p:spPr>
        <p:txBody>
          <a:bodyPr vert="horz" lIns="91440" tIns="45720" rIns="91440" bIns="45720" rtlCol="0" anchor="ctr"/>
          <a:lstStyle>
            <a:lvl1pPr algn="r">
              <a:defRPr sz="900" b="1">
                <a:solidFill>
                  <a:schemeClr val="bg1"/>
                </a:solidFill>
                <a:latin typeface="+mj-lt"/>
              </a:defRPr>
            </a:lvl1pPr>
          </a:lstStyle>
          <a:p>
            <a:endParaRPr lang="en-CA">
              <a:solidFill>
                <a:prstClr val="white"/>
              </a:solidFill>
            </a:endParaRPr>
          </a:p>
        </p:txBody>
      </p:sp>
      <p:pic>
        <p:nvPicPr>
          <p:cNvPr id="12" name="Picture 11"/>
          <p:cNvPicPr>
            <a:picLocks noChangeAspect="1"/>
          </p:cNvPicPr>
          <p:nvPr userDrawn="1"/>
        </p:nvPicPr>
        <p:blipFill>
          <a:blip r:embed="rId18"/>
          <a:stretch>
            <a:fillRect/>
          </a:stretch>
        </p:blipFill>
        <p:spPr>
          <a:xfrm>
            <a:off x="8157882" y="0"/>
            <a:ext cx="4034117" cy="1092987"/>
          </a:xfrm>
          <a:prstGeom prst="rect">
            <a:avLst/>
          </a:prstGeom>
        </p:spPr>
      </p:pic>
    </p:spTree>
    <p:extLst>
      <p:ext uri="{BB962C8B-B14F-4D97-AF65-F5344CB8AC3E}">
        <p14:creationId xmlns:p14="http://schemas.microsoft.com/office/powerpoint/2010/main" val="235957587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ctr" rtl="0" eaLnBrk="1" fontAlgn="base" hangingPunct="1">
        <a:spcBef>
          <a:spcPct val="0"/>
        </a:spcBef>
        <a:spcAft>
          <a:spcPct val="0"/>
        </a:spcAft>
        <a:defRPr sz="2400">
          <a:solidFill>
            <a:srgbClr val="168DED"/>
          </a:solidFill>
          <a:latin typeface="+mj-lt"/>
          <a:ea typeface="+mj-ea"/>
          <a:cs typeface="+mj-cs"/>
        </a:defRPr>
      </a:lvl1pPr>
      <a:lvl2pPr algn="ctr" rtl="0" eaLnBrk="1" fontAlgn="base" hangingPunct="1">
        <a:spcBef>
          <a:spcPct val="0"/>
        </a:spcBef>
        <a:spcAft>
          <a:spcPct val="0"/>
        </a:spcAft>
        <a:defRPr sz="2400">
          <a:solidFill>
            <a:srgbClr val="7A003C"/>
          </a:solidFill>
          <a:latin typeface="Arial" pitchFamily="-107" charset="0"/>
          <a:ea typeface="Osaka" pitchFamily="-107" charset="-128"/>
          <a:cs typeface="Osaka" pitchFamily="-107" charset="-128"/>
        </a:defRPr>
      </a:lvl2pPr>
      <a:lvl3pPr algn="ctr" rtl="0" eaLnBrk="1" fontAlgn="base" hangingPunct="1">
        <a:spcBef>
          <a:spcPct val="0"/>
        </a:spcBef>
        <a:spcAft>
          <a:spcPct val="0"/>
        </a:spcAft>
        <a:defRPr sz="2400">
          <a:solidFill>
            <a:srgbClr val="7A003C"/>
          </a:solidFill>
          <a:latin typeface="Arial" pitchFamily="-107" charset="0"/>
          <a:ea typeface="Osaka" pitchFamily="-107" charset="-128"/>
          <a:cs typeface="Osaka" pitchFamily="-107" charset="-128"/>
        </a:defRPr>
      </a:lvl3pPr>
      <a:lvl4pPr algn="ctr" rtl="0" eaLnBrk="1" fontAlgn="base" hangingPunct="1">
        <a:spcBef>
          <a:spcPct val="0"/>
        </a:spcBef>
        <a:spcAft>
          <a:spcPct val="0"/>
        </a:spcAft>
        <a:defRPr sz="2400">
          <a:solidFill>
            <a:srgbClr val="7A003C"/>
          </a:solidFill>
          <a:latin typeface="Arial" pitchFamily="-107" charset="0"/>
          <a:ea typeface="Osaka" pitchFamily="-107" charset="-128"/>
          <a:cs typeface="Osaka" pitchFamily="-107" charset="-128"/>
        </a:defRPr>
      </a:lvl4pPr>
      <a:lvl5pPr algn="ctr" rtl="0" eaLnBrk="1" fontAlgn="base" hangingPunct="1">
        <a:spcBef>
          <a:spcPct val="0"/>
        </a:spcBef>
        <a:spcAft>
          <a:spcPct val="0"/>
        </a:spcAft>
        <a:defRPr sz="2400">
          <a:solidFill>
            <a:srgbClr val="7A003C"/>
          </a:solidFill>
          <a:latin typeface="Arial" pitchFamily="-107" charset="0"/>
          <a:ea typeface="Osaka" pitchFamily="-107" charset="-128"/>
          <a:cs typeface="Osaka" pitchFamily="-107" charset="-128"/>
        </a:defRPr>
      </a:lvl5pPr>
      <a:lvl6pPr marL="342900" algn="ctr" rtl="0" eaLnBrk="1" fontAlgn="base" hangingPunct="1">
        <a:spcBef>
          <a:spcPct val="0"/>
        </a:spcBef>
        <a:spcAft>
          <a:spcPct val="0"/>
        </a:spcAft>
        <a:defRPr sz="2475">
          <a:solidFill>
            <a:srgbClr val="7A003C"/>
          </a:solidFill>
          <a:latin typeface="Arial" pitchFamily="-107" charset="0"/>
          <a:ea typeface="Osaka" pitchFamily="-107" charset="-128"/>
          <a:cs typeface="Osaka" pitchFamily="-107" charset="-128"/>
        </a:defRPr>
      </a:lvl6pPr>
      <a:lvl7pPr marL="685800" algn="ctr" rtl="0" eaLnBrk="1" fontAlgn="base" hangingPunct="1">
        <a:spcBef>
          <a:spcPct val="0"/>
        </a:spcBef>
        <a:spcAft>
          <a:spcPct val="0"/>
        </a:spcAft>
        <a:defRPr sz="2475">
          <a:solidFill>
            <a:srgbClr val="7A003C"/>
          </a:solidFill>
          <a:latin typeface="Arial" pitchFamily="-107" charset="0"/>
          <a:ea typeface="Osaka" pitchFamily="-107" charset="-128"/>
          <a:cs typeface="Osaka" pitchFamily="-107" charset="-128"/>
        </a:defRPr>
      </a:lvl7pPr>
      <a:lvl8pPr marL="1028700" algn="ctr" rtl="0" eaLnBrk="1" fontAlgn="base" hangingPunct="1">
        <a:spcBef>
          <a:spcPct val="0"/>
        </a:spcBef>
        <a:spcAft>
          <a:spcPct val="0"/>
        </a:spcAft>
        <a:defRPr sz="2475">
          <a:solidFill>
            <a:srgbClr val="7A003C"/>
          </a:solidFill>
          <a:latin typeface="Arial" pitchFamily="-107" charset="0"/>
          <a:ea typeface="Osaka" pitchFamily="-107" charset="-128"/>
          <a:cs typeface="Osaka" pitchFamily="-107" charset="-128"/>
        </a:defRPr>
      </a:lvl8pPr>
      <a:lvl9pPr marL="1371600" algn="ctr" rtl="0" eaLnBrk="1" fontAlgn="base" hangingPunct="1">
        <a:spcBef>
          <a:spcPct val="0"/>
        </a:spcBef>
        <a:spcAft>
          <a:spcPct val="0"/>
        </a:spcAft>
        <a:defRPr sz="2475">
          <a:solidFill>
            <a:srgbClr val="7A003C"/>
          </a:solidFill>
          <a:latin typeface="Arial" pitchFamily="-107" charset="0"/>
          <a:ea typeface="Osaka" pitchFamily="-107" charset="-128"/>
          <a:cs typeface="Osaka" pitchFamily="-107" charset="-128"/>
        </a:defRPr>
      </a:lvl9pPr>
    </p:titleStyle>
    <p:bodyStyle>
      <a:lvl1pPr marL="257175" indent="-257175" algn="l" rtl="0" eaLnBrk="1" fontAlgn="base" hangingPunct="1">
        <a:spcBef>
          <a:spcPct val="20000"/>
        </a:spcBef>
        <a:spcAft>
          <a:spcPct val="0"/>
        </a:spcAft>
        <a:buClr>
          <a:srgbClr val="168DED"/>
        </a:buClr>
        <a:buSzPct val="120000"/>
        <a:buFont typeface="Wingdings" panose="05000000000000000000" pitchFamily="2" charset="2"/>
        <a:buChar char="§"/>
        <a:defRPr sz="1500">
          <a:solidFill>
            <a:schemeClr val="tx1"/>
          </a:solidFill>
          <a:latin typeface="+mn-lt"/>
          <a:ea typeface="+mn-ea"/>
          <a:cs typeface="+mn-cs"/>
        </a:defRPr>
      </a:lvl1pPr>
      <a:lvl2pPr marL="557213" indent="-214313" algn="l" rtl="0" eaLnBrk="1" fontAlgn="base" hangingPunct="1">
        <a:spcBef>
          <a:spcPct val="20000"/>
        </a:spcBef>
        <a:spcAft>
          <a:spcPct val="0"/>
        </a:spcAft>
        <a:buClr>
          <a:srgbClr val="168DED"/>
        </a:buClr>
        <a:buSzPct val="60000"/>
        <a:buFont typeface="Wingdings" panose="05000000000000000000" pitchFamily="2" charset="2"/>
        <a:buChar char="q"/>
        <a:defRPr sz="1500">
          <a:solidFill>
            <a:schemeClr val="tx1"/>
          </a:solidFill>
          <a:latin typeface="+mn-lt"/>
          <a:ea typeface="+mn-ea"/>
          <a:cs typeface="+mn-cs"/>
        </a:defRPr>
      </a:lvl2pPr>
      <a:lvl3pPr marL="857250" indent="-171450" algn="l" rtl="0" eaLnBrk="1" fontAlgn="base" hangingPunct="1">
        <a:spcBef>
          <a:spcPct val="20000"/>
        </a:spcBef>
        <a:spcAft>
          <a:spcPct val="0"/>
        </a:spcAft>
        <a:buChar char="•"/>
        <a:defRPr sz="1500">
          <a:solidFill>
            <a:schemeClr val="tx1"/>
          </a:solidFill>
          <a:latin typeface="+mn-lt"/>
          <a:ea typeface="+mn-ea"/>
          <a:cs typeface="+mn-cs"/>
        </a:defRPr>
      </a:lvl3pPr>
      <a:lvl4pPr marL="1200150" indent="-171450" algn="l" rtl="0" eaLnBrk="1" fontAlgn="base" hangingPunct="1">
        <a:spcBef>
          <a:spcPct val="20000"/>
        </a:spcBef>
        <a:spcAft>
          <a:spcPct val="0"/>
        </a:spcAft>
        <a:buFont typeface="Wingdings" panose="05000000000000000000" pitchFamily="2" charset="2"/>
        <a:buChar char="§"/>
        <a:defRPr sz="1500">
          <a:solidFill>
            <a:schemeClr val="tx1"/>
          </a:solidFill>
          <a:latin typeface="+mn-lt"/>
          <a:ea typeface="+mn-ea"/>
          <a:cs typeface="+mn-cs"/>
        </a:defRPr>
      </a:lvl4pPr>
      <a:lvl5pPr marL="1543050" indent="-171450" algn="l" rtl="0" eaLnBrk="1" fontAlgn="base" hangingPunct="1">
        <a:spcBef>
          <a:spcPct val="20000"/>
        </a:spcBef>
        <a:spcAft>
          <a:spcPct val="0"/>
        </a:spcAft>
        <a:buClr>
          <a:schemeClr val="bg2"/>
        </a:buClr>
        <a:buSzPct val="50000"/>
        <a:buFont typeface="Wingdings" panose="05000000000000000000" pitchFamily="2" charset="2"/>
        <a:buChar char="q"/>
        <a:defRPr sz="1500">
          <a:solidFill>
            <a:schemeClr val="tx1"/>
          </a:solidFill>
          <a:latin typeface="+mn-lt"/>
          <a:ea typeface="+mn-ea"/>
          <a:cs typeface="+mn-cs"/>
        </a:defRPr>
      </a:lvl5pPr>
      <a:lvl6pPr marL="1885950" indent="-171450" algn="l" rtl="0" eaLnBrk="1" fontAlgn="base" hangingPunct="1">
        <a:spcBef>
          <a:spcPct val="20000"/>
        </a:spcBef>
        <a:spcAft>
          <a:spcPct val="0"/>
        </a:spcAft>
        <a:buClr>
          <a:schemeClr val="bg2"/>
        </a:buClr>
        <a:buSzPct val="50000"/>
        <a:buFont typeface="Wingdings" pitchFamily="-107" charset="2"/>
        <a:buChar char="q"/>
        <a:defRPr sz="1500">
          <a:solidFill>
            <a:schemeClr val="tx1"/>
          </a:solidFill>
          <a:latin typeface="+mn-lt"/>
          <a:ea typeface="+mn-ea"/>
          <a:cs typeface="+mn-cs"/>
        </a:defRPr>
      </a:lvl6pPr>
      <a:lvl7pPr marL="2228850" indent="-171450" algn="l" rtl="0" eaLnBrk="1" fontAlgn="base" hangingPunct="1">
        <a:spcBef>
          <a:spcPct val="20000"/>
        </a:spcBef>
        <a:spcAft>
          <a:spcPct val="0"/>
        </a:spcAft>
        <a:buClr>
          <a:schemeClr val="bg2"/>
        </a:buClr>
        <a:buSzPct val="50000"/>
        <a:buFont typeface="Wingdings" pitchFamily="-107" charset="2"/>
        <a:buChar char="q"/>
        <a:defRPr sz="1500">
          <a:solidFill>
            <a:schemeClr val="tx1"/>
          </a:solidFill>
          <a:latin typeface="+mn-lt"/>
          <a:ea typeface="+mn-ea"/>
          <a:cs typeface="+mn-cs"/>
        </a:defRPr>
      </a:lvl7pPr>
      <a:lvl8pPr marL="2571750" indent="-171450" algn="l" rtl="0" eaLnBrk="1" fontAlgn="base" hangingPunct="1">
        <a:spcBef>
          <a:spcPct val="20000"/>
        </a:spcBef>
        <a:spcAft>
          <a:spcPct val="0"/>
        </a:spcAft>
        <a:buClr>
          <a:schemeClr val="bg2"/>
        </a:buClr>
        <a:buSzPct val="50000"/>
        <a:buFont typeface="Wingdings" pitchFamily="-107" charset="2"/>
        <a:buChar char="q"/>
        <a:defRPr sz="1500">
          <a:solidFill>
            <a:schemeClr val="tx1"/>
          </a:solidFill>
          <a:latin typeface="+mn-lt"/>
          <a:ea typeface="+mn-ea"/>
          <a:cs typeface="+mn-cs"/>
        </a:defRPr>
      </a:lvl8pPr>
      <a:lvl9pPr marL="2914650" indent="-171450" algn="l" rtl="0" eaLnBrk="1" fontAlgn="base" hangingPunct="1">
        <a:spcBef>
          <a:spcPct val="20000"/>
        </a:spcBef>
        <a:spcAft>
          <a:spcPct val="0"/>
        </a:spcAft>
        <a:buClr>
          <a:schemeClr val="bg2"/>
        </a:buClr>
        <a:buSzPct val="50000"/>
        <a:buFont typeface="Wingdings" pitchFamily="-107" charset="2"/>
        <a:buChar char="q"/>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2/5/2025</a:t>
            </a:fld>
            <a:endParaRPr lang="en-US" dirty="0"/>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662557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dirty="0"/>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774039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600" y="6347760"/>
            <a:ext cx="2844800" cy="365125"/>
          </a:xfrm>
          <a:prstGeom prst="rect">
            <a:avLst/>
          </a:prstGeom>
        </p:spPr>
        <p:txBody>
          <a:bodyPr vert="horz" lIns="91440" tIns="45720" rIns="91440" bIns="45720" rtlCol="0" anchor="ctr"/>
          <a:lstStyle>
            <a:lvl1pPr algn="l">
              <a:defRPr sz="1600">
                <a:solidFill>
                  <a:srgbClr val="00B9E7"/>
                </a:solidFill>
              </a:defRPr>
            </a:lvl1pPr>
          </a:lstStyle>
          <a:p>
            <a:pPr defTabSz="609585"/>
            <a:fld id="{2066355A-084C-D24E-9AD2-7E4FC41EA627}" type="slidenum">
              <a:rPr lang="en-US" smtClean="0"/>
              <a:pPr defTabSz="609585"/>
              <a:t>‹#›</a:t>
            </a:fld>
            <a:endParaRPr lang="en-US" dirty="0"/>
          </a:p>
        </p:txBody>
      </p:sp>
      <p:pic>
        <p:nvPicPr>
          <p:cNvPr id="7" name="Picture 6" descr="OHT-Logo.eps"/>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52424" y="6259559"/>
            <a:ext cx="1529976" cy="453327"/>
          </a:xfrm>
          <a:prstGeom prst="rect">
            <a:avLst/>
          </a:prstGeom>
        </p:spPr>
      </p:pic>
    </p:spTree>
    <p:extLst>
      <p:ext uri="{BB962C8B-B14F-4D97-AF65-F5344CB8AC3E}">
        <p14:creationId xmlns:p14="http://schemas.microsoft.com/office/powerpoint/2010/main" val="3519528542"/>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609585" rtl="0" eaLnBrk="1" latinLnBrk="0" hangingPunct="1">
        <a:spcBef>
          <a:spcPct val="0"/>
        </a:spcBef>
        <a:buNone/>
        <a:defRPr sz="4267" b="1" kern="1200">
          <a:solidFill>
            <a:schemeClr val="accent1"/>
          </a:solidFill>
          <a:latin typeface="+mj-lt"/>
          <a:ea typeface="+mj-ea"/>
          <a:cs typeface="+mj-cs"/>
        </a:defRPr>
      </a:lvl1pPr>
    </p:titleStyle>
    <p:bodyStyle>
      <a:lvl1pPr marL="457189" indent="-457189" algn="l" defTabSz="609585" rtl="0" eaLnBrk="1" latinLnBrk="0" hangingPunct="1">
        <a:spcBef>
          <a:spcPct val="20000"/>
        </a:spcBef>
        <a:buFont typeface="Arial"/>
        <a:buChar char="•"/>
        <a:defRPr sz="2667" kern="1200">
          <a:solidFill>
            <a:schemeClr val="accent4"/>
          </a:solidFill>
          <a:latin typeface="+mn-lt"/>
          <a:ea typeface="+mn-ea"/>
          <a:cs typeface="+mn-cs"/>
        </a:defRPr>
      </a:lvl1pPr>
      <a:lvl2pPr marL="990575" indent="-380990" algn="l" defTabSz="609585" rtl="0" eaLnBrk="1" latinLnBrk="0" hangingPunct="1">
        <a:spcBef>
          <a:spcPct val="20000"/>
        </a:spcBef>
        <a:buFont typeface="Arial"/>
        <a:buChar char="–"/>
        <a:defRPr sz="2400" kern="1200">
          <a:solidFill>
            <a:schemeClr val="accent4"/>
          </a:solidFill>
          <a:latin typeface="+mn-lt"/>
          <a:ea typeface="+mn-ea"/>
          <a:cs typeface="+mn-cs"/>
        </a:defRPr>
      </a:lvl2pPr>
      <a:lvl3pPr marL="1523962" indent="-304792" algn="l" defTabSz="609585" rtl="0" eaLnBrk="1" latinLnBrk="0" hangingPunct="1">
        <a:spcBef>
          <a:spcPct val="20000"/>
        </a:spcBef>
        <a:buFont typeface="Arial"/>
        <a:buChar char="•"/>
        <a:defRPr sz="2133" kern="1200">
          <a:solidFill>
            <a:schemeClr val="accent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chemeClr val="accent4"/>
          </a:solidFill>
          <a:latin typeface="+mn-lt"/>
          <a:ea typeface="+mn-ea"/>
          <a:cs typeface="+mn-cs"/>
        </a:defRPr>
      </a:lvl4pPr>
      <a:lvl5pPr marL="2743131" indent="-304792" algn="l" defTabSz="609585" rtl="0" eaLnBrk="1" latinLnBrk="0" hangingPunct="1">
        <a:spcBef>
          <a:spcPct val="20000"/>
        </a:spcBef>
        <a:buFont typeface="Arial"/>
        <a:buChar char="»"/>
        <a:defRPr sz="1600" kern="1200">
          <a:solidFill>
            <a:schemeClr val="accent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81.xml"/><Relationship Id="rId5" Type="http://schemas.openxmlformats.org/officeDocument/2006/relationships/image" Target="../media/image89.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81.xml"/><Relationship Id="rId5" Type="http://schemas.openxmlformats.org/officeDocument/2006/relationships/image" Target="../media/image90.png"/><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86.xml"/><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18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2.png"/><Relationship Id="rId9"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image" Target="../media/image91.emf"/><Relationship Id="rId1" Type="http://schemas.openxmlformats.org/officeDocument/2006/relationships/slideLayout" Target="../slideLayouts/slideLayout2.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1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98.jpeg"/><Relationship Id="rId7"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98.jpeg"/><Relationship Id="rId7"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92.xml"/><Relationship Id="rId5" Type="http://schemas.openxmlformats.org/officeDocument/2006/relationships/image" Target="../media/image12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29.png"/><Relationship Id="rId3" Type="http://schemas.openxmlformats.org/officeDocument/2006/relationships/diagramLayout" Target="../diagrams/layout1.xml"/><Relationship Id="rId7" Type="http://schemas.openxmlformats.org/officeDocument/2006/relationships/image" Target="../media/image126.png"/><Relationship Id="rId12" Type="http://schemas.openxmlformats.org/officeDocument/2006/relationships/image" Target="../media/image136.svg"/><Relationship Id="rId2" Type="http://schemas.openxmlformats.org/officeDocument/2006/relationships/diagramData" Target="../diagrams/data1.xml"/><Relationship Id="rId16" Type="http://schemas.openxmlformats.org/officeDocument/2006/relationships/image" Target="../media/image140.svg"/><Relationship Id="rId1" Type="http://schemas.openxmlformats.org/officeDocument/2006/relationships/slideLayout" Target="../slideLayouts/slideLayout59.xml"/><Relationship Id="rId6" Type="http://schemas.microsoft.com/office/2007/relationships/diagramDrawing" Target="../diagrams/drawing1.xml"/><Relationship Id="rId11" Type="http://schemas.openxmlformats.org/officeDocument/2006/relationships/image" Target="../media/image128.png"/><Relationship Id="rId5" Type="http://schemas.openxmlformats.org/officeDocument/2006/relationships/diagramColors" Target="../diagrams/colors1.xml"/><Relationship Id="rId15" Type="http://schemas.openxmlformats.org/officeDocument/2006/relationships/image" Target="../media/image130.png"/><Relationship Id="rId10" Type="http://schemas.openxmlformats.org/officeDocument/2006/relationships/image" Target="../media/image134.svg"/><Relationship Id="rId4" Type="http://schemas.openxmlformats.org/officeDocument/2006/relationships/diagramQuickStyle" Target="../diagrams/quickStyle1.xml"/><Relationship Id="rId9" Type="http://schemas.openxmlformats.org/officeDocument/2006/relationships/image" Target="../media/image127.png"/><Relationship Id="rId14" Type="http://schemas.openxmlformats.org/officeDocument/2006/relationships/image" Target="../media/image138.svg"/></Relationships>
</file>

<file path=ppt/slides/_rels/slide3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39.xml.rels><?xml version="1.0" encoding="UTF-8" standalone="yes"?>
<Relationships xmlns="http://schemas.openxmlformats.org/package/2006/relationships"><Relationship Id="rId8" Type="http://schemas.openxmlformats.org/officeDocument/2006/relationships/image" Target="../media/image136.jpg"/><Relationship Id="rId3" Type="http://schemas.openxmlformats.org/officeDocument/2006/relationships/image" Target="../media/image98.jpeg"/><Relationship Id="rId7"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35.jpeg"/><Relationship Id="rId5" Type="http://schemas.openxmlformats.org/officeDocument/2006/relationships/image" Target="../media/image134.jpg"/><Relationship Id="rId10" Type="http://schemas.openxmlformats.org/officeDocument/2006/relationships/image" Target="../media/image138.png"/><Relationship Id="rId4" Type="http://schemas.openxmlformats.org/officeDocument/2006/relationships/image" Target="../media/image133.jpeg"/><Relationship Id="rId9" Type="http://schemas.openxmlformats.org/officeDocument/2006/relationships/image" Target="../media/image137.jpeg"/></Relationships>
</file>

<file path=ppt/slides/_rels/slide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hyperlink" Target="https://www.instituteforbetterhealth.com/portfolio-items/patient-caregiver-and-community-engagement-learning-series/" TargetMode="External"/><Relationship Id="rId2" Type="http://schemas.openxmlformats.org/officeDocument/2006/relationships/notesSlide" Target="../notesSlides/notesSlide26.xml"/><Relationship Id="rId1" Type="http://schemas.openxmlformats.org/officeDocument/2006/relationships/slideLayout" Target="../slideLayouts/slideLayout103.xml"/><Relationship Id="rId6" Type="http://schemas.openxmlformats.org/officeDocument/2006/relationships/hyperlink" Target="https://www.youtube.com/watch?v=FBk18YphCrY" TargetMode="External"/><Relationship Id="rId5" Type="http://schemas.openxmlformats.org/officeDocument/2006/relationships/image" Target="../media/image140.png"/><Relationship Id="rId4" Type="http://schemas.openxmlformats.org/officeDocument/2006/relationships/hyperlink" Target="https://www.youtube.com/watch?v=EA0A2QyK9rc"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114.xml"/><Relationship Id="rId4" Type="http://schemas.openxmlformats.org/officeDocument/2006/relationships/image" Target="../media/image142.png"/></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8.xml"/><Relationship Id="rId1" Type="http://schemas.openxmlformats.org/officeDocument/2006/relationships/slideLayout" Target="../slideLayouts/slideLayout121.xml"/><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4.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92.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49.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48.jpeg"/><Relationship Id="rId5" Type="http://schemas.openxmlformats.org/officeDocument/2006/relationships/image" Target="../media/image109.png"/><Relationship Id="rId4" Type="http://schemas.openxmlformats.org/officeDocument/2006/relationships/image" Target="../media/image147.jpe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92.xml"/></Relationships>
</file>

<file path=ppt/slides/_rels/slide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57.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56.jpeg"/><Relationship Id="rId5" Type="http://schemas.openxmlformats.org/officeDocument/2006/relationships/image" Target="../media/image109.png"/><Relationship Id="rId4" Type="http://schemas.openxmlformats.org/officeDocument/2006/relationships/image" Target="../media/image155.jpeg"/></Relationships>
</file>

<file path=ppt/slides/_rels/slide5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159.png"/></Relationships>
</file>

<file path=ppt/slides/_rels/slide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52.xml"/><Relationship Id="rId6" Type="http://schemas.openxmlformats.org/officeDocument/2006/relationships/image" Target="../media/image163.tiff"/><Relationship Id="rId5" Type="http://schemas.openxmlformats.org/officeDocument/2006/relationships/image" Target="../media/image162.tiff"/><Relationship Id="rId4" Type="http://schemas.openxmlformats.org/officeDocument/2006/relationships/image" Target="../media/image169.svg"/></Relationships>
</file>

<file path=ppt/slides/_rels/slide5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63.png"/><Relationship Id="rId7" Type="http://schemas.openxmlformats.org/officeDocument/2006/relationships/image" Target="../media/image165.jpeg"/><Relationship Id="rId2" Type="http://schemas.openxmlformats.org/officeDocument/2006/relationships/notesSlide" Target="../notesSlides/notesSlide35.xml"/><Relationship Id="rId1" Type="http://schemas.openxmlformats.org/officeDocument/2006/relationships/slideLayout" Target="../slideLayouts/slideLayout166.xml"/><Relationship Id="rId6" Type="http://schemas.openxmlformats.org/officeDocument/2006/relationships/image" Target="../media/image230.png"/><Relationship Id="rId5" Type="http://schemas.openxmlformats.org/officeDocument/2006/relationships/customXml" Target="../ink/ink1.xml"/><Relationship Id="rId4" Type="http://schemas.openxmlformats.org/officeDocument/2006/relationships/image" Target="../media/image164.jpeg"/></Relationships>
</file>

<file path=ppt/slides/_rels/slide5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7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68.png"/><Relationship Id="rId9" Type="http://schemas.openxmlformats.org/officeDocument/2006/relationships/image" Target="../media/image170.png"/></Relationships>
</file>

<file path=ppt/slides/_rels/slide5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9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74.png"/><Relationship Id="rId2" Type="http://schemas.openxmlformats.org/officeDocument/2006/relationships/notesSlide" Target="../notesSlides/notesSlide37.xml"/><Relationship Id="rId1" Type="http://schemas.openxmlformats.org/officeDocument/2006/relationships/slideLayout" Target="../slideLayouts/slideLayout186.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75.jpeg"/></Relationships>
</file>

<file path=ppt/slides/_rels/slide6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6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86.xml"/><Relationship Id="rId5" Type="http://schemas.openxmlformats.org/officeDocument/2006/relationships/image" Target="../media/image83.png"/><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1.png"/><Relationship Id="rId7"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18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FD4252-8B18-E8E2-57FB-8EF349FE439A}"/>
              </a:ext>
            </a:extLst>
          </p:cNvPr>
          <p:cNvSpPr>
            <a:spLocks noGrp="1"/>
          </p:cNvSpPr>
          <p:nvPr>
            <p:ph type="ctrTitle"/>
          </p:nvPr>
        </p:nvSpPr>
        <p:spPr>
          <a:xfrm>
            <a:off x="703035" y="1909554"/>
            <a:ext cx="10650765" cy="3747378"/>
          </a:xfrm>
        </p:spPr>
        <p:txBody>
          <a:bodyPr>
            <a:normAutofit fontScale="90000"/>
          </a:bodyPr>
          <a:lstStyle/>
          <a:p>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dirty="0">
                <a:solidFill>
                  <a:schemeClr val="tx1"/>
                </a:solidFill>
              </a:rPr>
              <a:t>Advancing the Learning Health System in Ontario</a:t>
            </a:r>
            <a:br>
              <a:rPr lang="en-US" sz="6000" dirty="0">
                <a:solidFill>
                  <a:schemeClr val="tx1"/>
                </a:solidFill>
              </a:rPr>
            </a:br>
            <a:r>
              <a:rPr lang="en-US" sz="6000" dirty="0">
                <a:solidFill>
                  <a:schemeClr val="tx1"/>
                </a:solidFill>
              </a:rPr>
              <a:t/>
            </a:r>
            <a:br>
              <a:rPr lang="en-US" sz="6000" dirty="0">
                <a:solidFill>
                  <a:schemeClr val="tx1"/>
                </a:solidFill>
              </a:rPr>
            </a:br>
            <a:r>
              <a:rPr lang="en-US" sz="4000" b="0" dirty="0">
                <a:solidFill>
                  <a:schemeClr val="tx1"/>
                </a:solidFill>
              </a:rPr>
              <a:t>Part 7: Measuring LHS capabilities</a:t>
            </a:r>
            <a:br>
              <a:rPr lang="en-US" sz="4000" b="0" dirty="0">
                <a:solidFill>
                  <a:schemeClr val="tx1"/>
                </a:solidFill>
              </a:rPr>
            </a:br>
            <a:r>
              <a:rPr lang="en-US" sz="4000" b="0" dirty="0">
                <a:solidFill>
                  <a:schemeClr val="tx1"/>
                </a:solidFill>
              </a:rPr>
              <a:t>		+ Enablers and Barriers</a:t>
            </a:r>
            <a:br>
              <a:rPr lang="en-US" sz="4000" b="0" dirty="0">
                <a:solidFill>
                  <a:schemeClr val="tx1"/>
                </a:solidFill>
              </a:rPr>
            </a:br>
            <a:r>
              <a:rPr lang="en-US" sz="4400" b="0" dirty="0">
                <a:solidFill>
                  <a:schemeClr val="tx1"/>
                </a:solidFill>
              </a:rPr>
              <a:t>		</a:t>
            </a:r>
            <a:r>
              <a:rPr lang="en-US" sz="2700" b="0" dirty="0">
                <a:solidFill>
                  <a:schemeClr val="tx1"/>
                </a:solidFill>
              </a:rPr>
              <a:t>(Fuel, Accelerants, Moderators and Brakes)</a:t>
            </a:r>
            <a:r>
              <a:rPr lang="en-US" sz="4000" b="0" dirty="0">
                <a:solidFill>
                  <a:schemeClr val="tx1"/>
                </a:solidFill>
              </a:rPr>
              <a:t/>
            </a:r>
            <a:br>
              <a:rPr lang="en-US" sz="4000" b="0" dirty="0">
                <a:solidFill>
                  <a:schemeClr val="tx1"/>
                </a:solidFill>
              </a:rPr>
            </a:br>
            <a:endParaRPr lang="en-US" sz="6000" b="0" dirty="0">
              <a:solidFill>
                <a:schemeClr val="tx1"/>
              </a:solidFill>
            </a:endParaRPr>
          </a:p>
        </p:txBody>
      </p:sp>
      <p:sp>
        <p:nvSpPr>
          <p:cNvPr id="8" name="Content Placeholder 7">
            <a:extLst>
              <a:ext uri="{FF2B5EF4-FFF2-40B4-BE49-F238E27FC236}">
                <a16:creationId xmlns:a16="http://schemas.microsoft.com/office/drawing/2014/main" id="{D6A901C7-3117-6774-83C8-4BC985907952}"/>
              </a:ext>
            </a:extLst>
          </p:cNvPr>
          <p:cNvSpPr>
            <a:spLocks noGrp="1"/>
          </p:cNvSpPr>
          <p:nvPr>
            <p:ph sz="quarter" idx="11"/>
          </p:nvPr>
        </p:nvSpPr>
        <p:spPr>
          <a:xfrm>
            <a:off x="703035" y="4994529"/>
            <a:ext cx="7086390" cy="451389"/>
          </a:xfrm>
        </p:spPr>
        <p:txBody>
          <a:bodyPr>
            <a:normAutofit lnSpcReduction="10000"/>
          </a:bodyPr>
          <a:lstStyle/>
          <a:p>
            <a:r>
              <a:rPr lang="en-CA" dirty="0">
                <a:solidFill>
                  <a:schemeClr val="tx1"/>
                </a:solidFill>
              </a:rPr>
              <a:t>HSPN Monthly Webinar</a:t>
            </a:r>
          </a:p>
        </p:txBody>
      </p:sp>
      <p:sp>
        <p:nvSpPr>
          <p:cNvPr id="9" name="Text Placeholder 8">
            <a:extLst>
              <a:ext uri="{FF2B5EF4-FFF2-40B4-BE49-F238E27FC236}">
                <a16:creationId xmlns:a16="http://schemas.microsoft.com/office/drawing/2014/main" id="{F2B95AC3-F6D6-ABB6-8179-1765A41BE28B}"/>
              </a:ext>
            </a:extLst>
          </p:cNvPr>
          <p:cNvSpPr>
            <a:spLocks noGrp="1"/>
          </p:cNvSpPr>
          <p:nvPr>
            <p:ph type="body" sz="quarter" idx="12"/>
          </p:nvPr>
        </p:nvSpPr>
        <p:spPr/>
        <p:txBody>
          <a:bodyPr/>
          <a:lstStyle/>
          <a:p>
            <a:r>
              <a:rPr lang="en-CA" dirty="0">
                <a:solidFill>
                  <a:schemeClr val="tx1"/>
                </a:solidFill>
              </a:rPr>
              <a:t>January 28, 2025</a:t>
            </a:r>
          </a:p>
        </p:txBody>
      </p:sp>
    </p:spTree>
    <p:extLst>
      <p:ext uri="{BB962C8B-B14F-4D97-AF65-F5344CB8AC3E}">
        <p14:creationId xmlns:p14="http://schemas.microsoft.com/office/powerpoint/2010/main" val="125660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2F6BE0-C049-D2B6-8E0D-01E8F0AFF9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82257" y="6241706"/>
            <a:ext cx="2261155" cy="587871"/>
          </a:xfrm>
          <a:prstGeom prst="rect">
            <a:avLst/>
          </a:prstGeom>
        </p:spPr>
      </p:pic>
      <p:pic>
        <p:nvPicPr>
          <p:cNvPr id="14" name="Picture 4" descr="HSPN (@infohspn) / X">
            <a:extLst>
              <a:ext uri="{FF2B5EF4-FFF2-40B4-BE49-F238E27FC236}">
                <a16:creationId xmlns:a16="http://schemas.microsoft.com/office/drawing/2014/main" id="{E61796A3-BCD8-6909-CE43-0CA56535167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5555" y="6428114"/>
            <a:ext cx="1271639" cy="215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FF5D647-DFB5-E209-4B74-C9F71575EE85}"/>
              </a:ext>
            </a:extLst>
          </p:cNvPr>
          <p:cNvPicPr>
            <a:picLocks noChangeAspect="1"/>
          </p:cNvPicPr>
          <p:nvPr/>
        </p:nvPicPr>
        <p:blipFill>
          <a:blip r:embed="rId5"/>
          <a:stretch>
            <a:fillRect/>
          </a:stretch>
        </p:blipFill>
        <p:spPr>
          <a:xfrm>
            <a:off x="1497404" y="214829"/>
            <a:ext cx="9059539" cy="6039693"/>
          </a:xfrm>
          <a:prstGeom prst="rect">
            <a:avLst/>
          </a:prstGeom>
          <a:ln>
            <a:solidFill>
              <a:schemeClr val="bg1">
                <a:lumMod val="7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8967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2F6BE0-C049-D2B6-8E0D-01E8F0AFF9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82257" y="6241706"/>
            <a:ext cx="2261155" cy="587871"/>
          </a:xfrm>
          <a:prstGeom prst="rect">
            <a:avLst/>
          </a:prstGeom>
        </p:spPr>
      </p:pic>
      <p:pic>
        <p:nvPicPr>
          <p:cNvPr id="14" name="Picture 4" descr="HSPN (@infohspn) / X">
            <a:extLst>
              <a:ext uri="{FF2B5EF4-FFF2-40B4-BE49-F238E27FC236}">
                <a16:creationId xmlns:a16="http://schemas.microsoft.com/office/drawing/2014/main" id="{E61796A3-BCD8-6909-CE43-0CA56535167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5555" y="6428114"/>
            <a:ext cx="1271639" cy="21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5D1523B-6270-F96F-70BD-CE94386C821F}"/>
              </a:ext>
            </a:extLst>
          </p:cNvPr>
          <p:cNvPicPr>
            <a:picLocks noChangeAspect="1"/>
          </p:cNvPicPr>
          <p:nvPr/>
        </p:nvPicPr>
        <p:blipFill>
          <a:blip r:embed="rId5"/>
          <a:stretch>
            <a:fillRect/>
          </a:stretch>
        </p:blipFill>
        <p:spPr>
          <a:xfrm>
            <a:off x="1351449" y="436551"/>
            <a:ext cx="9154803" cy="5296639"/>
          </a:xfrm>
          <a:prstGeom prst="rect">
            <a:avLst/>
          </a:prstGeom>
          <a:ln>
            <a:solidFill>
              <a:schemeClr val="bg1">
                <a:lumMod val="7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40503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B295A9-063C-A580-9733-5AF48DF26A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82257" y="6241706"/>
            <a:ext cx="2261155" cy="587871"/>
          </a:xfrm>
          <a:prstGeom prst="rect">
            <a:avLst/>
          </a:prstGeom>
        </p:spPr>
      </p:pic>
      <p:pic>
        <p:nvPicPr>
          <p:cNvPr id="3" name="Picture 4" descr="HSPN (@infohspn) / X">
            <a:extLst>
              <a:ext uri="{FF2B5EF4-FFF2-40B4-BE49-F238E27FC236}">
                <a16:creationId xmlns:a16="http://schemas.microsoft.com/office/drawing/2014/main" id="{2F27D1DB-2AF4-4864-99F1-188DD8FCD47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5555" y="6428114"/>
            <a:ext cx="1271639" cy="215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ABFDEF74-D296-0338-3C80-FE6383AB1D0C}"/>
              </a:ext>
            </a:extLst>
          </p:cNvPr>
          <p:cNvGraphicFramePr>
            <a:graphicFrameLocks noGrp="1"/>
          </p:cNvGraphicFramePr>
          <p:nvPr/>
        </p:nvGraphicFramePr>
        <p:xfrm>
          <a:off x="375555" y="732327"/>
          <a:ext cx="11567856" cy="5218045"/>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927976">
                  <a:extLst>
                    <a:ext uri="{9D8B030D-6E8A-4147-A177-3AD203B41FA5}">
                      <a16:colId xmlns:a16="http://schemas.microsoft.com/office/drawing/2014/main" val="2112281079"/>
                    </a:ext>
                  </a:extLst>
                </a:gridCol>
                <a:gridCol w="1822699">
                  <a:extLst>
                    <a:ext uri="{9D8B030D-6E8A-4147-A177-3AD203B41FA5}">
                      <a16:colId xmlns:a16="http://schemas.microsoft.com/office/drawing/2014/main" val="3704565886"/>
                    </a:ext>
                  </a:extLst>
                </a:gridCol>
                <a:gridCol w="2033253">
                  <a:extLst>
                    <a:ext uri="{9D8B030D-6E8A-4147-A177-3AD203B41FA5}">
                      <a16:colId xmlns:a16="http://schemas.microsoft.com/office/drawing/2014/main" val="1548116786"/>
                    </a:ext>
                  </a:extLst>
                </a:gridCol>
                <a:gridCol w="1857466">
                  <a:extLst>
                    <a:ext uri="{9D8B030D-6E8A-4147-A177-3AD203B41FA5}">
                      <a16:colId xmlns:a16="http://schemas.microsoft.com/office/drawing/2014/main" val="1488694344"/>
                    </a:ext>
                  </a:extLst>
                </a:gridCol>
                <a:gridCol w="2073349">
                  <a:extLst>
                    <a:ext uri="{9D8B030D-6E8A-4147-A177-3AD203B41FA5}">
                      <a16:colId xmlns:a16="http://schemas.microsoft.com/office/drawing/2014/main" val="4081620483"/>
                    </a:ext>
                  </a:extLst>
                </a:gridCol>
                <a:gridCol w="1853113">
                  <a:extLst>
                    <a:ext uri="{9D8B030D-6E8A-4147-A177-3AD203B41FA5}">
                      <a16:colId xmlns:a16="http://schemas.microsoft.com/office/drawing/2014/main" val="916101997"/>
                    </a:ext>
                  </a:extLst>
                </a:gridCol>
              </a:tblGrid>
              <a:tr h="828925">
                <a:tc>
                  <a:txBody>
                    <a:bodyPr/>
                    <a:lstStyle/>
                    <a:p>
                      <a:pPr algn="ctr"/>
                      <a:r>
                        <a:rPr lang="en-US" sz="1600" dirty="0"/>
                        <a:t>1. Analytics and Population Insights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5EC"/>
                    </a:solidFill>
                  </a:tcPr>
                </a:tc>
                <a:tc>
                  <a:txBody>
                    <a:bodyPr/>
                    <a:lstStyle/>
                    <a:p>
                      <a:pPr algn="ctr"/>
                      <a:r>
                        <a:rPr lang="en-US" sz="1600" dirty="0"/>
                        <a:t>2. Evidence Synthesis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ABD"/>
                    </a:solidFill>
                  </a:tcPr>
                </a:tc>
                <a:tc>
                  <a:txBody>
                    <a:bodyPr/>
                    <a:lstStyle/>
                    <a:p>
                      <a:pPr algn="ctr"/>
                      <a:r>
                        <a:rPr lang="en-US" sz="1600" b="1" kern="1200" dirty="0">
                          <a:solidFill>
                            <a:schemeClr val="lt1"/>
                          </a:solidFill>
                          <a:effectLst/>
                          <a:latin typeface="+mn-lt"/>
                          <a:ea typeface="+mn-ea"/>
                          <a:cs typeface="+mn-cs"/>
                        </a:rPr>
                        <a:t>3. Patient, Caregiver, &amp; Provider Co-Design </a:t>
                      </a:r>
                      <a:endParaRPr lang="en-US" sz="16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8C641"/>
                    </a:solidFill>
                  </a:tcPr>
                </a:tc>
                <a:tc>
                  <a:txBody>
                    <a:bodyPr/>
                    <a:lstStyle/>
                    <a:p>
                      <a:pPr algn="ctr"/>
                      <a:r>
                        <a:rPr lang="en-US" sz="1600" dirty="0"/>
                        <a:t>4. Implementation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58919"/>
                    </a:solidFill>
                  </a:tcPr>
                </a:tc>
                <a:tc>
                  <a:txBody>
                    <a:bodyPr/>
                    <a:lstStyle/>
                    <a:p>
                      <a:pPr algn="ctr"/>
                      <a:r>
                        <a:rPr lang="en-US" sz="1600" dirty="0"/>
                        <a:t>5. Evaluation, Feedback, &amp; Adaptation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9AC03"/>
                    </a:solidFill>
                  </a:tcPr>
                </a:tc>
                <a:tc>
                  <a:txBody>
                    <a:bodyPr/>
                    <a:lstStyle/>
                    <a:p>
                      <a:pPr algn="ctr"/>
                      <a:r>
                        <a:rPr lang="en-US" sz="1600" dirty="0"/>
                        <a:t>6. Organizational Enablers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563387458"/>
                  </a:ext>
                </a:extLst>
              </a:tr>
              <a:tr h="731520">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Descriptive Clinical-Administrative Data Analysis</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CFF"/>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Evidence Syntheses Question Definitions</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FEFF"/>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Engagement with Partners for Co-Design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DC"/>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Implementation Solutions Alignment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EF0E2"/>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Evaluation Methods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DE5"/>
                    </a:solidFill>
                  </a:tcPr>
                </a:tc>
                <a:tc>
                  <a:txBody>
                    <a:bodyPr/>
                    <a:lstStyle/>
                    <a:p>
                      <a:pPr algn="ctr"/>
                      <a:r>
                        <a:rPr lang="en-US" sz="1400" b="1" i="0" kern="1200" dirty="0">
                          <a:solidFill>
                            <a:schemeClr val="dk1"/>
                          </a:solidFill>
                          <a:effectLst/>
                          <a:latin typeface="+mn-lt"/>
                          <a:ea typeface="+mn-ea"/>
                          <a:cs typeface="+mn-cs"/>
                        </a:rPr>
                        <a:t>Leadership and Strategy</a:t>
                      </a:r>
                      <a:endParaRPr lang="en-US" sz="1400" b="1" i="0" dirty="0">
                        <a:latin typeface="+mn-lt"/>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4EEF8"/>
                    </a:solidFill>
                  </a:tcPr>
                </a:tc>
                <a:extLst>
                  <a:ext uri="{0D108BD9-81ED-4DB2-BD59-A6C34878D82A}">
                    <a16:rowId xmlns:a16="http://schemas.microsoft.com/office/drawing/2014/main" val="886099477"/>
                  </a:ext>
                </a:extLst>
              </a:tr>
              <a:tr h="731520">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Patient-Reported Data Analysis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CFF"/>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Evidence Syntheses Methods</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FEFF"/>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Co-Design Methods and Techniques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DC"/>
                    </a:solidFill>
                  </a:tcPr>
                </a:tc>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Operational Support for Implementation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EF0E2"/>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Evaluation Agility and Frequency</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DE5"/>
                    </a:solidFill>
                  </a:tcPr>
                </a:tc>
                <a:tc>
                  <a:txBody>
                    <a:bodyPr/>
                    <a:lstStyle/>
                    <a:p>
                      <a:pPr algn="ctr"/>
                      <a:r>
                        <a:rPr lang="en-US" sz="1400" b="1" i="0" kern="1200" dirty="0">
                          <a:solidFill>
                            <a:schemeClr val="dk1"/>
                          </a:solidFill>
                          <a:effectLst/>
                          <a:latin typeface="+mn-lt"/>
                          <a:ea typeface="+mn-ea"/>
                          <a:cs typeface="+mn-cs"/>
                        </a:rPr>
                        <a:t>Operational and Technological Supports</a:t>
                      </a:r>
                      <a:endParaRPr lang="en-US" sz="1400" b="1" i="0" dirty="0">
                        <a:latin typeface="+mn-lt"/>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4EEF8"/>
                    </a:solidFill>
                  </a:tcPr>
                </a:tc>
                <a:extLst>
                  <a:ext uri="{0D108BD9-81ED-4DB2-BD59-A6C34878D82A}">
                    <a16:rowId xmlns:a16="http://schemas.microsoft.com/office/drawing/2014/main" val="863833287"/>
                  </a:ext>
                </a:extLst>
              </a:tr>
              <a:tr h="731520">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Qualitative Data Analysis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CFF"/>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Use of Evidence Syntheses Findings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FEFF"/>
                    </a:solidFill>
                  </a:tcPr>
                </a:tc>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Mitigation of Participation Barriers and Power Imbalances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DC"/>
                    </a:solidFill>
                  </a:tcPr>
                </a:tc>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Resources and Accountability for Implementation</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EF0E2"/>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Use of Evaluation Findings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DE5"/>
                    </a:solidFill>
                  </a:tcPr>
                </a:tc>
                <a:tc>
                  <a:txBody>
                    <a:bodyPr/>
                    <a:lstStyle/>
                    <a:p>
                      <a:pPr algn="ctr"/>
                      <a:r>
                        <a:rPr lang="en-US" sz="1400" b="1" i="0" kern="1200" dirty="0">
                          <a:solidFill>
                            <a:schemeClr val="dk1"/>
                          </a:solidFill>
                          <a:effectLst/>
                          <a:latin typeface="+mn-lt"/>
                          <a:ea typeface="+mn-ea"/>
                          <a:cs typeface="+mn-cs"/>
                        </a:rPr>
                        <a:t>Community Engagement and Learning Networks</a:t>
                      </a:r>
                      <a:endParaRPr lang="en-US" sz="1400" b="1" i="0" dirty="0">
                        <a:latin typeface="+mn-lt"/>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4EEF8"/>
                    </a:solidFill>
                  </a:tcPr>
                </a:tc>
                <a:extLst>
                  <a:ext uri="{0D108BD9-81ED-4DB2-BD59-A6C34878D82A}">
                    <a16:rowId xmlns:a16="http://schemas.microsoft.com/office/drawing/2014/main" val="3051777159"/>
                  </a:ext>
                </a:extLst>
              </a:tr>
              <a:tr h="731520">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Data Modelling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CFF"/>
                    </a:solidFill>
                  </a:tcPr>
                </a:tc>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Engagement with Partners for Evidence Syntheses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FEFF"/>
                    </a:solidFill>
                  </a:tcPr>
                </a:tc>
                <a:tc>
                  <a:txBody>
                    <a:bodyPr/>
                    <a:lstStyle/>
                    <a:p>
                      <a:pPr algn="ctr"/>
                      <a:endParaRPr lang="en-US" sz="1400" b="1" i="0" dirty="0">
                        <a:latin typeface="+mn-lt"/>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Participatory Leadership for Implementation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EF0E2"/>
                    </a:solidFill>
                  </a:tcPr>
                </a:tc>
                <a:tc>
                  <a:txBody>
                    <a:bodyPr/>
                    <a:lstStyle/>
                    <a:p>
                      <a:pPr marL="45720" marR="0" algn="ctr">
                        <a:lnSpc>
                          <a:spcPct val="107000"/>
                        </a:lnSpc>
                        <a:spcBef>
                          <a:spcPts val="0"/>
                        </a:spcBef>
                        <a:spcAft>
                          <a:spcPts val="0"/>
                        </a:spcAft>
                      </a:pPr>
                      <a:r>
                        <a:rPr lang="en-US" sz="1400" b="1" i="0" kern="100" dirty="0">
                          <a:effectLst/>
                          <a:latin typeface="+mn-lt"/>
                          <a:ea typeface="Calibri" panose="020F0502020204030204" pitchFamily="34" charset="0"/>
                          <a:cs typeface="Calibri" panose="020F0502020204030204" pitchFamily="34" charset="0"/>
                        </a:rPr>
                        <a:t>Evaluation Scope</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D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effectLst/>
                          <a:latin typeface="+mn-lt"/>
                          <a:ea typeface="+mn-ea"/>
                          <a:cs typeface="+mn-cs"/>
                        </a:rPr>
                        <a:t>Short-Term and Long-Term Funding</a:t>
                      </a:r>
                      <a:endParaRPr lang="en-US" sz="1400" b="1" i="0" dirty="0">
                        <a:latin typeface="+mn-lt"/>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4EEF8"/>
                    </a:solidFill>
                  </a:tcPr>
                </a:tc>
                <a:extLst>
                  <a:ext uri="{0D108BD9-81ED-4DB2-BD59-A6C34878D82A}">
                    <a16:rowId xmlns:a16="http://schemas.microsoft.com/office/drawing/2014/main" val="2875499507"/>
                  </a:ext>
                </a:extLst>
              </a:tr>
              <a:tr h="731520">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Equity Analysis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CFF"/>
                    </a:solidFill>
                  </a:tcPr>
                </a:tc>
                <a:tc>
                  <a:txBody>
                    <a:bodyPr/>
                    <a:lstStyle/>
                    <a:p>
                      <a:pPr algn="ctr"/>
                      <a:endParaRPr lang="en-US" sz="1400" b="1" i="0" dirty="0">
                        <a:latin typeface="+mn-lt"/>
                      </a:endParaRPr>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noFill/>
                  </a:tcPr>
                </a:tc>
                <a:tc>
                  <a:txBody>
                    <a:bodyPr/>
                    <a:lstStyle/>
                    <a:p>
                      <a:pPr algn="ctr"/>
                      <a:endParaRPr lang="en-US" sz="1400" b="1" i="0" dirty="0">
                        <a:latin typeface="+mn-lt"/>
                      </a:endParaRPr>
                    </a:p>
                  </a:txBody>
                  <a:tcPr anchor="ctr">
                    <a:lnR w="12700" cap="flat" cmpd="sng" algn="ctr">
                      <a:solidFill>
                        <a:schemeClr val="bg1">
                          <a:lumMod val="50000"/>
                        </a:schemeClr>
                      </a:solidFill>
                      <a:prstDash val="solid"/>
                      <a:round/>
                      <a:headEnd type="none" w="med" len="med"/>
                      <a:tailEnd type="none" w="med" len="med"/>
                    </a:lnR>
                    <a:noFill/>
                  </a:tcPr>
                </a:tc>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Engagement with Partners for Implementation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EF0E2"/>
                    </a:solidFill>
                  </a:tcPr>
                </a:tc>
                <a:tc>
                  <a:txBody>
                    <a:bodyPr/>
                    <a:lstStyle/>
                    <a:p>
                      <a:pPr marL="4572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Engagement with Partners for Evaluation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DE5"/>
                    </a:solidFill>
                  </a:tcPr>
                </a:tc>
                <a:tc>
                  <a:txBody>
                    <a:bodyPr/>
                    <a:lstStyle/>
                    <a:p>
                      <a:pPr algn="ctr"/>
                      <a:r>
                        <a:rPr lang="en-US" sz="1400" b="1" i="0" dirty="0">
                          <a:solidFill>
                            <a:schemeClr val="tx1"/>
                          </a:solidFill>
                          <a:latin typeface="+mn-lt"/>
                        </a:rPr>
                        <a:t>Laws, Regulations, &amp; Ethical Oversight</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4EEF8"/>
                    </a:solidFill>
                  </a:tcPr>
                </a:tc>
                <a:extLst>
                  <a:ext uri="{0D108BD9-81ED-4DB2-BD59-A6C34878D82A}">
                    <a16:rowId xmlns:a16="http://schemas.microsoft.com/office/drawing/2014/main" val="2992446409"/>
                  </a:ext>
                </a:extLst>
              </a:tr>
              <a:tr h="731520">
                <a:tc>
                  <a:txBody>
                    <a:bodyPr/>
                    <a:lstStyle/>
                    <a:p>
                      <a:pPr marL="0" marR="0" algn="ctr">
                        <a:lnSpc>
                          <a:spcPct val="107000"/>
                        </a:lnSpc>
                        <a:spcBef>
                          <a:spcPts val="0"/>
                        </a:spcBef>
                        <a:spcAft>
                          <a:spcPts val="0"/>
                        </a:spcAft>
                      </a:pPr>
                      <a:r>
                        <a:rPr lang="en-US" sz="1400" b="1" i="0" kern="100" dirty="0">
                          <a:solidFill>
                            <a:srgbClr val="000000"/>
                          </a:solidFill>
                          <a:effectLst/>
                          <a:latin typeface="+mn-lt"/>
                          <a:ea typeface="Calibri" panose="020F0502020204030204" pitchFamily="34" charset="0"/>
                          <a:cs typeface="Calibri" panose="020F0502020204030204" pitchFamily="34" charset="0"/>
                        </a:rPr>
                        <a:t>Engagement with Partners for Analytics  </a:t>
                      </a:r>
                      <a:endParaRPr lang="en-US" sz="1400" b="1" i="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CFF"/>
                    </a:solidFill>
                  </a:tcPr>
                </a:tc>
                <a:tc>
                  <a:txBody>
                    <a:bodyPr/>
                    <a:lstStyle/>
                    <a:p>
                      <a:pPr algn="ctr"/>
                      <a:endParaRPr lang="en-US" sz="1400" b="1" i="0" dirty="0">
                        <a:latin typeface="+mn-lt"/>
                      </a:endParaRPr>
                    </a:p>
                  </a:txBody>
                  <a:tcPr anchor="ctr">
                    <a:lnL w="12700" cap="flat" cmpd="sng" algn="ctr">
                      <a:solidFill>
                        <a:schemeClr val="bg1">
                          <a:lumMod val="50000"/>
                        </a:schemeClr>
                      </a:solidFill>
                      <a:prstDash val="solid"/>
                      <a:round/>
                      <a:headEnd type="none" w="med" len="med"/>
                      <a:tailEnd type="none" w="med" len="med"/>
                    </a:lnL>
                    <a:noFill/>
                  </a:tcPr>
                </a:tc>
                <a:tc>
                  <a:txBody>
                    <a:bodyPr/>
                    <a:lstStyle/>
                    <a:p>
                      <a:pPr algn="ctr"/>
                      <a:endParaRPr lang="en-US" sz="1400" b="1" i="0" dirty="0">
                        <a:latin typeface="+mn-lt"/>
                      </a:endParaRPr>
                    </a:p>
                  </a:txBody>
                  <a:tcPr anchor="ctr">
                    <a:noFill/>
                  </a:tcPr>
                </a:tc>
                <a:tc>
                  <a:txBody>
                    <a:bodyPr/>
                    <a:lstStyle/>
                    <a:p>
                      <a:pPr algn="ctr"/>
                      <a:endParaRPr lang="en-US" sz="1400" b="1" i="0" dirty="0">
                        <a:latin typeface="+mn-lt"/>
                      </a:endParaRPr>
                    </a:p>
                  </a:txBody>
                  <a:tcPr anchor="ctr">
                    <a:lnT w="12700" cap="flat" cmpd="sng" algn="ctr">
                      <a:solidFill>
                        <a:schemeClr val="bg1">
                          <a:lumMod val="50000"/>
                        </a:schemeClr>
                      </a:solidFill>
                      <a:prstDash val="solid"/>
                      <a:round/>
                      <a:headEnd type="none" w="med" len="med"/>
                      <a:tailEnd type="none" w="med" len="med"/>
                    </a:lnT>
                    <a:noFill/>
                  </a:tcPr>
                </a:tc>
                <a:tc>
                  <a:txBody>
                    <a:bodyPr/>
                    <a:lstStyle/>
                    <a:p>
                      <a:pPr algn="ctr"/>
                      <a:endParaRPr lang="en-US" sz="1400" b="1" i="0" dirty="0">
                        <a:latin typeface="+mn-lt"/>
                      </a:endParaRPr>
                    </a:p>
                  </a:txBody>
                  <a:tcPr anchor="ctr">
                    <a:lnT w="12700" cap="flat" cmpd="sng" algn="ctr">
                      <a:solidFill>
                        <a:schemeClr val="bg1">
                          <a:lumMod val="50000"/>
                        </a:schemeClr>
                      </a:solidFill>
                      <a:prstDash val="solid"/>
                      <a:round/>
                      <a:headEnd type="none" w="med" len="med"/>
                      <a:tailEnd type="none" w="med" len="med"/>
                    </a:lnT>
                    <a:noFill/>
                  </a:tcPr>
                </a:tc>
                <a:tc>
                  <a:txBody>
                    <a:bodyPr/>
                    <a:lstStyle/>
                    <a:p>
                      <a:pPr algn="ctr"/>
                      <a:endParaRPr lang="en-US" sz="1400" b="1" i="0" dirty="0">
                        <a:latin typeface="+mn-lt"/>
                      </a:endParaRPr>
                    </a:p>
                  </a:txBody>
                  <a:tcPr anchor="ctr">
                    <a:lnT w="12700" cap="flat" cmpd="sng" algn="ctr">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450202740"/>
                  </a:ext>
                </a:extLst>
              </a:tr>
            </a:tbl>
          </a:graphicData>
        </a:graphic>
      </p:graphicFrame>
      <p:sp>
        <p:nvSpPr>
          <p:cNvPr id="5" name="TextBox 4">
            <a:extLst>
              <a:ext uri="{FF2B5EF4-FFF2-40B4-BE49-F238E27FC236}">
                <a16:creationId xmlns:a16="http://schemas.microsoft.com/office/drawing/2014/main" id="{4084CCCF-701D-4391-3C80-9D46EE6A0D2E}"/>
              </a:ext>
            </a:extLst>
          </p:cNvPr>
          <p:cNvSpPr txBox="1"/>
          <p:nvPr/>
        </p:nvSpPr>
        <p:spPr>
          <a:xfrm>
            <a:off x="1881100" y="143997"/>
            <a:ext cx="80951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Measurement Instrument: Capability Assessment Attributes </a:t>
            </a:r>
          </a:p>
        </p:txBody>
      </p:sp>
    </p:spTree>
    <p:extLst>
      <p:ext uri="{BB962C8B-B14F-4D97-AF65-F5344CB8AC3E}">
        <p14:creationId xmlns:p14="http://schemas.microsoft.com/office/powerpoint/2010/main" val="3866597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AF5125-8B73-43EE-19FE-EEB714C779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82257" y="6241706"/>
            <a:ext cx="2261155" cy="587871"/>
          </a:xfrm>
          <a:prstGeom prst="rect">
            <a:avLst/>
          </a:prstGeom>
        </p:spPr>
      </p:pic>
      <p:pic>
        <p:nvPicPr>
          <p:cNvPr id="5" name="Picture 4" descr="HSPN (@infohspn) / X">
            <a:extLst>
              <a:ext uri="{FF2B5EF4-FFF2-40B4-BE49-F238E27FC236}">
                <a16:creationId xmlns:a16="http://schemas.microsoft.com/office/drawing/2014/main" id="{30D208C3-4884-9A7B-F87D-746E0CCCD45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5555" y="6428114"/>
            <a:ext cx="1271639" cy="215057"/>
          </a:xfrm>
          <a:prstGeom prst="rect">
            <a:avLst/>
          </a:prstGeom>
          <a:noFill/>
          <a:extLst>
            <a:ext uri="{909E8E84-426E-40DD-AFC4-6F175D3DCCD1}">
              <a14:hiddenFill xmlns:a14="http://schemas.microsoft.com/office/drawing/2010/main">
                <a:solidFill>
                  <a:srgbClr val="FFFFFF"/>
                </a:solidFill>
              </a14:hiddenFill>
            </a:ext>
          </a:extLst>
        </p:spPr>
      </p:pic>
      <p:sp>
        <p:nvSpPr>
          <p:cNvPr id="6" name="Arrow: Pentagon 5">
            <a:extLst>
              <a:ext uri="{FF2B5EF4-FFF2-40B4-BE49-F238E27FC236}">
                <a16:creationId xmlns:a16="http://schemas.microsoft.com/office/drawing/2014/main" id="{1343204D-4C95-C990-E8C0-17E275720AB3}"/>
              </a:ext>
            </a:extLst>
          </p:cNvPr>
          <p:cNvSpPr/>
          <p:nvPr/>
        </p:nvSpPr>
        <p:spPr>
          <a:xfrm>
            <a:off x="2367759" y="2463061"/>
            <a:ext cx="1371600" cy="734677"/>
          </a:xfrm>
          <a:prstGeom prst="homePlate">
            <a:avLst/>
          </a:prstGeom>
          <a:noFill/>
          <a:ln>
            <a:solidFill>
              <a:srgbClr val="00B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B9F02808-4AD3-0C46-30DD-E00F03943385}"/>
              </a:ext>
            </a:extLst>
          </p:cNvPr>
          <p:cNvSpPr/>
          <p:nvPr/>
        </p:nvSpPr>
        <p:spPr>
          <a:xfrm>
            <a:off x="3471423" y="2463061"/>
            <a:ext cx="1463040" cy="734677"/>
          </a:xfrm>
          <a:prstGeom prst="chevron">
            <a:avLst/>
          </a:prstGeom>
          <a:noFill/>
          <a:ln>
            <a:solidFill>
              <a:srgbClr val="00B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Arrow: Chevron 7">
            <a:extLst>
              <a:ext uri="{FF2B5EF4-FFF2-40B4-BE49-F238E27FC236}">
                <a16:creationId xmlns:a16="http://schemas.microsoft.com/office/drawing/2014/main" id="{BC07234F-CA0F-6DAC-3BA4-C89FBEA770FC}"/>
              </a:ext>
            </a:extLst>
          </p:cNvPr>
          <p:cNvSpPr/>
          <p:nvPr/>
        </p:nvSpPr>
        <p:spPr>
          <a:xfrm>
            <a:off x="4648485" y="2463061"/>
            <a:ext cx="1554480" cy="734677"/>
          </a:xfrm>
          <a:prstGeom prst="chevron">
            <a:avLst/>
          </a:prstGeom>
          <a:noFill/>
          <a:ln>
            <a:solidFill>
              <a:srgbClr val="00B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Chevron 8">
            <a:extLst>
              <a:ext uri="{FF2B5EF4-FFF2-40B4-BE49-F238E27FC236}">
                <a16:creationId xmlns:a16="http://schemas.microsoft.com/office/drawing/2014/main" id="{3C5E06C6-25C2-F6E3-1222-362141F205A1}"/>
              </a:ext>
            </a:extLst>
          </p:cNvPr>
          <p:cNvSpPr/>
          <p:nvPr/>
        </p:nvSpPr>
        <p:spPr>
          <a:xfrm>
            <a:off x="5924942" y="2463061"/>
            <a:ext cx="1920240" cy="734677"/>
          </a:xfrm>
          <a:prstGeom prst="chevron">
            <a:avLst/>
          </a:prstGeom>
          <a:noFill/>
          <a:ln>
            <a:solidFill>
              <a:srgbClr val="00B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Arrow: Chevron 9">
            <a:extLst>
              <a:ext uri="{FF2B5EF4-FFF2-40B4-BE49-F238E27FC236}">
                <a16:creationId xmlns:a16="http://schemas.microsoft.com/office/drawing/2014/main" id="{6816E7E3-F82D-A974-6C76-F60BB01A1C22}"/>
              </a:ext>
            </a:extLst>
          </p:cNvPr>
          <p:cNvSpPr/>
          <p:nvPr/>
        </p:nvSpPr>
        <p:spPr>
          <a:xfrm>
            <a:off x="7559202" y="2463061"/>
            <a:ext cx="2377440" cy="734677"/>
          </a:xfrm>
          <a:prstGeom prst="chevron">
            <a:avLst/>
          </a:prstGeom>
          <a:noFill/>
          <a:ln>
            <a:solidFill>
              <a:srgbClr val="00B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22F041F-28DB-5092-F85E-73A525D663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69819" y="2323404"/>
            <a:ext cx="989173" cy="989173"/>
          </a:xfrm>
          <a:prstGeom prst="rect">
            <a:avLst/>
          </a:prstGeom>
          <a:effectLst>
            <a:outerShdw blurRad="50800" dist="38100" dir="8100000" algn="tr" rotWithShape="0">
              <a:prstClr val="black">
                <a:alpha val="40000"/>
              </a:prstClr>
            </a:outerShdw>
          </a:effectLst>
        </p:spPr>
      </p:pic>
      <p:sp>
        <p:nvSpPr>
          <p:cNvPr id="12" name="Arrow: Pentagon 11">
            <a:extLst>
              <a:ext uri="{FF2B5EF4-FFF2-40B4-BE49-F238E27FC236}">
                <a16:creationId xmlns:a16="http://schemas.microsoft.com/office/drawing/2014/main" id="{B5D378E5-53BD-04C4-DD36-1657DBE52AA5}"/>
              </a:ext>
            </a:extLst>
          </p:cNvPr>
          <p:cNvSpPr/>
          <p:nvPr/>
        </p:nvSpPr>
        <p:spPr>
          <a:xfrm>
            <a:off x="2367759" y="3457091"/>
            <a:ext cx="1371600" cy="734677"/>
          </a:xfrm>
          <a:prstGeom prst="homePlate">
            <a:avLst/>
          </a:prstGeom>
          <a:noFill/>
          <a:ln>
            <a:solidFill>
              <a:srgbClr val="88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4BF4D916-27FB-89D5-8855-95A4E4C51F64}"/>
              </a:ext>
            </a:extLst>
          </p:cNvPr>
          <p:cNvSpPr/>
          <p:nvPr/>
        </p:nvSpPr>
        <p:spPr>
          <a:xfrm>
            <a:off x="3481474" y="3457091"/>
            <a:ext cx="1463040" cy="734677"/>
          </a:xfrm>
          <a:prstGeom prst="chevron">
            <a:avLst/>
          </a:prstGeom>
          <a:noFill/>
          <a:ln>
            <a:solidFill>
              <a:srgbClr val="88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44301108-44D1-CF45-AA8B-0573B5FC3F95}"/>
              </a:ext>
            </a:extLst>
          </p:cNvPr>
          <p:cNvSpPr/>
          <p:nvPr/>
        </p:nvSpPr>
        <p:spPr>
          <a:xfrm>
            <a:off x="4658536" y="3457091"/>
            <a:ext cx="1554480" cy="734677"/>
          </a:xfrm>
          <a:prstGeom prst="chevron">
            <a:avLst/>
          </a:prstGeom>
          <a:noFill/>
          <a:ln>
            <a:solidFill>
              <a:srgbClr val="88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Arrow: Chevron 14">
            <a:extLst>
              <a:ext uri="{FF2B5EF4-FFF2-40B4-BE49-F238E27FC236}">
                <a16:creationId xmlns:a16="http://schemas.microsoft.com/office/drawing/2014/main" id="{FF90F09F-BC6C-CA0C-C832-CDF05B33AB90}"/>
              </a:ext>
            </a:extLst>
          </p:cNvPr>
          <p:cNvSpPr/>
          <p:nvPr/>
        </p:nvSpPr>
        <p:spPr>
          <a:xfrm>
            <a:off x="5934993" y="3457091"/>
            <a:ext cx="1920240" cy="734677"/>
          </a:xfrm>
          <a:prstGeom prst="chevron">
            <a:avLst/>
          </a:prstGeom>
          <a:noFill/>
          <a:ln>
            <a:solidFill>
              <a:srgbClr val="88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Arrow: Chevron 15">
            <a:extLst>
              <a:ext uri="{FF2B5EF4-FFF2-40B4-BE49-F238E27FC236}">
                <a16:creationId xmlns:a16="http://schemas.microsoft.com/office/drawing/2014/main" id="{F03B1DA6-A2F0-BFA2-5928-20B730AED05D}"/>
              </a:ext>
            </a:extLst>
          </p:cNvPr>
          <p:cNvSpPr/>
          <p:nvPr/>
        </p:nvSpPr>
        <p:spPr>
          <a:xfrm>
            <a:off x="7569253" y="3457091"/>
            <a:ext cx="2377440" cy="734677"/>
          </a:xfrm>
          <a:prstGeom prst="chevron">
            <a:avLst/>
          </a:prstGeom>
          <a:noFill/>
          <a:ln>
            <a:solidFill>
              <a:srgbClr val="88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01CE123-2012-C54E-A715-F4A02FC2E20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69819" y="3319521"/>
            <a:ext cx="1004708" cy="989173"/>
          </a:xfrm>
          <a:prstGeom prst="rect">
            <a:avLst/>
          </a:prstGeom>
          <a:effectLst>
            <a:outerShdw blurRad="50800" dist="38100" dir="8100000" algn="tr" rotWithShape="0">
              <a:prstClr val="black">
                <a:alpha val="40000"/>
              </a:prstClr>
            </a:outerShdw>
          </a:effectLst>
        </p:spPr>
      </p:pic>
      <p:sp>
        <p:nvSpPr>
          <p:cNvPr id="18" name="Arrow: Pentagon 17">
            <a:extLst>
              <a:ext uri="{FF2B5EF4-FFF2-40B4-BE49-F238E27FC236}">
                <a16:creationId xmlns:a16="http://schemas.microsoft.com/office/drawing/2014/main" id="{F17FCCF9-0097-FB3C-4F38-323CD575B6C5}"/>
              </a:ext>
            </a:extLst>
          </p:cNvPr>
          <p:cNvSpPr/>
          <p:nvPr/>
        </p:nvSpPr>
        <p:spPr>
          <a:xfrm>
            <a:off x="2367759" y="4431043"/>
            <a:ext cx="1371600" cy="734677"/>
          </a:xfrm>
          <a:prstGeom prst="homePlate">
            <a:avLst/>
          </a:prstGeom>
          <a:noFill/>
          <a:ln>
            <a:solidFill>
              <a:srgbClr val="F58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Arrow: Chevron 18">
            <a:extLst>
              <a:ext uri="{FF2B5EF4-FFF2-40B4-BE49-F238E27FC236}">
                <a16:creationId xmlns:a16="http://schemas.microsoft.com/office/drawing/2014/main" id="{D177A641-CD47-C8DE-5CD8-38A176E72C3D}"/>
              </a:ext>
            </a:extLst>
          </p:cNvPr>
          <p:cNvSpPr/>
          <p:nvPr/>
        </p:nvSpPr>
        <p:spPr>
          <a:xfrm>
            <a:off x="3510247" y="4431043"/>
            <a:ext cx="1463040" cy="734677"/>
          </a:xfrm>
          <a:prstGeom prst="chevron">
            <a:avLst/>
          </a:prstGeom>
          <a:noFill/>
          <a:ln>
            <a:solidFill>
              <a:srgbClr val="F58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Arrow: Chevron 19">
            <a:extLst>
              <a:ext uri="{FF2B5EF4-FFF2-40B4-BE49-F238E27FC236}">
                <a16:creationId xmlns:a16="http://schemas.microsoft.com/office/drawing/2014/main" id="{61EDB6CC-DB4A-6BB3-F566-0CD035B057D6}"/>
              </a:ext>
            </a:extLst>
          </p:cNvPr>
          <p:cNvSpPr/>
          <p:nvPr/>
        </p:nvSpPr>
        <p:spPr>
          <a:xfrm>
            <a:off x="4687309" y="4431043"/>
            <a:ext cx="1554480" cy="734677"/>
          </a:xfrm>
          <a:prstGeom prst="chevron">
            <a:avLst/>
          </a:prstGeom>
          <a:noFill/>
          <a:ln>
            <a:solidFill>
              <a:srgbClr val="F58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Arrow: Chevron 20">
            <a:extLst>
              <a:ext uri="{FF2B5EF4-FFF2-40B4-BE49-F238E27FC236}">
                <a16:creationId xmlns:a16="http://schemas.microsoft.com/office/drawing/2014/main" id="{A1C7CB28-9E50-506A-630C-6B54B36FF874}"/>
              </a:ext>
            </a:extLst>
          </p:cNvPr>
          <p:cNvSpPr/>
          <p:nvPr/>
        </p:nvSpPr>
        <p:spPr>
          <a:xfrm>
            <a:off x="5963766" y="4431043"/>
            <a:ext cx="1920240" cy="734677"/>
          </a:xfrm>
          <a:prstGeom prst="chevron">
            <a:avLst/>
          </a:prstGeom>
          <a:noFill/>
          <a:ln>
            <a:solidFill>
              <a:srgbClr val="F58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row: Chevron 21">
            <a:extLst>
              <a:ext uri="{FF2B5EF4-FFF2-40B4-BE49-F238E27FC236}">
                <a16:creationId xmlns:a16="http://schemas.microsoft.com/office/drawing/2014/main" id="{5E46037F-B2FF-EB7C-A7C1-63E4549F9B71}"/>
              </a:ext>
            </a:extLst>
          </p:cNvPr>
          <p:cNvSpPr/>
          <p:nvPr/>
        </p:nvSpPr>
        <p:spPr>
          <a:xfrm>
            <a:off x="7598026" y="4431043"/>
            <a:ext cx="2377440" cy="734677"/>
          </a:xfrm>
          <a:prstGeom prst="chevron">
            <a:avLst/>
          </a:prstGeom>
          <a:noFill/>
          <a:ln>
            <a:solidFill>
              <a:srgbClr val="F58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B06752A-B5C4-46D4-4917-F28CFDDFEC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69819" y="4305590"/>
            <a:ext cx="1049171" cy="985483"/>
          </a:xfrm>
          <a:prstGeom prst="rect">
            <a:avLst/>
          </a:prstGeom>
          <a:effectLst>
            <a:outerShdw blurRad="50800" dist="38100" dir="8100000" algn="tr" rotWithShape="0">
              <a:prstClr val="black">
                <a:alpha val="40000"/>
              </a:prstClr>
            </a:outerShdw>
          </a:effectLst>
        </p:spPr>
      </p:pic>
      <p:sp>
        <p:nvSpPr>
          <p:cNvPr id="24" name="Arrow: Pentagon 23">
            <a:extLst>
              <a:ext uri="{FF2B5EF4-FFF2-40B4-BE49-F238E27FC236}">
                <a16:creationId xmlns:a16="http://schemas.microsoft.com/office/drawing/2014/main" id="{6AFD106E-4B3A-FDB9-5B80-F8C1D6FC27E6}"/>
              </a:ext>
            </a:extLst>
          </p:cNvPr>
          <p:cNvSpPr/>
          <p:nvPr/>
        </p:nvSpPr>
        <p:spPr>
          <a:xfrm>
            <a:off x="2367759" y="5415217"/>
            <a:ext cx="1371600" cy="734677"/>
          </a:xfrm>
          <a:prstGeom prst="homePlate">
            <a:avLst/>
          </a:prstGeom>
          <a:noFill/>
          <a:ln>
            <a:solidFill>
              <a:srgbClr val="E0CE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Arrow: Chevron 24">
            <a:extLst>
              <a:ext uri="{FF2B5EF4-FFF2-40B4-BE49-F238E27FC236}">
                <a16:creationId xmlns:a16="http://schemas.microsoft.com/office/drawing/2014/main" id="{A3DAE7C0-32B1-746D-FD93-62DD282E12D2}"/>
              </a:ext>
            </a:extLst>
          </p:cNvPr>
          <p:cNvSpPr/>
          <p:nvPr/>
        </p:nvSpPr>
        <p:spPr>
          <a:xfrm>
            <a:off x="3512787" y="5415217"/>
            <a:ext cx="1463040" cy="734677"/>
          </a:xfrm>
          <a:prstGeom prst="chevron">
            <a:avLst/>
          </a:prstGeom>
          <a:noFill/>
          <a:ln>
            <a:solidFill>
              <a:srgbClr val="E0CE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Arrow: Chevron 25">
            <a:extLst>
              <a:ext uri="{FF2B5EF4-FFF2-40B4-BE49-F238E27FC236}">
                <a16:creationId xmlns:a16="http://schemas.microsoft.com/office/drawing/2014/main" id="{505ED06A-FF2D-5D84-5ABE-ECF558D69EAB}"/>
              </a:ext>
            </a:extLst>
          </p:cNvPr>
          <p:cNvSpPr/>
          <p:nvPr/>
        </p:nvSpPr>
        <p:spPr>
          <a:xfrm>
            <a:off x="4689849" y="5415217"/>
            <a:ext cx="1554480" cy="734677"/>
          </a:xfrm>
          <a:prstGeom prst="chevron">
            <a:avLst/>
          </a:prstGeom>
          <a:noFill/>
          <a:ln>
            <a:solidFill>
              <a:srgbClr val="E0CE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Arrow: Chevron 26">
            <a:extLst>
              <a:ext uri="{FF2B5EF4-FFF2-40B4-BE49-F238E27FC236}">
                <a16:creationId xmlns:a16="http://schemas.microsoft.com/office/drawing/2014/main" id="{74E742B8-A95B-2494-4E31-D068ACDDAC7F}"/>
              </a:ext>
            </a:extLst>
          </p:cNvPr>
          <p:cNvSpPr/>
          <p:nvPr/>
        </p:nvSpPr>
        <p:spPr>
          <a:xfrm>
            <a:off x="5966306" y="5415217"/>
            <a:ext cx="1920240" cy="734677"/>
          </a:xfrm>
          <a:prstGeom prst="chevron">
            <a:avLst/>
          </a:prstGeom>
          <a:noFill/>
          <a:ln>
            <a:solidFill>
              <a:srgbClr val="E0CE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Arrow: Chevron 27">
            <a:extLst>
              <a:ext uri="{FF2B5EF4-FFF2-40B4-BE49-F238E27FC236}">
                <a16:creationId xmlns:a16="http://schemas.microsoft.com/office/drawing/2014/main" id="{D251CC7E-5079-166F-F7E9-8EF02DE2927F}"/>
              </a:ext>
            </a:extLst>
          </p:cNvPr>
          <p:cNvSpPr/>
          <p:nvPr/>
        </p:nvSpPr>
        <p:spPr>
          <a:xfrm>
            <a:off x="7600566" y="5415217"/>
            <a:ext cx="2377440" cy="734677"/>
          </a:xfrm>
          <a:prstGeom prst="chevron">
            <a:avLst/>
          </a:prstGeom>
          <a:noFill/>
          <a:ln>
            <a:solidFill>
              <a:srgbClr val="E0CE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E5F70E7D-7D9C-BE07-6946-9A3D6DD460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69819" y="5287969"/>
            <a:ext cx="1053099" cy="989173"/>
          </a:xfrm>
          <a:prstGeom prst="rect">
            <a:avLst/>
          </a:prstGeom>
          <a:effectLst>
            <a:outerShdw blurRad="50800" dist="38100" dir="8100000" algn="tr" rotWithShape="0">
              <a:prstClr val="black">
                <a:alpha val="40000"/>
              </a:prstClr>
            </a:outerShdw>
          </a:effectLst>
        </p:spPr>
      </p:pic>
      <p:sp>
        <p:nvSpPr>
          <p:cNvPr id="30" name="Arrow: Pentagon 29">
            <a:extLst>
              <a:ext uri="{FF2B5EF4-FFF2-40B4-BE49-F238E27FC236}">
                <a16:creationId xmlns:a16="http://schemas.microsoft.com/office/drawing/2014/main" id="{53A3C9FC-815B-B677-3C7C-F3B92CFF4DD4}"/>
              </a:ext>
            </a:extLst>
          </p:cNvPr>
          <p:cNvSpPr/>
          <p:nvPr/>
        </p:nvSpPr>
        <p:spPr>
          <a:xfrm>
            <a:off x="2367759" y="1478493"/>
            <a:ext cx="1371600" cy="731520"/>
          </a:xfrm>
          <a:prstGeom prst="homePlat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7DD5077D-0A6B-1087-87B6-F452956CA9BA}"/>
              </a:ext>
            </a:extLst>
          </p:cNvPr>
          <p:cNvSpPr/>
          <p:nvPr/>
        </p:nvSpPr>
        <p:spPr>
          <a:xfrm>
            <a:off x="3471423" y="1478493"/>
            <a:ext cx="1463040" cy="731520"/>
          </a:xfrm>
          <a:prstGeom prst="chevron">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AC42955B-2E18-7A98-2014-F3B4C6045441}"/>
              </a:ext>
            </a:extLst>
          </p:cNvPr>
          <p:cNvSpPr/>
          <p:nvPr/>
        </p:nvSpPr>
        <p:spPr>
          <a:xfrm>
            <a:off x="4648485" y="1478493"/>
            <a:ext cx="1554480" cy="731520"/>
          </a:xfrm>
          <a:prstGeom prst="chevron">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FCF1E4AB-A807-1C50-17D0-1626C93212C9}"/>
              </a:ext>
            </a:extLst>
          </p:cNvPr>
          <p:cNvSpPr/>
          <p:nvPr/>
        </p:nvSpPr>
        <p:spPr>
          <a:xfrm>
            <a:off x="5924942" y="1478493"/>
            <a:ext cx="1920240" cy="731520"/>
          </a:xfrm>
          <a:prstGeom prst="chevron">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Arrow: Chevron 33">
            <a:extLst>
              <a:ext uri="{FF2B5EF4-FFF2-40B4-BE49-F238E27FC236}">
                <a16:creationId xmlns:a16="http://schemas.microsoft.com/office/drawing/2014/main" id="{46C6E265-2D9C-4BF4-F5B6-AB61A8A27D98}"/>
              </a:ext>
            </a:extLst>
          </p:cNvPr>
          <p:cNvSpPr/>
          <p:nvPr/>
        </p:nvSpPr>
        <p:spPr>
          <a:xfrm>
            <a:off x="7559202" y="1478493"/>
            <a:ext cx="2377440" cy="731520"/>
          </a:xfrm>
          <a:prstGeom prst="chevron">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A613D0FB-0941-3A88-61BF-EA02689DC24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69819" y="1347383"/>
            <a:ext cx="989173" cy="989173"/>
          </a:xfrm>
          <a:prstGeom prst="rect">
            <a:avLst/>
          </a:prstGeom>
          <a:effectLst>
            <a:outerShdw blurRad="50800" dist="38100" dir="8100000" algn="tr" rotWithShape="0">
              <a:prstClr val="black">
                <a:alpha val="40000"/>
              </a:prstClr>
            </a:outerShdw>
          </a:effectLst>
        </p:spPr>
      </p:pic>
      <p:sp>
        <p:nvSpPr>
          <p:cNvPr id="46" name="Rectangle 45">
            <a:extLst>
              <a:ext uri="{FF2B5EF4-FFF2-40B4-BE49-F238E27FC236}">
                <a16:creationId xmlns:a16="http://schemas.microsoft.com/office/drawing/2014/main" id="{2B2E81C3-F4FC-59A6-24CB-13FC59F8598F}"/>
              </a:ext>
            </a:extLst>
          </p:cNvPr>
          <p:cNvSpPr/>
          <p:nvPr/>
        </p:nvSpPr>
        <p:spPr>
          <a:xfrm>
            <a:off x="6611793" y="771078"/>
            <a:ext cx="1305086" cy="45720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4. We do this often</a:t>
            </a:r>
          </a:p>
        </p:txBody>
      </p:sp>
      <p:cxnSp>
        <p:nvCxnSpPr>
          <p:cNvPr id="47" name="Straight Arrow Connector 46">
            <a:extLst>
              <a:ext uri="{FF2B5EF4-FFF2-40B4-BE49-F238E27FC236}">
                <a16:creationId xmlns:a16="http://schemas.microsoft.com/office/drawing/2014/main" id="{11F7AA60-9233-38AB-186B-D06D74E73BBC}"/>
              </a:ext>
            </a:extLst>
          </p:cNvPr>
          <p:cNvCxnSpPr>
            <a:cxnSpLocks/>
            <a:stCxn id="46" idx="3"/>
            <a:endCxn id="54" idx="1"/>
          </p:cNvCxnSpPr>
          <p:nvPr/>
        </p:nvCxnSpPr>
        <p:spPr>
          <a:xfrm>
            <a:off x="7916879" y="999678"/>
            <a:ext cx="18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7C50C800-15EA-CB97-A30B-56DDA41F1E6F}"/>
              </a:ext>
            </a:extLst>
          </p:cNvPr>
          <p:cNvSpPr/>
          <p:nvPr/>
        </p:nvSpPr>
        <p:spPr>
          <a:xfrm>
            <a:off x="5151868" y="771078"/>
            <a:ext cx="1305086" cy="45720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3. We do this sometimes</a:t>
            </a:r>
          </a:p>
        </p:txBody>
      </p:sp>
      <p:cxnSp>
        <p:nvCxnSpPr>
          <p:cNvPr id="49" name="Straight Arrow Connector 48">
            <a:extLst>
              <a:ext uri="{FF2B5EF4-FFF2-40B4-BE49-F238E27FC236}">
                <a16:creationId xmlns:a16="http://schemas.microsoft.com/office/drawing/2014/main" id="{E0CA8104-AE33-C8D2-A5E9-348DE3E64FBE}"/>
              </a:ext>
            </a:extLst>
          </p:cNvPr>
          <p:cNvCxnSpPr>
            <a:cxnSpLocks/>
            <a:stCxn id="52" idx="3"/>
            <a:endCxn id="50" idx="1"/>
          </p:cNvCxnSpPr>
          <p:nvPr/>
        </p:nvCxnSpPr>
        <p:spPr>
          <a:xfrm>
            <a:off x="3574650" y="999678"/>
            <a:ext cx="1421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054A8FA4-1BA2-A5A0-0B46-729C45AB24F7}"/>
              </a:ext>
            </a:extLst>
          </p:cNvPr>
          <p:cNvSpPr/>
          <p:nvPr/>
        </p:nvSpPr>
        <p:spPr>
          <a:xfrm>
            <a:off x="3716815" y="771078"/>
            <a:ext cx="1305086" cy="45720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 We are starting to do this</a:t>
            </a:r>
          </a:p>
        </p:txBody>
      </p:sp>
      <p:cxnSp>
        <p:nvCxnSpPr>
          <p:cNvPr id="51" name="Straight Arrow Connector 50">
            <a:extLst>
              <a:ext uri="{FF2B5EF4-FFF2-40B4-BE49-F238E27FC236}">
                <a16:creationId xmlns:a16="http://schemas.microsoft.com/office/drawing/2014/main" id="{621C9644-562D-6A7C-37B2-86584A810B49}"/>
              </a:ext>
            </a:extLst>
          </p:cNvPr>
          <p:cNvCxnSpPr>
            <a:cxnSpLocks/>
            <a:stCxn id="50" idx="3"/>
            <a:endCxn id="48" idx="1"/>
          </p:cNvCxnSpPr>
          <p:nvPr/>
        </p:nvCxnSpPr>
        <p:spPr>
          <a:xfrm>
            <a:off x="5021901" y="999678"/>
            <a:ext cx="1299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9D627E3-3885-6D1E-28E9-11B68D9C55FC}"/>
              </a:ext>
            </a:extLst>
          </p:cNvPr>
          <p:cNvSpPr/>
          <p:nvPr/>
        </p:nvSpPr>
        <p:spPr>
          <a:xfrm>
            <a:off x="2357002" y="771078"/>
            <a:ext cx="1217648" cy="45720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1. We never do this </a:t>
            </a:r>
          </a:p>
        </p:txBody>
      </p:sp>
      <p:cxnSp>
        <p:nvCxnSpPr>
          <p:cNvPr id="53" name="Straight Arrow Connector 52">
            <a:extLst>
              <a:ext uri="{FF2B5EF4-FFF2-40B4-BE49-F238E27FC236}">
                <a16:creationId xmlns:a16="http://schemas.microsoft.com/office/drawing/2014/main" id="{6C443112-0587-3A10-F9E4-6D5D924879F0}"/>
              </a:ext>
            </a:extLst>
          </p:cNvPr>
          <p:cNvCxnSpPr>
            <a:cxnSpLocks/>
            <a:stCxn id="48" idx="3"/>
            <a:endCxn id="46" idx="1"/>
          </p:cNvCxnSpPr>
          <p:nvPr/>
        </p:nvCxnSpPr>
        <p:spPr>
          <a:xfrm>
            <a:off x="6456954" y="999678"/>
            <a:ext cx="154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A0AC661-B102-2F07-DAC4-CAEB8E8DE26C}"/>
              </a:ext>
            </a:extLst>
          </p:cNvPr>
          <p:cNvSpPr/>
          <p:nvPr/>
        </p:nvSpPr>
        <p:spPr>
          <a:xfrm>
            <a:off x="8105039" y="771078"/>
            <a:ext cx="1577218" cy="45720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5. We do this (nearly) all of the time</a:t>
            </a:r>
          </a:p>
        </p:txBody>
      </p:sp>
      <p:sp>
        <p:nvSpPr>
          <p:cNvPr id="55" name="TextBox 54">
            <a:extLst>
              <a:ext uri="{FF2B5EF4-FFF2-40B4-BE49-F238E27FC236}">
                <a16:creationId xmlns:a16="http://schemas.microsoft.com/office/drawing/2014/main" id="{D572EF3C-1725-C8E4-417F-AAEE5527D01A}"/>
              </a:ext>
            </a:extLst>
          </p:cNvPr>
          <p:cNvSpPr txBox="1"/>
          <p:nvPr/>
        </p:nvSpPr>
        <p:spPr>
          <a:xfrm>
            <a:off x="2428610" y="159771"/>
            <a:ext cx="73933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anose="020F0502020204030204"/>
                <a:ea typeface="+mn-ea"/>
                <a:cs typeface="+mn-cs"/>
              </a:rPr>
              <a:t>Pilot Test – Health Care Network </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Arrow: Pentagon 55">
            <a:extLst>
              <a:ext uri="{FF2B5EF4-FFF2-40B4-BE49-F238E27FC236}">
                <a16:creationId xmlns:a16="http://schemas.microsoft.com/office/drawing/2014/main" id="{F337DA8B-AD24-D8D4-5279-8B7FFFFEFD25}"/>
              </a:ext>
            </a:extLst>
          </p:cNvPr>
          <p:cNvSpPr/>
          <p:nvPr/>
        </p:nvSpPr>
        <p:spPr>
          <a:xfrm>
            <a:off x="2384285" y="1478493"/>
            <a:ext cx="4201112" cy="731520"/>
          </a:xfrm>
          <a:prstGeom prst="homePlate">
            <a:avLst/>
          </a:prstGeom>
          <a:solidFill>
            <a:srgbClr val="00B5EC">
              <a:alpha val="60000"/>
            </a:srgbClr>
          </a:solidFill>
          <a:ln>
            <a:solidFill>
              <a:srgbClr val="01B0F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A3E5FB06-BA7E-3364-C4C2-3074786956CE}"/>
              </a:ext>
            </a:extLst>
          </p:cNvPr>
          <p:cNvSpPr txBox="1"/>
          <p:nvPr/>
        </p:nvSpPr>
        <p:spPr>
          <a:xfrm>
            <a:off x="6556490" y="1690365"/>
            <a:ext cx="11112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Mean = 3.10</a:t>
            </a:r>
          </a:p>
        </p:txBody>
      </p:sp>
      <p:sp>
        <p:nvSpPr>
          <p:cNvPr id="58" name="Arrow: Pentagon 57">
            <a:extLst>
              <a:ext uri="{FF2B5EF4-FFF2-40B4-BE49-F238E27FC236}">
                <a16:creationId xmlns:a16="http://schemas.microsoft.com/office/drawing/2014/main" id="{FFA2B0B8-C941-A446-0BE6-98E899AC6DB3}"/>
              </a:ext>
            </a:extLst>
          </p:cNvPr>
          <p:cNvSpPr/>
          <p:nvPr/>
        </p:nvSpPr>
        <p:spPr>
          <a:xfrm>
            <a:off x="2384285" y="2463061"/>
            <a:ext cx="4880051" cy="734677"/>
          </a:xfrm>
          <a:prstGeom prst="homePlate">
            <a:avLst/>
          </a:prstGeom>
          <a:solidFill>
            <a:srgbClr val="00BABD">
              <a:alpha val="65098"/>
            </a:srgbClr>
          </a:solidFill>
          <a:ln>
            <a:solidFill>
              <a:srgbClr val="00BABD"/>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00C51D8A-8C37-580B-E0D2-1A39757AAFDB}"/>
              </a:ext>
            </a:extLst>
          </p:cNvPr>
          <p:cNvSpPr txBox="1"/>
          <p:nvPr/>
        </p:nvSpPr>
        <p:spPr>
          <a:xfrm>
            <a:off x="7314981" y="2676511"/>
            <a:ext cx="11112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Mean = 3.57</a:t>
            </a:r>
          </a:p>
        </p:txBody>
      </p:sp>
      <p:sp>
        <p:nvSpPr>
          <p:cNvPr id="60" name="Arrow: Pentagon 59">
            <a:extLst>
              <a:ext uri="{FF2B5EF4-FFF2-40B4-BE49-F238E27FC236}">
                <a16:creationId xmlns:a16="http://schemas.microsoft.com/office/drawing/2014/main" id="{8E416A94-10CE-7257-2DE8-7648C46330BA}"/>
              </a:ext>
            </a:extLst>
          </p:cNvPr>
          <p:cNvSpPr/>
          <p:nvPr/>
        </p:nvSpPr>
        <p:spPr>
          <a:xfrm>
            <a:off x="2384285" y="3457091"/>
            <a:ext cx="3586278" cy="734677"/>
          </a:xfrm>
          <a:prstGeom prst="homePlate">
            <a:avLst/>
          </a:prstGeom>
          <a:solidFill>
            <a:srgbClr val="88C641">
              <a:alpha val="40000"/>
            </a:srgbClr>
          </a:solidFill>
          <a:ln>
            <a:solidFill>
              <a:srgbClr val="88C64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1BD18355-0B45-2E9F-DA8C-6AF706D75488}"/>
              </a:ext>
            </a:extLst>
          </p:cNvPr>
          <p:cNvSpPr txBox="1"/>
          <p:nvPr/>
        </p:nvSpPr>
        <p:spPr>
          <a:xfrm>
            <a:off x="5956229" y="3670541"/>
            <a:ext cx="11112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Mean = 2.90</a:t>
            </a:r>
          </a:p>
        </p:txBody>
      </p:sp>
      <p:sp>
        <p:nvSpPr>
          <p:cNvPr id="62" name="Arrow: Pentagon 61">
            <a:extLst>
              <a:ext uri="{FF2B5EF4-FFF2-40B4-BE49-F238E27FC236}">
                <a16:creationId xmlns:a16="http://schemas.microsoft.com/office/drawing/2014/main" id="{8B7EE653-AA37-5BD6-EB05-44452ED7FD05}"/>
              </a:ext>
            </a:extLst>
          </p:cNvPr>
          <p:cNvSpPr/>
          <p:nvPr/>
        </p:nvSpPr>
        <p:spPr>
          <a:xfrm>
            <a:off x="2384285" y="4431043"/>
            <a:ext cx="4813976" cy="734677"/>
          </a:xfrm>
          <a:prstGeom prst="homePlate">
            <a:avLst/>
          </a:prstGeom>
          <a:solidFill>
            <a:srgbClr val="F58817">
              <a:alpha val="60000"/>
            </a:srgbClr>
          </a:solidFill>
          <a:ln>
            <a:solidFill>
              <a:srgbClr val="F58818"/>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5524201-473D-E582-EAF0-B78E58A20B2F}"/>
              </a:ext>
            </a:extLst>
          </p:cNvPr>
          <p:cNvSpPr txBox="1"/>
          <p:nvPr/>
        </p:nvSpPr>
        <p:spPr>
          <a:xfrm>
            <a:off x="7292636" y="4651057"/>
            <a:ext cx="11112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Mean = 3.53</a:t>
            </a:r>
          </a:p>
        </p:txBody>
      </p:sp>
      <p:sp>
        <p:nvSpPr>
          <p:cNvPr id="64" name="Arrow: Pentagon 63">
            <a:extLst>
              <a:ext uri="{FF2B5EF4-FFF2-40B4-BE49-F238E27FC236}">
                <a16:creationId xmlns:a16="http://schemas.microsoft.com/office/drawing/2014/main" id="{63BD13F3-D283-9CA3-D0A7-D6A7B6117DA9}"/>
              </a:ext>
            </a:extLst>
          </p:cNvPr>
          <p:cNvSpPr/>
          <p:nvPr/>
        </p:nvSpPr>
        <p:spPr>
          <a:xfrm>
            <a:off x="2384285" y="5415217"/>
            <a:ext cx="3677539" cy="734677"/>
          </a:xfrm>
          <a:prstGeom prst="homePlate">
            <a:avLst/>
          </a:prstGeom>
          <a:solidFill>
            <a:srgbClr val="E0CE04">
              <a:alpha val="40000"/>
            </a:srgbClr>
          </a:solidFill>
          <a:ln>
            <a:solidFill>
              <a:srgbClr val="E0CE05"/>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05B2C4E3-D9B0-13BB-4886-32EB39D49504}"/>
              </a:ext>
            </a:extLst>
          </p:cNvPr>
          <p:cNvSpPr txBox="1"/>
          <p:nvPr/>
        </p:nvSpPr>
        <p:spPr>
          <a:xfrm>
            <a:off x="6107513" y="5618971"/>
            <a:ext cx="11112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Mean = 2.94</a:t>
            </a:r>
          </a:p>
        </p:txBody>
      </p:sp>
      <p:sp>
        <p:nvSpPr>
          <p:cNvPr id="142" name="TextBox 141">
            <a:extLst>
              <a:ext uri="{FF2B5EF4-FFF2-40B4-BE49-F238E27FC236}">
                <a16:creationId xmlns:a16="http://schemas.microsoft.com/office/drawing/2014/main" id="{DB9B4E89-389D-8EF7-A3E9-093D0085077F}"/>
              </a:ext>
            </a:extLst>
          </p:cNvPr>
          <p:cNvSpPr txBox="1"/>
          <p:nvPr/>
        </p:nvSpPr>
        <p:spPr>
          <a:xfrm>
            <a:off x="112401" y="3457091"/>
            <a:ext cx="12176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LHS Gears </a:t>
            </a:r>
          </a:p>
        </p:txBody>
      </p:sp>
      <p:sp>
        <p:nvSpPr>
          <p:cNvPr id="3" name="TextBox 2">
            <a:extLst>
              <a:ext uri="{FF2B5EF4-FFF2-40B4-BE49-F238E27FC236}">
                <a16:creationId xmlns:a16="http://schemas.microsoft.com/office/drawing/2014/main" id="{D056827F-709A-1870-57F2-30B70A0EBAF9}"/>
              </a:ext>
            </a:extLst>
          </p:cNvPr>
          <p:cNvSpPr txBox="1"/>
          <p:nvPr/>
        </p:nvSpPr>
        <p:spPr>
          <a:xfrm>
            <a:off x="10060512" y="210570"/>
            <a:ext cx="15046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srgbClr val="44546A"/>
                </a:solidFill>
                <a:effectLst/>
                <a:uLnTx/>
                <a:uFillTx/>
                <a:latin typeface="Calibri" panose="020F0502020204030204"/>
                <a:ea typeface="+mn-ea"/>
                <a:cs typeface="+mn-cs"/>
              </a:rPr>
              <a:t>Horizontal</a:t>
            </a:r>
          </a:p>
        </p:txBody>
      </p:sp>
    </p:spTree>
    <p:extLst>
      <p:ext uri="{BB962C8B-B14F-4D97-AF65-F5344CB8AC3E}">
        <p14:creationId xmlns:p14="http://schemas.microsoft.com/office/powerpoint/2010/main" val="2544782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10D3-48A2-4D08-455D-DE9B7D27BA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F03F01-4C70-0946-9263-04A887975B13}"/>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F4F81F6-E686-4BCF-BA3C-EFC8F861DBA0}" type="slidenum">
              <a:rPr kumimoji="0" lang="fr-CA" sz="1200" b="0" i="0" u="none" strike="noStrike" kern="0" cap="none" spc="0" normalizeH="0" baseline="0" noProof="0" smtClean="0">
                <a:ln>
                  <a:noFill/>
                </a:ln>
                <a:solidFill>
                  <a:srgbClr val="0A1A3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B1F3D487-D42F-1478-9423-F4B69BD53F83}"/>
              </a:ext>
            </a:extLst>
          </p:cNvPr>
          <p:cNvSpPr txBox="1"/>
          <p:nvPr/>
        </p:nvSpPr>
        <p:spPr>
          <a:xfrm>
            <a:off x="855785" y="184123"/>
            <a:ext cx="10636970" cy="1200329"/>
          </a:xfrm>
          <a:prstGeom prst="rect">
            <a:avLst/>
          </a:prstGeom>
          <a:noFill/>
        </p:spPr>
        <p:txBody>
          <a:bodyPr wrap="square" rtlCol="0">
            <a:spAutoFit/>
          </a:bodyPr>
          <a:lstStyle/>
          <a:p>
            <a:pPr algn="ctr"/>
            <a:r>
              <a:rPr lang="en-CA" sz="3600" b="1" dirty="0"/>
              <a:t>Advancing the Learning Health System: </a:t>
            </a:r>
          </a:p>
          <a:p>
            <a:pPr algn="ctr"/>
            <a:r>
              <a:rPr lang="en-CA" sz="3600" b="1" dirty="0"/>
              <a:t>7 Part Series</a:t>
            </a:r>
          </a:p>
        </p:txBody>
      </p:sp>
      <p:sp>
        <p:nvSpPr>
          <p:cNvPr id="5" name="TextBox 4">
            <a:extLst>
              <a:ext uri="{FF2B5EF4-FFF2-40B4-BE49-F238E27FC236}">
                <a16:creationId xmlns:a16="http://schemas.microsoft.com/office/drawing/2014/main" id="{3B95B476-4DF5-AE34-89ED-C43D1DAB3D78}"/>
              </a:ext>
            </a:extLst>
          </p:cNvPr>
          <p:cNvSpPr txBox="1"/>
          <p:nvPr/>
        </p:nvSpPr>
        <p:spPr>
          <a:xfrm>
            <a:off x="699245" y="1498145"/>
            <a:ext cx="11044518" cy="4836645"/>
          </a:xfrm>
          <a:prstGeom prst="rect">
            <a:avLst/>
          </a:prstGeom>
          <a:noFill/>
        </p:spPr>
        <p:txBody>
          <a:bodyPr wrap="square">
            <a:spAutoFit/>
          </a:bodyPr>
          <a:lstStyle/>
          <a:p>
            <a:pPr marL="742950" indent="-742950">
              <a:lnSpc>
                <a:spcPct val="107000"/>
              </a:lnSpc>
              <a:spcAft>
                <a:spcPts val="800"/>
              </a:spcAft>
              <a:buAutoNum type="arabicPeriod"/>
            </a:pPr>
            <a:r>
              <a:rPr lang="en-CA" sz="2800" kern="100" dirty="0">
                <a:effectLst/>
                <a:latin typeface="Calibri" panose="020F0502020204030204" pitchFamily="34" charset="0"/>
                <a:ea typeface="Calibri" panose="020F0502020204030204" pitchFamily="34" charset="0"/>
                <a:cs typeface="Times New Roman" panose="02020603050405020304" pitchFamily="18" charset="0"/>
              </a:rPr>
              <a:t>Introduction to Learning Health System Action Framework and 5 gears</a:t>
            </a:r>
          </a:p>
          <a:p>
            <a:pPr marL="742950" indent="-742950">
              <a:lnSpc>
                <a:spcPct val="107000"/>
              </a:lnSpc>
              <a:spcAft>
                <a:spcPts val="800"/>
              </a:spcAft>
              <a:buAutoNum type="arabicPeriod"/>
            </a:pPr>
            <a:r>
              <a:rPr lang="en-CA" sz="2800" kern="100" dirty="0">
                <a:effectLst/>
                <a:latin typeface="Calibri" panose="020F0502020204030204" pitchFamily="34" charset="0"/>
                <a:ea typeface="Calibri" panose="020F0502020204030204" pitchFamily="34" charset="0"/>
                <a:cs typeface="Times New Roman" panose="02020603050405020304" pitchFamily="18" charset="0"/>
              </a:rPr>
              <a:t>Gear 1: Population data insights</a:t>
            </a:r>
          </a:p>
          <a:p>
            <a:pPr marL="742950" indent="-742950">
              <a:lnSpc>
                <a:spcPct val="107000"/>
              </a:lnSpc>
              <a:spcAft>
                <a:spcPts val="800"/>
              </a:spcAft>
              <a:buAutoNum type="arabicPeriod"/>
            </a:pPr>
            <a:r>
              <a:rPr lang="en-CA" sz="2800" kern="100" dirty="0">
                <a:latin typeface="Calibri" panose="020F0502020204030204" pitchFamily="34" charset="0"/>
                <a:ea typeface="Calibri" panose="020F0502020204030204" pitchFamily="34" charset="0"/>
                <a:cs typeface="Times New Roman" panose="02020603050405020304" pitchFamily="18" charset="0"/>
              </a:rPr>
              <a:t>Gear 2: Evidence gathering and synthesis</a:t>
            </a:r>
          </a:p>
          <a:p>
            <a:pPr marL="742950" indent="-742950">
              <a:lnSpc>
                <a:spcPct val="107000"/>
              </a:lnSpc>
              <a:spcAft>
                <a:spcPts val="800"/>
              </a:spcAft>
              <a:buAutoNum type="arabicPeriod"/>
            </a:pPr>
            <a:r>
              <a:rPr lang="en-CA" sz="2800" kern="100" dirty="0">
                <a:effectLst/>
                <a:latin typeface="Calibri" panose="020F0502020204030204" pitchFamily="34" charset="0"/>
                <a:ea typeface="Calibri" panose="020F0502020204030204" pitchFamily="34" charset="0"/>
                <a:cs typeface="Times New Roman" panose="02020603050405020304" pitchFamily="18" charset="0"/>
              </a:rPr>
              <a:t>Gear 3</a:t>
            </a:r>
            <a:r>
              <a:rPr lang="en-CA" sz="2800" kern="100" dirty="0">
                <a:latin typeface="Calibri" panose="020F0502020204030204" pitchFamily="34" charset="0"/>
                <a:ea typeface="Calibri" panose="020F0502020204030204" pitchFamily="34" charset="0"/>
                <a:cs typeface="Times New Roman" panose="02020603050405020304" pitchFamily="18" charset="0"/>
              </a:rPr>
              <a:t>: Co-design </a:t>
            </a:r>
          </a:p>
          <a:p>
            <a:pPr marL="742950" indent="-742950">
              <a:lnSpc>
                <a:spcPct val="107000"/>
              </a:lnSpc>
              <a:spcAft>
                <a:spcPts val="800"/>
              </a:spcAft>
              <a:buAutoNum type="arabicPeriod"/>
            </a:pPr>
            <a:r>
              <a:rPr lang="en-CA" sz="2800" kern="100" dirty="0">
                <a:effectLst/>
                <a:latin typeface="Calibri" panose="020F0502020204030204" pitchFamily="34" charset="0"/>
                <a:ea typeface="Calibri" panose="020F0502020204030204" pitchFamily="34" charset="0"/>
                <a:cs typeface="Times New Roman" panose="02020603050405020304" pitchFamily="18" charset="0"/>
              </a:rPr>
              <a:t>Gear </a:t>
            </a:r>
            <a:r>
              <a:rPr lang="en-CA" sz="2800" kern="100" dirty="0">
                <a:latin typeface="Calibri" panose="020F0502020204030204" pitchFamily="34" charset="0"/>
                <a:ea typeface="Calibri" panose="020F0502020204030204" pitchFamily="34" charset="0"/>
                <a:cs typeface="Times New Roman" panose="02020603050405020304" pitchFamily="18" charset="0"/>
              </a:rPr>
              <a:t>4: Implementation</a:t>
            </a:r>
          </a:p>
          <a:p>
            <a:pPr marL="742950" indent="-742950">
              <a:lnSpc>
                <a:spcPct val="107000"/>
              </a:lnSpc>
              <a:spcAft>
                <a:spcPts val="800"/>
              </a:spcAft>
              <a:buAutoNum type="arabicPeriod"/>
            </a:pPr>
            <a:r>
              <a:rPr lang="en-CA" sz="2800" kern="100" dirty="0">
                <a:effectLst/>
                <a:latin typeface="Calibri" panose="020F0502020204030204" pitchFamily="34" charset="0"/>
                <a:ea typeface="Calibri" panose="020F0502020204030204" pitchFamily="34" charset="0"/>
                <a:cs typeface="Times New Roman" panose="02020603050405020304" pitchFamily="18" charset="0"/>
              </a:rPr>
              <a:t>Gear </a:t>
            </a:r>
            <a:r>
              <a:rPr lang="en-CA" sz="2800" kern="100" dirty="0">
                <a:latin typeface="Calibri" panose="020F0502020204030204" pitchFamily="34" charset="0"/>
                <a:ea typeface="Calibri" panose="020F0502020204030204" pitchFamily="34" charset="0"/>
                <a:cs typeface="Times New Roman" panose="02020603050405020304" pitchFamily="18" charset="0"/>
              </a:rPr>
              <a:t>5: Evaluation and Feedback</a:t>
            </a:r>
          </a:p>
          <a:p>
            <a:pPr marL="742950" indent="-742950">
              <a:lnSpc>
                <a:spcPct val="107000"/>
              </a:lnSpc>
              <a:spcAft>
                <a:spcPts val="800"/>
              </a:spcAft>
              <a:buAutoNum type="arabicPeriod"/>
            </a:pPr>
            <a:r>
              <a:rPr lang="en-CA"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Review </a:t>
            </a:r>
            <a:br>
              <a:rPr lang="en-CA"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r>
              <a:rPr lang="en-CA"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Enablers and Barriers: </a:t>
            </a:r>
            <a:r>
              <a:rPr lang="en-CA" sz="28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Fuel, </a:t>
            </a:r>
            <a:r>
              <a:rPr lang="en-CA"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Accelerants, Moderators and Brakes</a:t>
            </a:r>
            <a:br>
              <a:rPr lang="en-CA"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r>
              <a:rPr lang="en-CA"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Measuring capabilities for Learnin</a:t>
            </a:r>
            <a:r>
              <a:rPr lang="en-CA" sz="28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g Health System </a:t>
            </a:r>
            <a:endParaRPr lang="en-CA"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8653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986FB-BCBD-9A8D-1C26-996EC4BF13D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4E905F-6A09-0C8D-62CB-7AA96F5DB680}"/>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F4F81F6-E686-4BCF-BA3C-EFC8F861DBA0}" type="slidenum">
              <a:rPr kumimoji="0" lang="fr-CA" sz="1200" b="0" i="0" u="none" strike="noStrike" kern="0" cap="none" spc="0" normalizeH="0" baseline="0" noProof="0" smtClean="0">
                <a:ln>
                  <a:noFill/>
                </a:ln>
                <a:solidFill>
                  <a:srgbClr val="0A1A3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B82ECF7B-3E8A-1546-B6E5-7970CA8F84E8}"/>
              </a:ext>
            </a:extLst>
          </p:cNvPr>
          <p:cNvSpPr txBox="1"/>
          <p:nvPr/>
        </p:nvSpPr>
        <p:spPr>
          <a:xfrm>
            <a:off x="855785" y="184123"/>
            <a:ext cx="10636970" cy="1200329"/>
          </a:xfrm>
          <a:prstGeom prst="rect">
            <a:avLst/>
          </a:prstGeom>
          <a:noFill/>
        </p:spPr>
        <p:txBody>
          <a:bodyPr wrap="square" rtlCol="0">
            <a:spAutoFit/>
          </a:bodyPr>
          <a:lstStyle/>
          <a:p>
            <a:pPr algn="ctr"/>
            <a:r>
              <a:rPr lang="en-CA" sz="3600" b="1" dirty="0"/>
              <a:t>Advancing the Learning Health System: </a:t>
            </a:r>
          </a:p>
          <a:p>
            <a:pPr algn="ctr"/>
            <a:r>
              <a:rPr lang="en-CA" sz="3600" b="1" dirty="0"/>
              <a:t>7 Part Series</a:t>
            </a:r>
          </a:p>
        </p:txBody>
      </p:sp>
      <p:pic>
        <p:nvPicPr>
          <p:cNvPr id="4" name="Picture 3">
            <a:extLst>
              <a:ext uri="{FF2B5EF4-FFF2-40B4-BE49-F238E27FC236}">
                <a16:creationId xmlns:a16="http://schemas.microsoft.com/office/drawing/2014/main" id="{BB95401E-712C-67FD-06E2-F5FE1E964068}"/>
              </a:ext>
            </a:extLst>
          </p:cNvPr>
          <p:cNvPicPr>
            <a:picLocks noChangeAspect="1"/>
          </p:cNvPicPr>
          <p:nvPr/>
        </p:nvPicPr>
        <p:blipFill>
          <a:blip r:embed="rId2"/>
          <a:stretch>
            <a:fillRect/>
          </a:stretch>
        </p:blipFill>
        <p:spPr>
          <a:xfrm>
            <a:off x="741489" y="949936"/>
            <a:ext cx="2604478" cy="1465019"/>
          </a:xfrm>
          <a:prstGeom prst="rect">
            <a:avLst/>
          </a:prstGeom>
        </p:spPr>
      </p:pic>
      <p:pic>
        <p:nvPicPr>
          <p:cNvPr id="6" name="Picture 5">
            <a:extLst>
              <a:ext uri="{FF2B5EF4-FFF2-40B4-BE49-F238E27FC236}">
                <a16:creationId xmlns:a16="http://schemas.microsoft.com/office/drawing/2014/main" id="{490DE50A-DCCB-8CD1-9042-25FF0107E753}"/>
              </a:ext>
            </a:extLst>
          </p:cNvPr>
          <p:cNvPicPr>
            <a:picLocks noChangeAspect="1"/>
          </p:cNvPicPr>
          <p:nvPr/>
        </p:nvPicPr>
        <p:blipFill>
          <a:blip r:embed="rId3"/>
          <a:stretch>
            <a:fillRect/>
          </a:stretch>
        </p:blipFill>
        <p:spPr>
          <a:xfrm>
            <a:off x="1710191" y="2136171"/>
            <a:ext cx="2604478" cy="1465020"/>
          </a:xfrm>
          <a:prstGeom prst="rect">
            <a:avLst/>
          </a:prstGeom>
        </p:spPr>
      </p:pic>
      <p:pic>
        <p:nvPicPr>
          <p:cNvPr id="7" name="Picture 6">
            <a:extLst>
              <a:ext uri="{FF2B5EF4-FFF2-40B4-BE49-F238E27FC236}">
                <a16:creationId xmlns:a16="http://schemas.microsoft.com/office/drawing/2014/main" id="{DA8F2E29-E1D3-F5A1-E74D-A74C5D7D1A7C}"/>
              </a:ext>
            </a:extLst>
          </p:cNvPr>
          <p:cNvPicPr>
            <a:picLocks noChangeAspect="1"/>
          </p:cNvPicPr>
          <p:nvPr/>
        </p:nvPicPr>
        <p:blipFill>
          <a:blip r:embed="rId4"/>
          <a:stretch>
            <a:fillRect/>
          </a:stretch>
        </p:blipFill>
        <p:spPr>
          <a:xfrm>
            <a:off x="2780516" y="3429000"/>
            <a:ext cx="2865593" cy="1611896"/>
          </a:xfrm>
          <a:prstGeom prst="rect">
            <a:avLst/>
          </a:prstGeom>
        </p:spPr>
      </p:pic>
      <p:pic>
        <p:nvPicPr>
          <p:cNvPr id="8" name="Picture 7">
            <a:extLst>
              <a:ext uri="{FF2B5EF4-FFF2-40B4-BE49-F238E27FC236}">
                <a16:creationId xmlns:a16="http://schemas.microsoft.com/office/drawing/2014/main" id="{3E077AA0-FDE2-69BF-A5D8-88F7CB9342ED}"/>
              </a:ext>
            </a:extLst>
          </p:cNvPr>
          <p:cNvPicPr>
            <a:picLocks noChangeAspect="1"/>
          </p:cNvPicPr>
          <p:nvPr/>
        </p:nvPicPr>
        <p:blipFill>
          <a:blip r:embed="rId5"/>
          <a:stretch>
            <a:fillRect/>
          </a:stretch>
        </p:blipFill>
        <p:spPr>
          <a:xfrm>
            <a:off x="4754722" y="4876628"/>
            <a:ext cx="2865595" cy="1611897"/>
          </a:xfrm>
          <a:prstGeom prst="rect">
            <a:avLst/>
          </a:prstGeom>
        </p:spPr>
      </p:pic>
      <p:pic>
        <p:nvPicPr>
          <p:cNvPr id="9" name="Picture 8">
            <a:extLst>
              <a:ext uri="{FF2B5EF4-FFF2-40B4-BE49-F238E27FC236}">
                <a16:creationId xmlns:a16="http://schemas.microsoft.com/office/drawing/2014/main" id="{20FDB5B9-78E7-A471-1FA7-2415C74C976E}"/>
              </a:ext>
            </a:extLst>
          </p:cNvPr>
          <p:cNvPicPr>
            <a:picLocks noChangeAspect="1"/>
          </p:cNvPicPr>
          <p:nvPr/>
        </p:nvPicPr>
        <p:blipFill>
          <a:blip r:embed="rId6"/>
          <a:stretch>
            <a:fillRect/>
          </a:stretch>
        </p:blipFill>
        <p:spPr>
          <a:xfrm>
            <a:off x="6596108" y="3399861"/>
            <a:ext cx="2865595" cy="1611897"/>
          </a:xfrm>
          <a:prstGeom prst="rect">
            <a:avLst/>
          </a:prstGeom>
        </p:spPr>
      </p:pic>
      <p:pic>
        <p:nvPicPr>
          <p:cNvPr id="10" name="Picture 9">
            <a:extLst>
              <a:ext uri="{FF2B5EF4-FFF2-40B4-BE49-F238E27FC236}">
                <a16:creationId xmlns:a16="http://schemas.microsoft.com/office/drawing/2014/main" id="{97488DC3-1A2E-D226-982F-1503E1E1DF25}"/>
              </a:ext>
            </a:extLst>
          </p:cNvPr>
          <p:cNvPicPr>
            <a:picLocks noChangeAspect="1"/>
          </p:cNvPicPr>
          <p:nvPr/>
        </p:nvPicPr>
        <p:blipFill>
          <a:blip r:embed="rId7"/>
          <a:stretch>
            <a:fillRect/>
          </a:stretch>
        </p:blipFill>
        <p:spPr>
          <a:xfrm>
            <a:off x="7561703" y="2136171"/>
            <a:ext cx="2721772" cy="1530997"/>
          </a:xfrm>
          <a:prstGeom prst="rect">
            <a:avLst/>
          </a:prstGeom>
        </p:spPr>
      </p:pic>
      <p:pic>
        <p:nvPicPr>
          <p:cNvPr id="11" name="Picture 10">
            <a:extLst>
              <a:ext uri="{FF2B5EF4-FFF2-40B4-BE49-F238E27FC236}">
                <a16:creationId xmlns:a16="http://schemas.microsoft.com/office/drawing/2014/main" id="{CC68CACA-973F-81A4-0E7B-968C64569BAD}"/>
              </a:ext>
            </a:extLst>
          </p:cNvPr>
          <p:cNvPicPr>
            <a:picLocks noChangeAspect="1"/>
          </p:cNvPicPr>
          <p:nvPr/>
        </p:nvPicPr>
        <p:blipFill>
          <a:blip r:embed="rId8"/>
          <a:stretch>
            <a:fillRect/>
          </a:stretch>
        </p:blipFill>
        <p:spPr>
          <a:xfrm>
            <a:off x="8724266" y="949936"/>
            <a:ext cx="2629534" cy="1479113"/>
          </a:xfrm>
          <a:prstGeom prst="rect">
            <a:avLst/>
          </a:prstGeom>
        </p:spPr>
      </p:pic>
    </p:spTree>
    <p:extLst>
      <p:ext uri="{BB962C8B-B14F-4D97-AF65-F5344CB8AC3E}">
        <p14:creationId xmlns:p14="http://schemas.microsoft.com/office/powerpoint/2010/main" val="101597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71EFED-1611-91B6-373B-46F4D61C94B3}"/>
              </a:ext>
            </a:extLst>
          </p:cNvPr>
          <p:cNvSpPr/>
          <p:nvPr/>
        </p:nvSpPr>
        <p:spPr>
          <a:xfrm>
            <a:off x="-743051" y="1612287"/>
            <a:ext cx="8354074" cy="1107996"/>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Helvetica" pitchFamily="2" charset="0"/>
                <a:cs typeface="Arial"/>
                <a:sym typeface="Arial"/>
              </a:rPr>
              <a:t>Today’s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cs typeface="Arial"/>
                <a:sym typeface="Arial"/>
              </a:rPr>
              <a:t> </a:t>
            </a:r>
            <a:r>
              <a:rPr kumimoji="0" lang="en-US" sz="3300" b="1" i="0" u="none" strike="noStrike" kern="1200" cap="none" spc="0" normalizeH="0" baseline="0" noProof="0" dirty="0">
                <a:ln>
                  <a:noFill/>
                </a:ln>
                <a:solidFill>
                  <a:prstClr val="black"/>
                </a:solidFill>
                <a:effectLst/>
                <a:uLnTx/>
                <a:uFillTx/>
                <a:latin typeface="Helvetica" pitchFamily="2" charset="0"/>
                <a:cs typeface="Arial"/>
                <a:sym typeface="Arial"/>
              </a:rPr>
              <a:t>What is a Learning </a:t>
            </a:r>
            <a:r>
              <a:rPr kumimoji="0" lang="en-US" sz="3300" b="1" i="0" u="none" strike="noStrike" kern="0" cap="none" spc="0" normalizeH="0" baseline="0" noProof="0" dirty="0">
                <a:ln>
                  <a:noFill/>
                </a:ln>
                <a:solidFill>
                  <a:prstClr val="black"/>
                </a:solidFill>
                <a:effectLst/>
                <a:uLnTx/>
                <a:uFillTx/>
                <a:latin typeface="Helvetica" pitchFamily="2" charset="0"/>
                <a:cs typeface="Arial"/>
                <a:sym typeface="Arial"/>
              </a:rPr>
              <a:t>Health System</a:t>
            </a:r>
            <a:endParaRPr kumimoji="0" lang="en-US" sz="3300" b="1" i="0" u="none" strike="noStrike" kern="1200" cap="none" spc="0" normalizeH="0" baseline="0" noProof="0" dirty="0">
              <a:ln>
                <a:noFill/>
              </a:ln>
              <a:solidFill>
                <a:prstClr val="black"/>
              </a:solidFill>
              <a:effectLst/>
              <a:uLnTx/>
              <a:uFillTx/>
              <a:latin typeface="Helvetica" pitchFamily="2" charset="0"/>
              <a:cs typeface="Arial"/>
              <a:sym typeface="Arial"/>
            </a:endParaRPr>
          </a:p>
        </p:txBody>
      </p:sp>
      <p:pic>
        <p:nvPicPr>
          <p:cNvPr id="6" name="Picture 5">
            <a:extLst>
              <a:ext uri="{FF2B5EF4-FFF2-40B4-BE49-F238E27FC236}">
                <a16:creationId xmlns:a16="http://schemas.microsoft.com/office/drawing/2014/main" id="{0703028D-8DCE-5B2C-03E6-4ABC7C07EE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33437" y="1176138"/>
            <a:ext cx="1244304" cy="1244304"/>
          </a:xfrm>
          <a:prstGeom prst="ellipse">
            <a:avLst/>
          </a:prstGeom>
        </p:spPr>
      </p:pic>
      <p:sp>
        <p:nvSpPr>
          <p:cNvPr id="7" name="Rectangle 6">
            <a:extLst>
              <a:ext uri="{FF2B5EF4-FFF2-40B4-BE49-F238E27FC236}">
                <a16:creationId xmlns:a16="http://schemas.microsoft.com/office/drawing/2014/main" id="{DFFE367D-0700-7EE0-AEEC-BB501A8B1E54}"/>
              </a:ext>
            </a:extLst>
          </p:cNvPr>
          <p:cNvSpPr/>
          <p:nvPr/>
        </p:nvSpPr>
        <p:spPr>
          <a:xfrm rot="16200000">
            <a:off x="-446537" y="3865828"/>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Ebrima"/>
                <a:cs typeface="Ebrima"/>
                <a:sym typeface="Arial"/>
              </a:rPr>
              <a:t>Presenters</a:t>
            </a:r>
            <a:endParaRPr kumimoji="0" lang="en-CA" sz="2400" b="0" i="0" u="none" strike="noStrike" kern="1200" cap="none" spc="0" normalizeH="0" baseline="0" noProof="0" dirty="0">
              <a:ln>
                <a:noFill/>
              </a:ln>
              <a:solidFill>
                <a:prstClr val="black"/>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3C1E0F9A-9EAE-C635-266B-FE1EC255850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72972" y="3318554"/>
            <a:ext cx="1243998" cy="1229976"/>
          </a:xfrm>
          <a:prstGeom prst="ellipse">
            <a:avLst/>
          </a:prstGeom>
        </p:spPr>
      </p:pic>
      <p:pic>
        <p:nvPicPr>
          <p:cNvPr id="9" name="Picture 8">
            <a:extLst>
              <a:ext uri="{FF2B5EF4-FFF2-40B4-BE49-F238E27FC236}">
                <a16:creationId xmlns:a16="http://schemas.microsoft.com/office/drawing/2014/main" id="{8AF28D82-AAC8-F715-ECBE-F7D8388C45E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65579" y="3318554"/>
            <a:ext cx="1275471"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3409E964-C9DF-B821-9CEF-98CF50B937C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325982" y="3318554"/>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CAAB1441-C810-0D5E-2CC0-52019D6278B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669760" y="3318554"/>
            <a:ext cx="1243692" cy="12443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ectangle 12">
            <a:extLst>
              <a:ext uri="{FF2B5EF4-FFF2-40B4-BE49-F238E27FC236}">
                <a16:creationId xmlns:a16="http://schemas.microsoft.com/office/drawing/2014/main" id="{7819C417-4AA8-CB8C-EB49-78E30CD4875C}"/>
              </a:ext>
            </a:extLst>
          </p:cNvPr>
          <p:cNvSpPr/>
          <p:nvPr/>
        </p:nvSpPr>
        <p:spPr>
          <a:xfrm rot="16200000">
            <a:off x="7787655" y="1668018"/>
            <a:ext cx="8691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Ebrima"/>
                <a:cs typeface="Ebrima"/>
                <a:sym typeface="Arial"/>
              </a:rPr>
              <a:t>Host</a:t>
            </a:r>
            <a:endParaRPr kumimoji="0" lang="en-CA" sz="2400" b="0" i="0" u="none" strike="noStrike" kern="1200" cap="none" spc="0" normalizeH="0" baseline="0" noProof="0" dirty="0">
              <a:ln>
                <a:noFill/>
              </a:ln>
              <a:solidFill>
                <a:prstClr val="black"/>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5BC01A2A-0A01-CFFD-7A30-137F953B9AB5}"/>
              </a:ext>
            </a:extLst>
          </p:cNvPr>
          <p:cNvSpPr txBox="1"/>
          <p:nvPr/>
        </p:nvSpPr>
        <p:spPr bwMode="auto">
          <a:xfrm>
            <a:off x="7484727" y="4804829"/>
            <a:ext cx="1894478" cy="738664"/>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Kelly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Chair in Patient-Oriented Research</a:t>
            </a:r>
          </a:p>
        </p:txBody>
      </p:sp>
      <p:sp>
        <p:nvSpPr>
          <p:cNvPr id="15" name="TextBox 14">
            <a:extLst>
              <a:ext uri="{FF2B5EF4-FFF2-40B4-BE49-F238E27FC236}">
                <a16:creationId xmlns:a16="http://schemas.microsoft.com/office/drawing/2014/main" id="{8055A90C-F003-20FF-1C40-3EEF8D59318B}"/>
              </a:ext>
            </a:extLst>
          </p:cNvPr>
          <p:cNvSpPr txBox="1"/>
          <p:nvPr/>
        </p:nvSpPr>
        <p:spPr bwMode="auto">
          <a:xfrm>
            <a:off x="5214164" y="4772469"/>
            <a:ext cx="1894478" cy="49244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Rob Reid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Co-Lead RISE</a:t>
            </a:r>
          </a:p>
        </p:txBody>
      </p:sp>
      <p:sp>
        <p:nvSpPr>
          <p:cNvPr id="17" name="TextBox 16">
            <a:extLst>
              <a:ext uri="{FF2B5EF4-FFF2-40B4-BE49-F238E27FC236}">
                <a16:creationId xmlns:a16="http://schemas.microsoft.com/office/drawing/2014/main" id="{95B39A1E-D076-04DA-2636-F3E5E3DB9D02}"/>
              </a:ext>
            </a:extLst>
          </p:cNvPr>
          <p:cNvSpPr txBox="1"/>
          <p:nvPr/>
        </p:nvSpPr>
        <p:spPr bwMode="auto">
          <a:xfrm>
            <a:off x="3122621" y="4772468"/>
            <a:ext cx="1894478" cy="49244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Maureen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Citizen Partner</a:t>
            </a:r>
          </a:p>
        </p:txBody>
      </p:sp>
      <p:sp>
        <p:nvSpPr>
          <p:cNvPr id="18" name="TextBox 17">
            <a:extLst>
              <a:ext uri="{FF2B5EF4-FFF2-40B4-BE49-F238E27FC236}">
                <a16:creationId xmlns:a16="http://schemas.microsoft.com/office/drawing/2014/main" id="{A2B091A0-D45C-5A93-5EFA-C2789097236E}"/>
              </a:ext>
            </a:extLst>
          </p:cNvPr>
          <p:cNvSpPr txBox="1"/>
          <p:nvPr/>
        </p:nvSpPr>
        <p:spPr bwMode="auto">
          <a:xfrm>
            <a:off x="847732" y="4660936"/>
            <a:ext cx="1894478" cy="49244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John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Osaka"/>
                <a:cs typeface="Arial" panose="020B0604020202020204" pitchFamily="34" charset="0"/>
                <a:sym typeface="Arial"/>
              </a:rPr>
              <a:t>Lavis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Co-Lead RISE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endParaRPr>
          </a:p>
        </p:txBody>
      </p:sp>
      <p:sp>
        <p:nvSpPr>
          <p:cNvPr id="19" name="TextBox 18">
            <a:extLst>
              <a:ext uri="{FF2B5EF4-FFF2-40B4-BE49-F238E27FC236}">
                <a16:creationId xmlns:a16="http://schemas.microsoft.com/office/drawing/2014/main" id="{A7664775-7A47-4283-FF0D-E6C429ECD943}"/>
              </a:ext>
            </a:extLst>
          </p:cNvPr>
          <p:cNvSpPr txBox="1"/>
          <p:nvPr/>
        </p:nvSpPr>
        <p:spPr bwMode="auto">
          <a:xfrm>
            <a:off x="8604535" y="2456658"/>
            <a:ext cx="1894478" cy="738664"/>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Walter Wodchis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saka"/>
                <a:cs typeface="Arial" panose="020B0604020202020204" pitchFamily="34" charset="0"/>
                <a:sym typeface="Arial"/>
              </a:rPr>
              <a:t>Principal Investigator HSPN</a:t>
            </a:r>
          </a:p>
        </p:txBody>
      </p:sp>
      <p:sp>
        <p:nvSpPr>
          <p:cNvPr id="2" name="Subtitle 15">
            <a:extLst>
              <a:ext uri="{FF2B5EF4-FFF2-40B4-BE49-F238E27FC236}">
                <a16:creationId xmlns:a16="http://schemas.microsoft.com/office/drawing/2014/main" id="{41442003-9E16-9661-DE39-22A5C477E813}"/>
              </a:ext>
            </a:extLst>
          </p:cNvPr>
          <p:cNvSpPr>
            <a:spLocks noGrp="1"/>
          </p:cNvSpPr>
          <p:nvPr>
            <p:ph type="subTitle" idx="1"/>
          </p:nvPr>
        </p:nvSpPr>
        <p:spPr>
          <a:xfrm>
            <a:off x="946964" y="5816629"/>
            <a:ext cx="8534400" cy="373889"/>
          </a:xfrm>
        </p:spPr>
        <p:txBody>
          <a:bodyPr/>
          <a:lstStyle/>
          <a:p>
            <a:pPr algn="l"/>
            <a:r>
              <a:rPr lang="en-CA" sz="1800" dirty="0">
                <a:solidFill>
                  <a:srgbClr val="0070C0"/>
                </a:solidFill>
              </a:rPr>
              <a:t>HSPN Monthly Webinar co-hosted by RISE and HSPN </a:t>
            </a:r>
          </a:p>
          <a:p>
            <a:pPr algn="l"/>
            <a:r>
              <a:rPr lang="en-CA" sz="1800" dirty="0">
                <a:solidFill>
                  <a:srgbClr val="0070C0"/>
                </a:solidFill>
              </a:rPr>
              <a:t>April 23, 2024</a:t>
            </a:r>
          </a:p>
          <a:p>
            <a:pPr algn="l"/>
            <a:endParaRPr lang="en-US" sz="1800" dirty="0">
              <a:solidFill>
                <a:srgbClr val="0070C0"/>
              </a:solidFill>
            </a:endParaRPr>
          </a:p>
        </p:txBody>
      </p:sp>
    </p:spTree>
    <p:extLst>
      <p:ext uri="{BB962C8B-B14F-4D97-AF65-F5344CB8AC3E}">
        <p14:creationId xmlns:p14="http://schemas.microsoft.com/office/powerpoint/2010/main" val="65749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8E4524-B41B-05FC-A2EC-E7794F4D8D3D}"/>
              </a:ext>
            </a:extLst>
          </p:cNvPr>
          <p:cNvSpPr>
            <a:spLocks noGrp="1"/>
          </p:cNvSpPr>
          <p:nvPr>
            <p:ph type="title"/>
          </p:nvPr>
        </p:nvSpPr>
        <p:spPr/>
        <p:txBody>
          <a:bodyPr>
            <a:normAutofit/>
          </a:bodyPr>
          <a:lstStyle/>
          <a:p>
            <a:r>
              <a:rPr lang="en-US" dirty="0"/>
              <a:t>Seven features of a learning health system</a:t>
            </a:r>
            <a:endParaRPr lang="en-US" dirty="0">
              <a:solidFill>
                <a:schemeClr val="accent1"/>
              </a:solidFill>
            </a:endParaRPr>
          </a:p>
        </p:txBody>
      </p:sp>
      <p:sp>
        <p:nvSpPr>
          <p:cNvPr id="5" name="Slide Number Placeholder 4">
            <a:extLst>
              <a:ext uri="{FF2B5EF4-FFF2-40B4-BE49-F238E27FC236}">
                <a16:creationId xmlns:a16="http://schemas.microsoft.com/office/drawing/2014/main" id="{C4892E35-E981-A900-DDF8-A1BFB771DDE8}"/>
              </a:ext>
            </a:extLst>
          </p:cNvPr>
          <p:cNvSpPr>
            <a:spLocks noGrp="1"/>
          </p:cNvSpPr>
          <p:nvPr>
            <p:ph type="sldNum" sz="quarter" idx="4"/>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464F55"/>
                </a:solidFill>
                <a:effectLst/>
                <a:uLnTx/>
                <a:uFillTx/>
                <a:latin typeface="Arial" charset="0"/>
                <a:cs typeface="Arial" charset="0"/>
                <a:sym typeface="Arial"/>
              </a:rPr>
              <a:t>2</a:t>
            </a:r>
          </a:p>
        </p:txBody>
      </p:sp>
      <p:sp>
        <p:nvSpPr>
          <p:cNvPr id="3" name="Content Placeholder 2">
            <a:extLst>
              <a:ext uri="{FF2B5EF4-FFF2-40B4-BE49-F238E27FC236}">
                <a16:creationId xmlns:a16="http://schemas.microsoft.com/office/drawing/2014/main" id="{97621276-CE4E-C255-747D-7186274AFDFD}"/>
              </a:ext>
            </a:extLst>
          </p:cNvPr>
          <p:cNvSpPr>
            <a:spLocks noGrp="1"/>
          </p:cNvSpPr>
          <p:nvPr>
            <p:ph idx="4294967295"/>
          </p:nvPr>
        </p:nvSpPr>
        <p:spPr>
          <a:xfrm>
            <a:off x="484188" y="1431925"/>
            <a:ext cx="11707812" cy="4252913"/>
          </a:xfrm>
        </p:spPr>
        <p:txBody>
          <a:bodyPr>
            <a:normAutofit/>
          </a:bodyPr>
          <a:lstStyle/>
          <a:p>
            <a:r>
              <a:rPr lang="en-US" sz="2200" dirty="0">
                <a:solidFill>
                  <a:srgbClr val="254776"/>
                </a:solidFill>
              </a:rPr>
              <a:t>The combination of a health system and research system that, at all levels, is </a:t>
            </a:r>
          </a:p>
          <a:p>
            <a:pPr marL="284400" indent="-284400">
              <a:buFont typeface="Arial" panose="020B0604020202020204" pitchFamily="34" charset="0"/>
              <a:buChar char="•"/>
            </a:pPr>
            <a:r>
              <a:rPr lang="en-US" sz="2200" dirty="0">
                <a:solidFill>
                  <a:srgbClr val="254776"/>
                </a:solidFill>
              </a:rPr>
              <a:t>anchored on </a:t>
            </a:r>
            <a:r>
              <a:rPr lang="en-US" sz="2200" b="1" dirty="0">
                <a:solidFill>
                  <a:srgbClr val="254776"/>
                </a:solidFill>
              </a:rPr>
              <a:t>patients’</a:t>
            </a:r>
            <a:r>
              <a:rPr lang="en-US" sz="2200" dirty="0">
                <a:solidFill>
                  <a:srgbClr val="254776"/>
                </a:solidFill>
              </a:rPr>
              <a:t> </a:t>
            </a:r>
            <a:r>
              <a:rPr lang="en-US" sz="2200" b="1" dirty="0">
                <a:solidFill>
                  <a:srgbClr val="254776"/>
                </a:solidFill>
              </a:rPr>
              <a:t>/ clients’ </a:t>
            </a:r>
            <a:r>
              <a:rPr lang="en-US" sz="2200" dirty="0">
                <a:solidFill>
                  <a:srgbClr val="254776"/>
                </a:solidFill>
              </a:rPr>
              <a:t>needs, perspectives and aspirations (1)</a:t>
            </a:r>
          </a:p>
          <a:p>
            <a:pPr marL="284400" indent="-284400">
              <a:buFont typeface="Arial" panose="020B0604020202020204" pitchFamily="34" charset="0"/>
              <a:buChar char="•"/>
            </a:pPr>
            <a:r>
              <a:rPr lang="en-US" sz="2200" dirty="0">
                <a:solidFill>
                  <a:srgbClr val="254776"/>
                </a:solidFill>
              </a:rPr>
              <a:t>driven by timely </a:t>
            </a:r>
            <a:r>
              <a:rPr lang="en-US" sz="2200" b="1" dirty="0">
                <a:solidFill>
                  <a:srgbClr val="254776"/>
                </a:solidFill>
              </a:rPr>
              <a:t>data</a:t>
            </a:r>
            <a:r>
              <a:rPr lang="en-US" sz="2200" dirty="0">
                <a:solidFill>
                  <a:srgbClr val="254776"/>
                </a:solidFill>
              </a:rPr>
              <a:t> (2) and </a:t>
            </a:r>
            <a:r>
              <a:rPr lang="en-US" sz="2200" b="1" dirty="0">
                <a:solidFill>
                  <a:srgbClr val="254776"/>
                </a:solidFill>
              </a:rPr>
              <a:t>evidence</a:t>
            </a:r>
            <a:r>
              <a:rPr lang="en-US" sz="2200" dirty="0">
                <a:solidFill>
                  <a:srgbClr val="254776"/>
                </a:solidFill>
              </a:rPr>
              <a:t> (3)</a:t>
            </a:r>
          </a:p>
          <a:p>
            <a:pPr marL="284400" indent="-284400">
              <a:buFont typeface="Arial" panose="020B0604020202020204" pitchFamily="34" charset="0"/>
              <a:buChar char="•"/>
            </a:pPr>
            <a:r>
              <a:rPr lang="en-US" sz="2200" dirty="0">
                <a:solidFill>
                  <a:srgbClr val="254776"/>
                </a:solidFill>
              </a:rPr>
              <a:t>supported by appropriate </a:t>
            </a:r>
            <a:r>
              <a:rPr lang="en-US" sz="2200" b="1" dirty="0">
                <a:solidFill>
                  <a:srgbClr val="254776"/>
                </a:solidFill>
              </a:rPr>
              <a:t>decision</a:t>
            </a:r>
            <a:r>
              <a:rPr lang="en-US" sz="2200" dirty="0">
                <a:solidFill>
                  <a:srgbClr val="254776"/>
                </a:solidFill>
              </a:rPr>
              <a:t> </a:t>
            </a:r>
            <a:r>
              <a:rPr lang="en-US" sz="2200" b="1" dirty="0">
                <a:solidFill>
                  <a:srgbClr val="254776"/>
                </a:solidFill>
              </a:rPr>
              <a:t>supports</a:t>
            </a:r>
            <a:r>
              <a:rPr lang="en-US" sz="2200" dirty="0">
                <a:solidFill>
                  <a:srgbClr val="254776"/>
                </a:solidFill>
              </a:rPr>
              <a:t> (4) and aligned </a:t>
            </a:r>
            <a:r>
              <a:rPr lang="en-US" sz="2200" b="1" dirty="0">
                <a:solidFill>
                  <a:srgbClr val="254776"/>
                </a:solidFill>
              </a:rPr>
              <a:t>governance, financial and care / service delivery arrangements </a:t>
            </a:r>
            <a:r>
              <a:rPr lang="en-US" sz="2200" dirty="0">
                <a:solidFill>
                  <a:srgbClr val="254776"/>
                </a:solidFill>
              </a:rPr>
              <a:t>(5)</a:t>
            </a:r>
          </a:p>
          <a:p>
            <a:pPr marL="284400" indent="-284400">
              <a:buFont typeface="Arial" panose="020B0604020202020204" pitchFamily="34" charset="0"/>
              <a:buChar char="•"/>
            </a:pPr>
            <a:r>
              <a:rPr lang="en-US" sz="2200" dirty="0">
                <a:solidFill>
                  <a:srgbClr val="254776"/>
                </a:solidFill>
              </a:rPr>
              <a:t>enabled with a </a:t>
            </a:r>
            <a:r>
              <a:rPr lang="en-US" sz="2200" b="1" dirty="0">
                <a:solidFill>
                  <a:srgbClr val="254776"/>
                </a:solidFill>
              </a:rPr>
              <a:t>culture</a:t>
            </a:r>
            <a:r>
              <a:rPr lang="en-US" sz="2200" dirty="0">
                <a:solidFill>
                  <a:srgbClr val="254776"/>
                </a:solidFill>
              </a:rPr>
              <a:t> of (6), and </a:t>
            </a:r>
            <a:r>
              <a:rPr lang="en-US" sz="2200" b="1" dirty="0">
                <a:solidFill>
                  <a:srgbClr val="254776"/>
                </a:solidFill>
              </a:rPr>
              <a:t>competencies</a:t>
            </a:r>
            <a:r>
              <a:rPr lang="en-US" sz="2200" dirty="0">
                <a:solidFill>
                  <a:srgbClr val="254776"/>
                </a:solidFill>
              </a:rPr>
              <a:t> for (7), </a:t>
            </a:r>
            <a:r>
              <a:rPr lang="en-US" sz="2200" b="1" dirty="0">
                <a:solidFill>
                  <a:srgbClr val="254776"/>
                </a:solidFill>
              </a:rPr>
              <a:t>rapid learning and improvement</a:t>
            </a:r>
          </a:p>
          <a:p>
            <a:pPr marL="0" indent="0">
              <a:spcAft>
                <a:spcPts val="0"/>
              </a:spcAft>
              <a:buNone/>
            </a:pPr>
            <a:endParaRPr lang="en-US" sz="2000" dirty="0">
              <a:solidFill>
                <a:srgbClr val="254776"/>
              </a:solidFill>
            </a:endParaRPr>
          </a:p>
        </p:txBody>
      </p:sp>
    </p:spTree>
    <p:extLst>
      <p:ext uri="{BB962C8B-B14F-4D97-AF65-F5344CB8AC3E}">
        <p14:creationId xmlns:p14="http://schemas.microsoft.com/office/powerpoint/2010/main" val="3063564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8E4524-B41B-05FC-A2EC-E7794F4D8D3D}"/>
              </a:ext>
            </a:extLst>
          </p:cNvPr>
          <p:cNvSpPr>
            <a:spLocks noGrp="1"/>
          </p:cNvSpPr>
          <p:nvPr>
            <p:ph type="title"/>
          </p:nvPr>
        </p:nvSpPr>
        <p:spPr/>
        <p:txBody>
          <a:bodyPr>
            <a:normAutofit/>
          </a:bodyPr>
          <a:lstStyle/>
          <a:p>
            <a:r>
              <a:rPr lang="en-US" dirty="0"/>
              <a:t>Two actions at the heart of a learning health system</a:t>
            </a:r>
            <a:endParaRPr lang="en-US" dirty="0">
              <a:solidFill>
                <a:schemeClr val="accent1"/>
              </a:solidFill>
            </a:endParaRPr>
          </a:p>
        </p:txBody>
      </p:sp>
      <p:sp>
        <p:nvSpPr>
          <p:cNvPr id="5" name="Slide Number Placeholder 4">
            <a:extLst>
              <a:ext uri="{FF2B5EF4-FFF2-40B4-BE49-F238E27FC236}">
                <a16:creationId xmlns:a16="http://schemas.microsoft.com/office/drawing/2014/main" id="{C4892E35-E981-A900-DDF8-A1BFB771DDE8}"/>
              </a:ext>
            </a:extLst>
          </p:cNvPr>
          <p:cNvSpPr>
            <a:spLocks noGrp="1"/>
          </p:cNvSpPr>
          <p:nvPr>
            <p:ph type="sldNum" sz="quarter" idx="4"/>
          </p:nvPr>
        </p:nvSpPr>
        <p:spPr>
          <a:prstGeom prst="rect">
            <a:avLst/>
          </a:prstGeo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F55"/>
                </a:solidFill>
                <a:effectLst/>
                <a:uLnTx/>
                <a:uFillTx/>
                <a:latin typeface="Arial" charset="0"/>
                <a:cs typeface="Arial" charset="0"/>
                <a:sym typeface="Arial"/>
              </a:rPr>
              <a:t>2</a:t>
            </a:r>
          </a:p>
        </p:txBody>
      </p:sp>
      <p:sp>
        <p:nvSpPr>
          <p:cNvPr id="3" name="Content Placeholder 2">
            <a:extLst>
              <a:ext uri="{FF2B5EF4-FFF2-40B4-BE49-F238E27FC236}">
                <a16:creationId xmlns:a16="http://schemas.microsoft.com/office/drawing/2014/main" id="{97621276-CE4E-C255-747D-7186274AFDFD}"/>
              </a:ext>
            </a:extLst>
          </p:cNvPr>
          <p:cNvSpPr>
            <a:spLocks noGrp="1"/>
          </p:cNvSpPr>
          <p:nvPr>
            <p:ph idx="4294967295"/>
          </p:nvPr>
        </p:nvSpPr>
        <p:spPr>
          <a:xfrm>
            <a:off x="267858" y="1431925"/>
            <a:ext cx="11924142" cy="4252913"/>
          </a:xfrm>
        </p:spPr>
        <p:txBody>
          <a:bodyPr>
            <a:normAutofit/>
          </a:bodyPr>
          <a:lstStyle/>
          <a:p>
            <a:pPr marL="284400" indent="-284400">
              <a:buClr>
                <a:srgbClr val="254776"/>
              </a:buClr>
              <a:buFont typeface="Arial" panose="020B0604020202020204" pitchFamily="34" charset="0"/>
              <a:buChar char="•"/>
            </a:pPr>
            <a:r>
              <a:rPr lang="en-US" sz="2200" dirty="0">
                <a:solidFill>
                  <a:srgbClr val="254776"/>
                </a:solidFill>
              </a:rPr>
              <a:t>Use ‘</a:t>
            </a:r>
            <a:r>
              <a:rPr lang="en-US" sz="2200" b="1" dirty="0">
                <a:solidFill>
                  <a:srgbClr val="254776"/>
                </a:solidFill>
              </a:rPr>
              <a:t>learning and improvement cycles</a:t>
            </a:r>
            <a:r>
              <a:rPr lang="en-US" sz="2200" dirty="0">
                <a:solidFill>
                  <a:srgbClr val="254776"/>
                </a:solidFill>
              </a:rPr>
              <a:t>’ – in all ‘layers’ and especially with patients / clients (1), organized around tests of change, drawing on many forms of evidence (2 &amp; 3), and involving research | operations</a:t>
            </a:r>
            <a:r>
              <a:rPr lang="en-US" sz="2200" dirty="0">
                <a:solidFill>
                  <a:srgbClr val="FF0000"/>
                </a:solidFill>
              </a:rPr>
              <a:t> </a:t>
            </a:r>
            <a:r>
              <a:rPr lang="en-US" sz="2200" dirty="0">
                <a:solidFill>
                  <a:srgbClr val="254776"/>
                </a:solidFill>
              </a:rPr>
              <a:t>| patient/client and family partnerships at the many ‘coalfaces’</a:t>
            </a:r>
          </a:p>
          <a:p>
            <a:pPr marL="284400" indent="-284400">
              <a:buClr>
                <a:srgbClr val="254776"/>
              </a:buClr>
              <a:buFont typeface="Arial" panose="020B0604020202020204" pitchFamily="34" charset="0"/>
              <a:buChar char="•"/>
            </a:pPr>
            <a:endParaRPr lang="en-US" sz="2200" dirty="0">
              <a:solidFill>
                <a:srgbClr val="254776"/>
              </a:solidFill>
            </a:endParaRPr>
          </a:p>
          <a:p>
            <a:pPr marL="284400" indent="-284400">
              <a:buClr>
                <a:srgbClr val="254776"/>
              </a:buClr>
              <a:buFont typeface="Arial" panose="020B0604020202020204" pitchFamily="34" charset="0"/>
              <a:buChar char="•"/>
            </a:pPr>
            <a:r>
              <a:rPr lang="en-US" sz="2200" dirty="0">
                <a:solidFill>
                  <a:srgbClr val="254776"/>
                </a:solidFill>
              </a:rPr>
              <a:t>Make ‘any change for the better’ </a:t>
            </a:r>
            <a:r>
              <a:rPr lang="en-US" sz="2200" b="1" dirty="0">
                <a:solidFill>
                  <a:srgbClr val="254776"/>
                </a:solidFill>
              </a:rPr>
              <a:t>the ‘new normal’ </a:t>
            </a:r>
            <a:r>
              <a:rPr lang="en-US" sz="2200" dirty="0">
                <a:solidFill>
                  <a:srgbClr val="254776"/>
                </a:solidFill>
              </a:rPr>
              <a:t>(and not yet another pilot project) – with appropriate decision supports (4), aligned governance, financial &amp; care/service delivery arrangements (5), and both culture (6) and competencies (7) </a:t>
            </a:r>
          </a:p>
          <a:p>
            <a:endParaRPr lang="en-US" dirty="0">
              <a:solidFill>
                <a:srgbClr val="254776"/>
              </a:solidFill>
            </a:endParaRPr>
          </a:p>
        </p:txBody>
      </p:sp>
    </p:spTree>
    <p:extLst>
      <p:ext uri="{BB962C8B-B14F-4D97-AF65-F5344CB8AC3E}">
        <p14:creationId xmlns:p14="http://schemas.microsoft.com/office/powerpoint/2010/main" val="129739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8E4524-B41B-05FC-A2EC-E7794F4D8D3D}"/>
              </a:ext>
            </a:extLst>
          </p:cNvPr>
          <p:cNvSpPr>
            <a:spLocks noGrp="1"/>
          </p:cNvSpPr>
          <p:nvPr>
            <p:ph type="title"/>
          </p:nvPr>
        </p:nvSpPr>
        <p:spPr>
          <a:xfrm>
            <a:off x="268288" y="98425"/>
            <a:ext cx="9030091" cy="1006475"/>
          </a:xfrm>
        </p:spPr>
        <p:txBody>
          <a:bodyPr>
            <a:normAutofit fontScale="90000"/>
          </a:bodyPr>
          <a:lstStyle/>
          <a:p>
            <a:r>
              <a:rPr lang="en-US" dirty="0"/>
              <a:t>Who are the evidence ‘trades’ supporting learning and improvement cycles and making any change for the better the ‘new normal’?</a:t>
            </a:r>
          </a:p>
        </p:txBody>
      </p:sp>
      <p:sp>
        <p:nvSpPr>
          <p:cNvPr id="3" name="Content Placeholder 2">
            <a:extLst>
              <a:ext uri="{FF2B5EF4-FFF2-40B4-BE49-F238E27FC236}">
                <a16:creationId xmlns:a16="http://schemas.microsoft.com/office/drawing/2014/main" id="{97621276-CE4E-C255-747D-7186274AFDFD}"/>
              </a:ext>
            </a:extLst>
          </p:cNvPr>
          <p:cNvSpPr>
            <a:spLocks noGrp="1"/>
          </p:cNvSpPr>
          <p:nvPr>
            <p:ph idx="1"/>
          </p:nvPr>
        </p:nvSpPr>
        <p:spPr>
          <a:xfrm>
            <a:off x="242094" y="1335902"/>
            <a:ext cx="11707812" cy="4799404"/>
          </a:xfrm>
        </p:spPr>
        <p:txBody>
          <a:bodyPr>
            <a:normAutofit fontScale="92500"/>
          </a:bodyPr>
          <a:lstStyle/>
          <a:p>
            <a:pPr marL="284400" indent="-284400">
              <a:spcAft>
                <a:spcPts val="300"/>
              </a:spcAft>
              <a:buFont typeface="Arial" panose="020B0604020202020204" pitchFamily="34" charset="0"/>
              <a:buChar char="•"/>
            </a:pPr>
            <a:r>
              <a:rPr lang="en-US" dirty="0"/>
              <a:t>Data analytics (and modeling)</a:t>
            </a:r>
          </a:p>
          <a:p>
            <a:pPr marL="649350" lvl="1" indent="-285750">
              <a:spcAft>
                <a:spcPts val="300"/>
              </a:spcAft>
              <a:buSzPct val="75000"/>
              <a:buFont typeface="Courier New" panose="02070309020205020404" pitchFamily="49" charset="0"/>
              <a:buChar char="o"/>
            </a:pPr>
            <a:r>
              <a:rPr lang="en-US" dirty="0"/>
              <a:t>Who is providing the data analytics, including about equity-</a:t>
            </a:r>
            <a:r>
              <a:rPr lang="en-US" dirty="0" err="1"/>
              <a:t>centred</a:t>
            </a:r>
            <a:r>
              <a:rPr lang="en-US" dirty="0"/>
              <a:t> </a:t>
            </a:r>
            <a:r>
              <a:rPr lang="en-US" dirty="0" err="1"/>
              <a:t>quadriple</a:t>
            </a:r>
            <a:r>
              <a:rPr lang="en-US" dirty="0"/>
              <a:t>-aim metrics? (e.g., IC/ES, INSPIRE-PHC, RISE-NOSM)</a:t>
            </a:r>
          </a:p>
          <a:p>
            <a:pPr marL="284400" indent="-284400">
              <a:spcAft>
                <a:spcPts val="300"/>
              </a:spcAft>
              <a:buFont typeface="Arial" panose="020B0604020202020204" pitchFamily="34" charset="0"/>
              <a:buChar char="•"/>
            </a:pPr>
            <a:r>
              <a:rPr lang="en-US" dirty="0"/>
              <a:t>Evaluation</a:t>
            </a:r>
          </a:p>
          <a:p>
            <a:pPr marL="649350" lvl="1" indent="-285750">
              <a:spcAft>
                <a:spcPts val="300"/>
              </a:spcAft>
              <a:buSzPct val="75000"/>
              <a:buFont typeface="Courier New" panose="02070309020205020404" pitchFamily="49" charset="0"/>
              <a:buChar char="o"/>
            </a:pPr>
            <a:r>
              <a:rPr lang="en-US" dirty="0"/>
              <a:t>Who is doing the rapid evaluations of ‘tests of change’? </a:t>
            </a:r>
          </a:p>
          <a:p>
            <a:pPr marL="284400" indent="-284400">
              <a:spcAft>
                <a:spcPts val="300"/>
              </a:spcAft>
              <a:buFont typeface="Arial" panose="020B0604020202020204" pitchFamily="34" charset="0"/>
              <a:buChar char="•"/>
            </a:pPr>
            <a:r>
              <a:rPr lang="en-US" dirty="0" err="1"/>
              <a:t>Behavioural</a:t>
            </a:r>
            <a:r>
              <a:rPr lang="en-US" dirty="0"/>
              <a:t> / implementation research</a:t>
            </a:r>
          </a:p>
          <a:p>
            <a:pPr marL="649350" lvl="1" indent="-285750">
              <a:spcAft>
                <a:spcPts val="300"/>
              </a:spcAft>
              <a:buSzPct val="75000"/>
              <a:buFont typeface="Courier New" panose="02070309020205020404" pitchFamily="49" charset="0"/>
              <a:buChar char="o"/>
            </a:pPr>
            <a:r>
              <a:rPr lang="en-US" dirty="0"/>
              <a:t>Who is doing the </a:t>
            </a:r>
            <a:r>
              <a:rPr lang="en-US" dirty="0" err="1"/>
              <a:t>behavioural</a:t>
            </a:r>
            <a:r>
              <a:rPr lang="en-US" dirty="0"/>
              <a:t> / implementation research to address barriers to accessing care and to changing practice?</a:t>
            </a:r>
          </a:p>
          <a:p>
            <a:pPr marL="284400" indent="-284400">
              <a:spcAft>
                <a:spcPts val="300"/>
              </a:spcAft>
              <a:buFont typeface="Arial" panose="020B0604020202020204" pitchFamily="34" charset="0"/>
              <a:buChar char="•"/>
            </a:pPr>
            <a:r>
              <a:rPr lang="en-US" dirty="0"/>
              <a:t>Qualitative insights</a:t>
            </a:r>
          </a:p>
          <a:p>
            <a:pPr marL="649350" lvl="1" indent="-285750">
              <a:spcAft>
                <a:spcPts val="300"/>
              </a:spcAft>
              <a:buSzPct val="75000"/>
              <a:buFont typeface="Courier New" panose="02070309020205020404" pitchFamily="49" charset="0"/>
              <a:buChar char="o"/>
            </a:pPr>
            <a:r>
              <a:rPr lang="en-US" dirty="0"/>
              <a:t>Who is systematically capturing qualitative insights from patients/clients and citizens and from clinicians?</a:t>
            </a:r>
          </a:p>
          <a:p>
            <a:pPr marL="284400" indent="-284400">
              <a:spcAft>
                <a:spcPts val="300"/>
              </a:spcAft>
              <a:buFont typeface="Arial" panose="020B0604020202020204" pitchFamily="34" charset="0"/>
              <a:buChar char="•"/>
            </a:pPr>
            <a:r>
              <a:rPr lang="en-US" dirty="0"/>
              <a:t>Evidence synthesis</a:t>
            </a:r>
          </a:p>
          <a:p>
            <a:pPr marL="649350" lvl="1" indent="-285750">
              <a:spcAft>
                <a:spcPts val="300"/>
              </a:spcAft>
              <a:buSzPct val="75000"/>
              <a:buFont typeface="Courier New" panose="02070309020205020404" pitchFamily="49" charset="0"/>
              <a:buChar char="o"/>
            </a:pPr>
            <a:r>
              <a:rPr lang="en-US" dirty="0"/>
              <a:t>Who is providing ultra-rapid contextualized evidence syntheses? (e.g., RISE-MHF)</a:t>
            </a:r>
          </a:p>
          <a:p>
            <a:pPr marL="284400" indent="-284400">
              <a:spcAft>
                <a:spcPts val="300"/>
              </a:spcAft>
              <a:buFont typeface="Arial" panose="020B0604020202020204" pitchFamily="34" charset="0"/>
              <a:buChar char="•"/>
            </a:pPr>
            <a:r>
              <a:rPr lang="en-US" dirty="0"/>
              <a:t>Health technology assessments</a:t>
            </a:r>
          </a:p>
          <a:p>
            <a:pPr marL="649350" lvl="1" indent="-285750">
              <a:spcAft>
                <a:spcPts val="300"/>
              </a:spcAft>
              <a:buSzPct val="75000"/>
              <a:buFont typeface="Courier New" panose="02070309020205020404" pitchFamily="49" charset="0"/>
              <a:buChar char="o"/>
            </a:pPr>
            <a:r>
              <a:rPr lang="en-US" dirty="0"/>
              <a:t>Who is accessing reports from OTAC, CADTH, etc. or preparing their own?</a:t>
            </a:r>
          </a:p>
          <a:p>
            <a:pPr marL="284400" indent="-284400">
              <a:spcAft>
                <a:spcPts val="300"/>
              </a:spcAft>
              <a:buFont typeface="Arial" panose="020B0604020202020204" pitchFamily="34" charset="0"/>
              <a:buChar char="•"/>
            </a:pPr>
            <a:r>
              <a:rPr lang="en-US" dirty="0"/>
              <a:t>Guidelines</a:t>
            </a:r>
          </a:p>
          <a:p>
            <a:pPr marL="649350" lvl="1" indent="-285750">
              <a:spcAft>
                <a:spcPts val="300"/>
              </a:spcAft>
              <a:buSzPct val="75000"/>
              <a:buFont typeface="Courier New" panose="02070309020205020404" pitchFamily="49" charset="0"/>
              <a:buChar char="o"/>
            </a:pPr>
            <a:r>
              <a:rPr lang="en-US" dirty="0"/>
              <a:t>Who is sourcing, assessing and adapting OH quality standards and guidance documents or preparing their own? </a:t>
            </a:r>
          </a:p>
          <a:p>
            <a:pPr marL="284400" indent="-284400">
              <a:lnSpc>
                <a:spcPct val="120000"/>
              </a:lnSpc>
              <a:spcAft>
                <a:spcPts val="300"/>
              </a:spcAft>
              <a:buFont typeface="Arial" panose="020B0604020202020204" pitchFamily="34" charset="0"/>
              <a:buChar char="•"/>
            </a:pPr>
            <a:endParaRPr lang="en-US" sz="1600" dirty="0"/>
          </a:p>
          <a:p>
            <a:pPr marL="284400" indent="-284400">
              <a:lnSpc>
                <a:spcPct val="120000"/>
              </a:lnSpc>
              <a:spcAft>
                <a:spcPts val="300"/>
              </a:spcAft>
              <a:buFont typeface="Arial" panose="020B0604020202020204" pitchFamily="34" charset="0"/>
              <a:buChar char="•"/>
            </a:pPr>
            <a:endParaRPr lang="en-US" sz="1600" dirty="0"/>
          </a:p>
        </p:txBody>
      </p:sp>
      <p:sp>
        <p:nvSpPr>
          <p:cNvPr id="5" name="Slide Number Placeholder 4">
            <a:extLst>
              <a:ext uri="{FF2B5EF4-FFF2-40B4-BE49-F238E27FC236}">
                <a16:creationId xmlns:a16="http://schemas.microsoft.com/office/drawing/2014/main" id="{C4892E35-E981-A900-DDF8-A1BFB771DDE8}"/>
              </a:ext>
            </a:extLst>
          </p:cNvPr>
          <p:cNvSpPr>
            <a:spLocks noGrp="1"/>
          </p:cNvSpPr>
          <p:nvPr>
            <p:ph type="sldNum" sz="quarter" idx="4"/>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E2CB33EA-91D6-F140-A440-0A130B2A34DE}" type="slidenum">
              <a:rPr kumimoji="0" lang="en-US" sz="1200" b="0" i="0" u="none" strike="noStrike" kern="1200" cap="none" spc="0" normalizeH="0" baseline="0" noProof="0" smtClean="0">
                <a:ln>
                  <a:noFill/>
                </a:ln>
                <a:solidFill>
                  <a:srgbClr val="464F55"/>
                </a:solidFill>
                <a:effectLst/>
                <a:uLnTx/>
                <a:uFillTx/>
                <a:latin typeface="Arial" charset="0"/>
                <a:cs typeface="Arial" charset="0"/>
                <a:sym typeface="Arial"/>
              </a:rPr>
              <a:pPr marL="0" marR="0" lvl="0" indent="0" algn="l" defTabSz="60958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64F55"/>
              </a:solidFill>
              <a:effectLst/>
              <a:uLnTx/>
              <a:uFillTx/>
              <a:latin typeface="Arial" charset="0"/>
              <a:cs typeface="Arial" charset="0"/>
              <a:sym typeface="Arial"/>
            </a:endParaRPr>
          </a:p>
        </p:txBody>
      </p:sp>
    </p:spTree>
    <p:extLst>
      <p:ext uri="{BB962C8B-B14F-4D97-AF65-F5344CB8AC3E}">
        <p14:creationId xmlns:p14="http://schemas.microsoft.com/office/powerpoint/2010/main" val="3381490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4813" y="3244334"/>
            <a:ext cx="306494" cy="369332"/>
          </a:xfrm>
          <a:prstGeom prst="rect">
            <a:avLst/>
          </a:prstGeom>
        </p:spPr>
        <p:txBody>
          <a:bodyPr wrap="none">
            <a:spAutoFit/>
          </a:bodyPr>
          <a:lstStyle/>
          <a:p>
            <a:r>
              <a:rPr lang="en-CA" dirty="0">
                <a:solidFill>
                  <a:srgbClr val="000000"/>
                </a:solidFill>
                <a:latin typeface="Times New Roman" panose="02020603050405020304" pitchFamily="18" charset="0"/>
              </a:rPr>
              <a:t> </a:t>
            </a:r>
            <a:r>
              <a:rPr lang="en-CA" dirty="0"/>
              <a:t> </a:t>
            </a:r>
          </a:p>
        </p:txBody>
      </p:sp>
      <p:sp>
        <p:nvSpPr>
          <p:cNvPr id="3" name="AutoShape 2" descr="https://cac-powerpoint.officeapps.live.com/pods/GetClipboardImage.ashx?Id=e5cfc9fd-5a86-4d1c-8e34-17e524d9844d&amp;DC=CA3&amp;pkey=827a7b88-4da0-4f03-9051-b8ec28df06c8&amp;wdwaccluster=CA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5" descr="data:image/png;base64,%20iVBORw0KGgoAAAANSUhEUgAAATIAAAEeCAYAAAAJqJmIAAAAAXNSR0IArs4c6QAAAARnQU1BAACxjwv8YQUAAAAJcEhZcwAADsMAAA7DAcdvqGQAAEcPSURBVHhe7b0HdBzXled9uxs5Z4AIBAlGgARzksQokqIoSiIlWcmWvZY9a8/YGo89u+uZ2dHn49md3TNzzuzZXdsjr8e7DpJsyRIpBknMOYkEM5gRSBCJSETOQHd/93+7H1hsAhQpkRJLuj+eYjeqq169evXe/917q+o9BxGF8eLlBeBv4ORlYF1cXFzy4sWLkzMyMmLj4+PDeV2Qy+Xy4Ee32+30eDyOoKAgT39PjzM4LIxXuZ38A3kcDofX6zVp3gT2czqd5jgDfweu9yXjdQz83tfncIWEeCRtPg65XEPuCwZbB5BPcx5gqOPgN29/v+N2joPPwPVDHcf/J+/XJ2k5HEG8mo9DLv8vQ6cZePzBtgs8jg83r/cfh4sO5wQC9zfpD3UcYH7HuZnjDGzP14Urhe/4lmskOzLWNEFgGQ12nMB8yPr7uC58FscBt3P8j60Lt6hzQx3fbAfM79a6AOS4fB44J9mer5HX6bwhH9jGmq4pI1NO+Jv/67/W3NxZVVXVvHbt2npe3cAL9kFaDvwXyosRLnxiZ/kxNDQ05V/+5V8WTJ06+ZGkhKT82Pi4jNiY2ITgkGDy8tbY2+vBF3x3DHwX5BC+P5z8yWcnK2U7/op1XtnImoaTv3uIS4u38V9r/IS/eT22cfI2Hg9XWH/avoxwtvmTC2PgOADHkp3kb+TPl4bJq+84/Jvsw+vNceT7EOfD22I7WWVND5v6t72hTGQ9fuCzxXpm0OMEwvv49rt+HDl3TtCUnS/b+M9/YAa7BB7fl2d85z9kHwv+Y8g1Cjifm48DfNvLNv7t8R+SueG4/u8CdsUGzK2OA66ngTIy+faVFbCmfT0P/gMhMdQFRo4jGffVOcC59B/H7IddfekN1AX8Lslcv0ZSrwbOlZEk+A/eftA6J7/LnzfmFV/lk7/IPvz3x9YF7OzbD1zPty+/16+R2c+3HZCs+NOzXv87qXMm37euC/7jyJ++df6dyMEf1/Pmx3+M260LTqeLuru6qLm5uaG5paWqsaHh5MnCwi0/+MEP9vJmTdgWKcIiA/g+sDz11FO5P/rRj36Yl5v7ZGxsbFRfXx/19/dDHbGtoijKZwaEDp0Ge34UHBwMUWs6c/bsuz/96U9/vmfPnsuwJ4N4QTfm68p4n6VLl475yU9+8o9Tp0x5mncM6WI1hIDdpKyKoiifEdAf6FBvby+FM2lpadMmTpyYVFhYeAxCFswLRAwqhc/Yn/3sZ381Z86crxorTFEU5X4CguZyOh2pqSl5iQmJnRAyq2vpevnll6e89NJL/zXI5QoT/1VRFOU+BPqEqF5GZuZ4WGBQK4gYvocsWbJkaWxsbNytRMwRHEKOiAhyREb6PkNC/L/cHvB3XS6X+Lv4hO+LDNwuCNqGOEMpPCiSIoKiKMwVQUEOeMjK5wWuoRX8jVhG4HpFuZu4Waeio6OToB9RvJjaFnvo0KH/l5ubu9QzVFDfFUS9h/aR+8hh8nZ0kCM8nJxTplHo/Id9dyo+Jo6Git3Z2Un19fXUwfvj76ioKEpJSZGK/3FxONy563b30N6rm6is+Rz1u3spOjyBZqQsoglxU6jf2+ffUvksQGeE8ENbWxvFxMTI9cQ1bGhooKKiIho1ejSlJCd/7HUFJqCLbdUbUG4X1CwIWYzle3JJSckGrnh5N92dRAXr6abuX/8rBR8tIFYQsYy4yvnELW8Chb/y12ylsS4OUQlRUVHBq6qqKDQ0VBoBQPAOxxs5cqSI2lCV3sn/Gnpr6bVzP6Xq/lLqC/GQlyXY0e+lsN4wWpb2Aj2e/ZLvlq+cknKv2bJlC+3Zu5daW1spii30J554ghYvXkwHDhygX/7yl/Tyt75FCxcsEGHCYq4tBAv1AZh1SOPYsWM0bNgwGjdu3G2Jn6LgERZYYqgtiJWhVjm5Vx02WPXx8sY9b71OQXt2UlA4u3JxceSKj+PPeAriChzK4tbDIiep+CuoFVTadrbAysvLYQpK7x3BbimWOE4LwlZcXEy9fb3+PW4Eotnr7RERu+Q+y8dltzIihiLDYykiOpbc0V5aU/kr2n91C7nUzbznoBPavn07/f7119ki66Pp06Zx39ZPv/jFL2jPnj1yvTvY8u7p6aGrNTV09epV6bAgYFhgwVVWVlJVddWAZV5aWkp/eOst2rFzp3R4RugU5VbgmTcIGJ7UB6g1MT/+8Y+/HeRyhd/QG7LL5z5/lmjNOxQSGkYUGBPjCucMCyNvbS15MrLINTwbtxX8P/pAehCxEN43koUvsLeFkMmt1Z5eEbZAEBPbXr2eClq2Ulh8rAibJOFfgoKC5UGShrYamhT/AEUE8THUKrsnQGBgXUG0XCxo/9/fvypW2IQJE6iCxSkSnVN8PB0+fJjw6M7GjRtp7dq1In5jx47lbSrof//sZ/Thxg9p9+49dLmsjDIyM2n1u+9KHUHY4RoL2Zw5c9QqU24LExvDJxa8xyArrDjYdfTUVJOnvpYcIaFQJf8v13EgvtXSQu4rl/Fqin/tdVDxW/h3iNhg8Q8cF9ZZU1PToD2xyxlEJY2F1Bfq4UwijuL/wY/H46WQsAgq67hIHb0t8oSwcm+A9VRdXS0WV1ZWFotQBnV3d4tL+B/++q/FvcSjO+jg0Ft+5ZlnKIO3g6VVV1fH4tZNEydOpO9857s0a9YsKigooOKiIpo/f77Uj7y8PFq2bJmKmHLbiHhZFtS9wcHzZLCynENsgB0hUP1DP/mPoDDuUg4FGsitnlvr7++R4wxVvfHahtvdxw1g6Dwonx4IDCxrdDgiWIzpfPCJTgR/4YbRvHnzaMmSJTR1yhRqb2+X7eNiY6mluZk2b95MZ86ckX3gdubk5LDFH0ppaWk0fvx4SU9RbgcImTGfUPf470GEiiuuIyKSHOHsPg4hVF6IHFtljqiowS02rqzh4eESMzGV3grWoZLDKhsMNJ7oiCRyuNkiQzQ/EE7S099HkaGxFOQKHSwLyl0CFnVqWirFs/tYxm5hYWGhXB/cpfwRW2Svv/EGBfvDD+i4cF1d3EkBXOe3//QnOnL0KM196CGaz0IHUcT+6MRgweGuNlxSRbldULvQ5AcsM7fbfZPKeFkgnGPGEo0YRd62VphO/l/8cOX0dnaQlyu3a9IU4prr/+E6sLYSkxLlzhSwihm+o3Hgt+QhbtXjsQo8YhHSEyqWGV58HYD3hxXQ0dZEk2MfoLiwJD4pvX1/T+FL9MLzz8sjM//8z/9EP/2Hf6B//G//Ta4lYlu93GFBjIyF3ct1Au4nri06q86ODrlDeeTIEWptaZHtEBsdxtbYTnZB33777RvqiKLcCvh55jky1JqIv/mbv3n5pmA/f3fGxZOXLbK+I4fIxRUSsTIH3ES4k21t1NPdRY4Xv04h0+cMKmSolLDIEAPDXSoE942biR4b6xEfyczMlHWBeLweGhaRSZ29XXS2/hAfGwF+dm9ciMP0UVvrNUrxZNLXRv0VpYYNI7e6l/cU1I+M9HQaMWKE3ACCJTWO3UHEwyZPniwiFhoWRvkTJ1JiYiL18zWGBZefny/bobbhtvmkSZPksRu4kkgL20DoEhMS5BEMRbkdIF7J/k8sabW1tbvDw8LibnqODMBNOHGUPBveI/e5QqLOHqKwEHKOG0+uFasoeM5cn7ANAcSsp7eXaq5eFesLcRGsg6ihN0ZsBOI2mEU2AOdyV/UHtKt2HVV0llK/p58iQ6JpcswD9Hjm12hEzFhy8zrlswEWGa4hriWuIyxrfMcdSvyN77C2sB0WWGUA7qQZkgj7Yxt0aGY7pGO2VZSPA+KV4v/EklpbW8NCFj64kAFUwGsN5MXClc8R5CJHfAI5k1PhP/AGtxAhBr0wgsCopMbtQMUNY2sNGbiliDF4st/BhmR9dzW197SIpRbMllliWBpFB8dQn2fw59CUewvE6OOunaLcK4yQmVuJafX1dTtDQ0KHFjKAGJmTdxHlwcJW2K22HwRUfCwADeBOG4GLfUvcpRR4Xw/+WQbgUxTlywOUwIiYqMpgz3jdBLbpZ+sLsTB83qGIAQgXjoXlk/TkiIH1e/p8i7dfRUxRvsSY248QMwiZc8DKURRFsQlQLSwwifxipnEORVHsBawwPO8AvwwPxqbW1dVtHfKupaIoyn2IETLjWiZXlJdvDYOQ3U6sTFEU5T4A4jXc91VczOSKioqtISEhtxwhVlEU5X4CQpbFi7HIUnt6ejazkMXyd0VRFFtggv0QMVnUElMUxW5YRUxRFMWWQMgMxjpTFEWxFTe4lbx4HYMO9qUoinL/YiwwfELAnF6vV91MRVFsBQTMvGupbqWiKLbEWGJijfGi1piiKLbDWGHGKlMURbEdEDJjlQEjbIqiKLbBCBc+1a1UFMWWWC0wFTJFUWxJoCWmrqWiKLYDwoX4GMQM3/VFS0VRbAfECwMqmmC/upeKotgOY4VBwORZsk8yEYiiKMrnCYQMImYsMbeZok1RFMUuQMiAETO4mYqiKLbCWGQAPqX6lYqi2A4TIwNWUVMURbENEC8sao0pimJbIGLATD6iFpmiKLbDuJMDj2DowIqKotgNq5CJa6lDXSuKYjcgZBAx41oqiqLYDmORGdQaUxTFdhiLDAIGQcPfiqIotsJYZEbQEO1XF1NRFFsBAVMrTFEUWzNgiTEqaoqi2BIIF1xJxMiwePTxC0VR7AaEDMJlBE1RFMV2GHdSrDGs0GC/oih2w4iYscr0yX5FUWyHETJrnExRFMVWQMiMK4lPscoURVHshBEuY42pRaYoiu0wQgZrTIP8iqLYEiNkuGOJxaF3LRVFsRsQMriTGMYHi1fvWiqKYjcgZBAwWGMaI1MUxZYYiwyIZebxeNS1VBTFVgQKWb/T6VSrTFEUW2GEDJ9mURRFsRVGvPSupaIotsWIGD4hYHrXUlEU22EEDGIG1CJTFMV2QMhMjExRFMWWQMCMmAF1KxVFsR3GtXT7Px0aI1MUxW5YXUt8mliZoiiKbYCAAQ3wK4piW4wlhkVcS14URVFsRaBrqZOPKIpiOyBgVqtMURTFdkDEBh6G9S+Koii2AkIG8TJipq8oKYpiO4xbicEV1RpTFMWWGIsMYiZWmQb7FUWxG1Yhw3edaVxRFNsB8YIlZsRMRUxRFNthLDKAT7HKFEVR7IQRLrXGFEWxLRAyCBisMeNeKoqi2ArjWhqLTEeIVRTFdtxkkeldS0VR7AaEzIgZUBFTFMV2QMSsBP6tKIpy32O1xvA8mXnnUlEUxTYYCwyfao0pimJLIF4I8htrzKl3LRVFsRvGtTSCpnctFUWxHcadNLExtcYURbEdRsgGBExdS0VR7IZxKQFcSnUrFUWxHVbXUkRNY2SKotgNI2RALTJFUWyJETKM2Q9UyBRFsR0QMoiXmxfEyjTQryiK7YCQIT4Gi0ysMb1rqSiK3YCQDYgYoyKmKIrtMBaZoiiKbYGQwQobCPLr4xeKotgNE+w3gX4VMUVRbIexyIC4mBrsVxTFbliFTAVMURRbYoL9xqXUYXwURbEdxiKzLoqiKLbCCBmsMBP0VxRFsRXGtTQCpm6loii2w2qRAZ1pXFEU2wEhMy6lCJoG+xVFsRuBFpmKmKIotgNChsWgbqWiKLYDImZeGpdPj8ejYqYoiq0w1pixzDxOp1PdS0VRbIURMvN0v0vvWiqKYjesFhnQu5aKotiOAQHzf6o1piiK7QgUMh3GR1EU22F1LSFm6lYqimI7IGCwwDAdnHzXGJmiKHbDCBlQi0xRFFsCIcOjF5gSDoKmQqYoiu0wFpl5ul8D/Yqi2A4IGeJjA9aY3rVUFMVuQMjgVhpUxBRFsR0QMo2LKYpia4yQqZgpimJbTLDfLPqupaIotsPqWsqnBvsVRbEbgcF+RVEU2wEhM2ORiSWmrqWiKHbDuJbqTiqKYlsgZEbMVNAURbElxrU0AqZupaIotgNCBhFTAVMUxbZAyKw49PELRVHshomPQbzEzdS7loqi2A2IF54jg3gZQVMURbEVYoX5vvqETGcaVxTFbpgYmREvt840riiK3TBCBiBmOtO4oii2wypkEifTYL+iKHYDQmYN8qs1piiK7YCQQbxMwF+H8VEUxXYY19JYZoqiKLbDapGJqGmMTFEUu2EVMgn286IoimIrIGQQsSBeIGgqZIqi2I5Ai0xRFMV2GIsMQNCwKIqi2ApjkRm3UofxURTFdhghAxrsVxTFlhjXUqwx/9+Koii2wmqRAR1YUVEU2wEhg3ANWGIaI1MUxW5AwIyYKYqi2BIjYiZGpq8oKYpiO4yQQcRUwBRFsSVW1xJipvExRVFsR6BFplaZoii2A0JmUGtMURRbYoTMWGP6ipKiKLbD6lrKd71rqSiK3YB4WWcaVxFTFMV2QMjMMD4QMZfONK4oit0wMTIAIevXmcYVRbEbRsjwaRZFURRbAeGCKwn3EovetVQUxXZAyCBgRtD0XUtFUWyHcSdNwF+H8VEUxXZYLTJFURRbEmiRqVupKIrtgIiZYD9waIxMURS7ASGDcOHpfjAQK1MURbELGhtTFMX2mPgYrDK4mHrHUlEU22EsMuNi6uMXiqLYDgiYETEN8iuKYkuMawlgiRkLTVEUxTZYLTKgM40rimI7jEWGT42NKYpiS6wWmbiYGuxXFMVuQMQAhEy+q2upKIrdgHjBEoMVBgFTEVMUxXZAyIwrqXctFUWxJVbXUq0xRVFsCYQMAgZrzLiXiqIotsK4loiTSaxM71oqimI3jEWGYXxkol69a6koit2AkGGBNQYBUxFTFMV2QMSsOHWmcUVR7IZxLYHEyXSmcUVR7IYRMuNiqjWmKIrtgHBN8H9iSWtsal0dFRUd43a7+U9FUZT7H1hhcCmNNeZV11JRFLthBAxiBhxer/ytKIpiGyBkwCJe9jXIHA4HsUUpn4qifHkIDPDDtfR/tRcOh5N6enro2rVGQnzvbokZ0lFhVD5PTP3Tujg0RrUQ2UcJOTwedi5tBsS3ubmZduzYQ+vWfkD79n2EASL9vw6Oy+Wi4GAzLzHJ96Cg63+HhLgk3f7+fll8xaN8UYE+oA6EhroohJdAwUB9CeP1WLCNte7cSzweD/X29sn3vr5+Xvo+tZihXuMcUN9Rz3FudgdnkMKLscwi/u5v//PzwSEhYR8nBPcTuNiHDx8lj9tLKx5fSkePHKeo6ChKSEgYVNBQESrKK6msrJzS0lL5QjroxInT1NraRomJCZLe0SMnKDQsVLapra2ljIxhvN6+brcyNKgPbreHzl8ookMHj/D1rqeUlOQbGnhNTS3t33eIzp69SJcuXWHrv5eSU5K4fvk3uAdAcGpr67hunqTs7OF06lQhlXO9HT48y7/FnYM0Gxub6OCBw3T82Amqqq6hiIgIiomJ/tjO/37GWGQD/qTdTgaVEBZTV1cnZQ1Pp/i4aEpKTpKKdyvaOzrYgtvJ+5NUyu3bdtLOnbu5l4J110KHDh2hzs4uTqeOqquvEow1VGzTG+LT6XLKOlSOwcB6/H7Dfk7HwDqzHz4H29bKoGkNkQesHyot2ceyLb5jnW+fm9O6k20B/sZifjPfsT32A779TRkMtu7GY5r9DdfX3VgW1v1NGoMdC1jTwPfS0su0d/c+io2NpaKiYtq7d/8NaUBAThWelrqFJrJ5yzY6f/6C/IZ0TVomP8B6DLP+xvwE5tFavrCYHNTB9bSkuFTCJRkZ6ZTNIoY2in1N+iZtYNaZTyvYDp7LunUbqK6ujttLFrW2tLIX4/sbFpo1XWt53e/gTJN5gXrhe+Tf/edXnwsODraVRcb5pe6uHu4tz7MVFUYn2bqaNXsGxcZEDnnrIjoqio5yjzR2zFhqamymysoqaqivpwcfnE1XrlRQC1/gSZPy+QLXcyUup5Mnz9JHHx2mjPRhFBcfKz3lpg83sxjupqamRu4xs6UCAFQYVLyjR49LJSk8fZYSE+IpPj6eCk+eprW8ruDwERG1EdkZ0jsWnj5De/fsp5Pc6yYlJbE1GTdgASK9I0eO0XqugKdOnqGoyEi2JJOpvv4avb9howhwP7sdyJsrKIgthsu0Zs16OlJwlBtmDFuZiZIOKufFi0VsvRbQ6NGjxATfvHk7l5GXe+VwWvveetq9ax/V8bkNZwugvb2NdmzfTencgMLDw2jbth3kdDipvqGBrZODXB6HqKm5iUaNypHGhXxu2riZj1FMWzZv43JppqtXa6ThVFZUU2ZWBqcTLtbwe3ysjw4ekr9TUlLESsC63bv38n5NNGJENnV3d3M622nT5q1iGefkjJTz2LdvP5fFB3y9z1ESn1tiUjyLSpGUayGXX0VFpcRKR4wYLt/f47KQY4XxsVJT2FVDx7WLNvL1KykpoaysTMl7VlYWzZ41hdrbuqi4pJRmzpwm1wC/4Tzg1q18chmNHpPD9aWaGvkY+fnj+Zjn+Bjr6Axfw5gYlLfPqt+9aw99+MEmunihmBIS4+WalpdXyLYHOT+4vOnpaZzHKtqw4X06ffocl3knpxFFq1evZTE9yH93SH6nTpsilmBLa4v8vZtFFxYV6mRUVCQlJydTZ1cXbd60lbayyEKgDvAxxo0bO+AG4zxg3TU0XKMXXniWRo7M4no7QtLFccK47eziPJ84fpL27z/A+4XKtbGDoKHlGRGTVmPHdy3RiCbm51EON6iDBwpo6dKFlJWRSrUtHup3s9Dx2QWeVHBIMFeiYVR99SpVVFaK6Z6ekcEVrYoFokF65sjICOrp7hFRg8Alc2+8fftOttS6affOPZLG4088Jo0UPTjiDQCCVlRUImL18OKFLBo5XPH2cDot0rDmzX+IFiycJ2JwrbGVXdpWOnvmPC1atIDi4uLYGiwQKxEVD+JTxY3mSMERWrJkMc3gxlVUXMKVuV8aIhrN40+soLPnznFjvsiWaRd9wI1n1qzp9ADneRNXbFRqpIVySk5O4YZVJNvVc4WG2xzJwogGgL7riScfk/NHQ0Me8Hu/GzFCYqFvEAsB+55mcc7Ly6OpU6ZIozXAcmnm4z322DKxWC6XXqIVK5ZTI4vTBc4fBH79+g/kei1cNJ8b+14RCQhNCHdIL774PDWzAELY0DFVVVXRSy+9IOJ95coVqueOBRbzylWPs0WRyR3JLt62RcQ8d/xYmvPAHDp95qx0Tsj/Dcdikayra+CGWyZl9eJXn+NOI5mKi0qlLowdO5ouXLxMx1ggpk6dPNCRGHDeddx5VFfXcT4aKCMzgy5frhQxmTvvIRa1fBaR7SLABYePimW3/LFHWWgTpFNDvtete1+EcPGSRXSI90Ong+1Lii9xhzCK08jja7aFRSSIy22ZlEV7e7vUqWvXrvmuAYvOGS7/fO5oR/M+8B7a2troCB+ztqaGnlz5uHgcsOQ8HhP+9oVg0DGjk4iICOE65KYw7qBGjRrJ17xeQiuFp87QmLFj5FzQeaKTtouQGTEDDsSL7AZMclyEeLaUnn76CUrLGEHvHu2lb7/ZSb/e300tndcbmsHpdFEmC1dZ2RWpIKncU4/nhoBeHmmlpiazMAWhG6MxY0bThLwxNI17RbibsBh6uXeeNWsmjRs7gh58aI6k08+qCcGAqwvBQsOYPCmX5s+fS48uXyaCMXvOLBaDTvkdjbq9rYNz46BJk/Np7LgctgInSANsa2uXtHBpwsJD2XKJENcmiIVt2bIl0ihQKXFMuL6wSJEmLBekD/FqaW7jc2uiq+xmIylU5OTkeIkLwpWC+x3FliksRVihaOyjRg2nOSyAlSzubv/5GPAdC9aPHz+OJk/JZ+s0TgTSEBoayuI2iXJzR1MCp5vP5wXrD0LR2dUtooWOAXm81tDI59HK+a+RdGApXLhwUcQ/PT2VIiMiubH10alTp7nRTqQJE/JoGFswuA5VVdVSRl0sAij7BLZ4p02fytuMY0tqhuQJ6QYeC8II6xKndeLEKb62o6RzwHm1cYeyaeMWmjJ1Eqcx/QaBhpDUcN43b9pBv/rl/5UOZhLnCWWL+gKBQb1oZ0GpZAsLojtjxnROP4c7oEW0cOF83r+Wgtlinj9/HuVPHMf1YxRvVy6WHqzBBx+cJRZqVVUNb7+Ay20E17EZss5YvOZ6DGcRnzp1otSbft4feai+Wi11cvTobHr44YViZVuvDb7DcodImtVIDh0y6qybOyxYiCjf/PwJkleka455PwMRu6GV221cRVSogoLj4pacO3uW9p65Rj9Y3UU/fK+bdpW66Z+399LLb3bRh6d72S3y78RA/ODqFHOv2ckVPTklWVyXs2cusJD0yN/okFGBQ/hCg5CQUJYV70AFd/FvqA/BQcHk5Y1ROXDRUWG8vA3cPIB1qampbDk0iuuFyutLN1R+ByEhIZyuT2ARqzAVEEFouA0rVjxKcbFx0vujsXV2dkqFhND19HRL45s0eaK4HaiAbk6sr7+XBXQpJbOrak1v8uRJ7KIWSi88bBgLRmSYVGKkhzwEubii4wuXl8frkXPj7N7QsF1s5iJJa0MReB8nXxMDzhPb+BqhV8RbjsP5QF4XPTxfGuUcFniI/FVuxO/8aQ2LUwVNmJhLj7BoQ5Q3sGUF162ULTyUYXNTC1deX8OGuwsxMFlBugDnFBJwLHResEgef2K5WNuwasXN53yjzOBOzpgxzXf+FnDucEuXLFlAY8ePEZc2KoqFgtfjHHGzH9dtIVvVKSkJcocR1x95Qv2JZ6FGZcH1BchqEP+OdFE+qI8oYylPXuAO4iu2QfqBoMPgopTrYH7n0pAOFtUc54u0rO0Z26HTQtwXx0fZoT6gU0D+kGZoKOqh75ykfgdYpfcrKAGcqeWqofjsAQr7zJlz7CpdFKvnseVLqDs4kd4/ze5gr5fCWX86+og+PO+m4xW+C2zARYYb57ul3S8XEvEkrxdWUru4kWgA2M40YHx393skDuLlBg4Xr62tS+IOqWkpUvmwLWJ2+BumfW1do8SM3n7rXbEKkPYC7pERu4BgmnTNMYD1Oyo44newVObNf1CsP1hesKRwt2nYsDTpfUNZFLvY4kG8Bw0qLy+XHnroATkexN53mZG2l0axqwuLq+hiibjjKMekpEQ6dvQEuzk94l4grhYWFkp93CCqq6up4VqjxIV8jQNCPXg1Mb8P9h2NBoKOxgkrd/6CedTL1qeHWyTiedHRkfT0V1aKeMJ1w7VFJ7Ny1ZMiHIglITaJDmDZssUUn8CCwRbb8Ows+URcDo/gHGc3DuUGyzOIOxnrsThH4vLBgnpy5QrKYvcQcSuRAW7Y5hEHUTYLyD8sI1iKi9liRAyt7HIVW51xFB0TKZb0rNmzxKVzOIMoMzOdy/E0u4HtdPzYSXb3N1JcQpy4iYhTNjQ0UzHXjzQuDwgGhBAlhbKBdXmM90EIA7FTuPPImylPLAN1hHdCXcQ1Hjt2rLjou3YfYLHfKteSkx4A13k0l0Ul158jBSfkPOG+F3H9RH1B3bbWPRzHLqCGJ/GCrh1XLuJv/+7vbRPsxx3G48dPUjwLEnpZuGShIS4WLqJ21ghYYKiP+Pzug6E0Po17Of++ABe2gd3KFHYjx3Mvi0aOnj42LoZNa76w3PDgTri4F83JGcGi1UnlbE3NeWAmxcTGsiV4RGJjELZly5ZyZfJZbgCVsYVdFTQuWBEz2UWAaKAhIggMdxBxOLg2cBNDuCfM5gYJUx7u4MiR2RJ8xXVA5T7LjXrr1h1UxQI0a/ZMrrQ5fIwEPv4B2rljF/fAfTQpf6IIEoR0I1stqNT4e9y4MX4x84Fet4LFET34goVzpfIi3oPY3N59B8SCWPrIEhF6lCnSLykqlUdaTGAfogkL1pouGlsxi3smp5WclEAXi0oonYUWFiWEEz3+2DEj2QKMos2bt0rQHu72hInsTvf20NbN2+UxGjTuufMekEaK2OL+/QfZ8ggSAUGeIER79uzjI7KlyMeHFQULuqOjncvKJWniwk9mCzWSBd96rIkT82QblNteTgOuOVxZdGK4ebJnz34aydfa16n5agvOCzcPcPMjlxt8BLu8rexC4ibQ3LkPUFdnFwvHNoljwmpDJ4U7jFf4923bdoo7PW36NLmmqCu4Q15QcIzG544XF9Z3zXHjYIJ0EOic9u8/RAcPHKJw7qyiudzhVtfU1MgNIpQBXObxueOkM4SFj7oF8YRljzuTOSNHiss9e85MqQ8A5xMXF8vXMVpuLB04cJCq2Rp7iM9h8uRcFtdGcY8RNoDljLqOeoFOPjBeeL8B8crjxdTG1KbmtjVc0Wwx+gUqGMzkPbv3URNfPMQKFi9eRP/zxHB663ivWGRd3LlOy3DQh9+Lougwh7iLViBmuMCm0uJvNBBz4XAMYP0dDd+sRzlBaKxpGLAtYg/4xPb4Hd97udEGB4fIOmta+B3f8WdgxUEFhtWBY5m0zH7oWVGBTR6w3o0gLyeBRmtNC79dvlQmQXLc2UVQ28T2AM7HiJPJL9LHJ9ZjncH63YDtTD6s30365jvOGwsamSkDfMK6gBVlLRe4iC52dw1Iw5S7Lz7aTrt27hYrGg0fQXTEvWbPns559x0n8FgA6cLVw99IE1jzagXrsGB/EHhuCKojiYEy4nVOXgKvv/lEOsi/yY817cBtgNnOYN3e5AU3jIqLi1n0xrPVVyIx1G99+9/58mPBpI/YIW5omb/xOVi6gfvfj6BkzDA+qL3JjU1ta9htsc0wPihsPG/D5S8ngWxfruulv93QTdsv9tOkdBf9ZHkozRsdfIM19mUF5bWNLTs0kLnzHhwQLTuDxoc7sbiTCnEaPnw4W0BTxAK0QyO8G6AMcPMDVjjuEEewGwzLHe71UGVgBOyLANp+Li/GtUxuam5niywy1i5CNhh43KK21UOnKt00OtlJI5NcbKFwb+v//csOely4j3CdvygVGfFJt9tnxeAxGFhiXxYRM6CTwlMHeDQHd9xhWNm5Hd8JEC/jWsKnSmlp7Xg3PDzC1kIGgvhsgviiutmt6vtyXMvb5ovUE1vBeYEvm4AF8kW9vrcCV964lhCy1JbWzncjI8NZyL7clUFRFPsAAbO6likVFVWrw8IgZGrGKIpiDyBecC1hjYlFVlVZuTo0NDTmy26eK4piH6wWGYQsuaenZ3VISEgsf1cURbEFEC+ImTG/vOYZEkVRFLtgXEqD9buiKIotgHAZEwyfsMhgoSmKotgGY4EZy0zntVQUxXZAvGCBiTWGv712G8dHUZQvPWKF+T+B14FBoxRFUWzEgID5P9UaUxTFdhghG0BdS0VR7IZVyGCVqVupKIrtgJCZYL981xiZoih2AyKG0S8AhvJJ6erqWh0WFnbfvaLU0uml7v4vh8aGBTkoNkI9fOWLydWrdTLDF+YpiIgIo8TEeJmv4dOA1oKXxs3oF0ksZGvuJyErqXPTmhM9dKbaTc2DTOv2RSQuwkkT0130zNRQGp1i/xFcFQXU1zdSYeF5ampqkyHAMekKVKenu5cmTRkvU+SZMeXuFCNkcCvRYpLvJ4vs/NV+euVPHbS3BOOecyYHOclAG+2TFcP9BXoqvPI6f3QQ/eL5SMod5hu3XVHsSmVlLW3btp8mTBxDY0aPoPj4GFmPyW0ulZZTwdHTlJc7mmbOmMiN+M5bMfYYzwumWcH3lM7OzjXh4eG+o3wCMPwPJrOAxDgc1ycvwBjxdzpj8b/7XRu9dayXwkMcgwqUi8UtiNM0543j9PKh+cP24BS6er304vQQ+v03o30rFcWG9Lvd9Prv19IMFqlJkyA3N9PU3Epr39tGK1ctpsSEOP/a2wcSgBiZBPp5SWUhW/1phKysrJI2fribWtvaqbOjm33gUBG0555fQSNHZvq3+ngu1bvp2f/bTudr3RQS4F1BqPrdXvpfz0bQs9PCqLXbI5k/U9VHP1rTRSUNHooKdYgY9Pb7BA8TqPf0s6XDKyF+mEQc4/j3+kfCdbEaujnhEN4Qw2T38W/Q41CWeHz28XYQzGD/7xBMzE6E9LA+JMghx8DfveY4vCIw73cCjpGb6qJ3/yyKcpLVxVTsyYkT5+jC+VJ65iuPijED1zI2Nkrmjbh2rVmmJ4yKiqCjbJU1NjbTI4/M8+95+4g7yYsRsqi//3uZ1/L6FNh3SExMJOVPzqW8vDF0+VIlPf7Ew/TIo/Nkqv7y8qu8roJ6env5RKJZABwyPyKGDsK0ZVbOVbtp9YkeavPPTzkYz04LpTIWvB+/10FrTvTSxrN9LGBOGsuNv6rFI8IyY7iLIoMd1MJit2BMMM0ZGSziUtvmpfRYBz04MogmsOuWFOWgicNc1NXn5W2JMuMcvG8QVTZ5aHi8g5bmBdMYFpOWLi91cJ7y0128n4u3CaaseCc1d3pl6rkIFj7M2PRADqYe89K1Diidr3ANEKgOtrZ6WGTNAuGDSFrhVRTOgvvw2GAanqhCptiTkyfP0Qg2YjIz09jQqaZ/+qd/o+zsdEpNTaL/8l9+Qa2tHTSRXc7w8DDateswzZ492b/n7WOEDC0IS9Srr776LLuBYfz9EwHrC1P2wxksLLzIGRwrdyXOnSulDz/YRe3tnXTq1HmZhzEpKZ7Wr99OnZ1dlJU1zJ+CjyvX3LThdN+QQgar7MlJIdTNgrCjqI+6WQzq2720YHQQ/dOqSPrjkR5KYXH6t69FcloeemBEEP308XCanOGkVbzfuatumpDmojdfjqbpLHa1zR760ZIwCmZJ33quj/7T0nB6aWYIHb3ST//6fCQtzQ2mpeODeX8X7Svpox8+HE7/+GQ4jUx00ldnsu5zfnYX99HfPhJO/5HTgYCumBhCZ6o9VN7kZqvQdxL9bOkt5Dy+sjCMHskNoWV5IfQYb5cW7WDr88abGRA3zMX5RH4wZauQKTblxInzlJGRwsZMAgUHs9GQlCDeWUREuMyrOX78SImZQcj27jlCDz00zb/n7QNLDBghgxFwV0C8yvq5d28BTZmaxy7mYzR1Sq6Ym5j4NS9vFKVnpMo2dwrcwlVTQ2ndn8fQel7+YUU4HbrkuzEA4cpND6IwtsYusHv6/UXhtPtiH/3l2x3sQjro5TlhFMnu5xW2uP7ynQ76t496aQtbdIvG+0QFFtX2C330CItXbISLXvpNO33nD+00d3QIzctxsdtIdOCSm/7sDx30VkGvCN3MLBe9MCOUXv+oh/6GrUTcnHiSRSiYRcxfDCLKVSyaC0YFsRiGyQLBbGTLDSKnKF80IiPDqLm5Tb5XVdewNxYpRgzI5fZ/uaxS4mjt7R0UGxcl6+8UCJkRL2lGLDyD2D+fHCQG1xGzQY8bN1L84pyc4dTZ0SXzKk6cOI6yh6f7Nr5DEM96v7CHvvabNnqRl/+5q5uKr3lpP1tMz00PoYfYbTxa5qauXqLEKCctYevnV1+PoQT+nsxiBRcTruNHl/upk93C1eyepvD6bz4QSgnhbJld6Kcx7KaeudpPx8vdtP+ymyrYuhqXFixxsYLLfXSuhteX9kncbTK7mxEsjl9jkfyXZ6PlOKHsGmLGc1PIELLiBg994/UOusDptnR56Ptvt9OHLKJ+o01RvlCMHp0tj16gvcMaO3nyAr377ibavGkPvfH7tRQfF8OGgYuOFJymlORE/153BoTM+Cz3pBmhAWPiUAT0qqprZV1d3TUKCQ2WWa47WNC6u9l//ARATNq6vHSl0UNlvDSwawlL6Z1jPbSc3bUFY4JoF4taWSPEzEu/3ttNT77WQn/OltV/38RCytKNk0bwHjcELjd56Xx1v1hvcD3L2L2tYqEbleSk7GQnjeNlWKyLKjg9hLNwfOyLT4hQdYtHrMT/vqmTVv2yhf7qnXZxceH2WkUKEwjjhsT32Dr8j2s6xIUOZcvRsomifGEYNy6Henr6JKSEO5IvvfQkTZmSR6lpyfT8CytoKntq9Q2NdKHoEs15YKp/rzsDQubmBXqDdnTXhvGBSwnX0cwBMGfOFNq37yh98MFO2r//GOXljpLZoTdt3C1u5p0CVw3i8Mz0UPrNS5H0O15+8mgYu4VEB9lyQkA+KsxJB0t7qYvP8J2j3fSdeWwpPR0pcbO57NphfzzagbRw8m1sHW274KbMeBcVXHFTHQsjbiBEskX1zrei6Q/fiqKSun7aW9pPkSFOseiwL0QwNtxBRfVu2nSml36yIoL+Bx/ntecjadrwYN8s5wGlCjE7wlbeH4+yNceqqCKmfJFZtGi2WGI7d34k1tmYMdkiYFHREXTuXAlt3ryPZs6cRGlpn8wiQ/uxzjR+1x6IxZO7paUVlJmZKgE9cO5csZwEgv+5LGSw1C5euETRMVGUERAnO8eW0Vd/207F9R5p9IFAH2ez6zg+zSUuJmhod9Oui33U3O17mBSrdxexz8gmE9w7BNYz45xU3eyhTed6aViMk0YmuWgXbwO57enz0rfmhNKrj0WIq3qI3dIwdg0npjvpwZxgsaz28baXrnn47yBq7/HSqSo3ZcSyW5kZRDv42JEsjIvHB1M6p13CwoYbAB2cBX8W7wjMkD6GrcA/vhxFeen6UKxib9D2Dx8+RU1NreyNOam/r58crDrJKYk0dsxIysnJ8m9556B53TDTOAvZu/fDk/14duupX7WyhdQnAfvBwGMLeL7LAMsoNMghllY3ixJ+CffvizuAWCd/8X/YDuuwP7aB1fTitBD6rysj6I3DPfQPH3aS028p4ThubMzgEQkIK55Jw+MjsMqwL1xK5BMCK79hY/9xrG7lnYD84k7p2u8ihuBfqSg2Bh4anh3r7MRjV2wohIZSQmKchJ4+DWhiN8w0fj+9orT7Yi99560OeXwCjy8gFnUvyYwhCmOXEfE2WEP3+nhDATcUwpmd6KR/ezGSFo77dBdZUb7ooKlaZxq/70a/gJi9treHyps81Nnrs4ruFb44FqwpLpbPScRABLunw+Od9L35oSpiinIboLlaLbJP/YrSvQBPyJfWe+RRhS8DseFOGpXsvON3UxXlywpaijXYf98N46MoivJxGJfS+GxqAiiKYjsgYsZfg5g5dKZxRVHsBoQMGPFy60zjiqLYDSNkBtfdftdSURTlXhMoZDrTuKIotsME+o0VptaYoii2A0IG8Rp4QEtdS0VR7IZxLY1lpm6loii2w2qRyXeNkSmKYjesQnZXLbIrV6qpqOiy/y8f5eXVVFxUxge5e1qJ4YLMmGd3Cqatw6iVnwWYv2DP7gL/X/cvGPzuwIHj8lrY/UZDQxNt2LBDrvm+vUdo+7b9/l9uxjceXr98fhZg4tkD+4/6/1I+ayBkaMnmXcu7dtW7u7tpzerNLGhV8jcmHfnjH9+n2tp6PtDdC8OtXr1FROKTgGnrTp446//r3oLzrqi46v/r/qW2poGqq2rvy/c8MeNWSckV6u3to5jYaIqNG/qVYNS33/1ujQyp/llQX9cks4Qpnw94xzLF91XUJfLVV199/tPMomSIj4+l2roGKikup7wJY2SW4T6ugE+uXCoV8vy5Erp8uVIOikqJMf1REbAfxvmq4saEYbAxswrEEL0x5sbD72bsIqzft7dAZivG4I0JCbGcThudOVNClSwaYeGhMlPLed4PGo1tMBZSZeVVutbQTIcLTlFLSzslJsbJ9HRWkM7ZsyVUVlZFriAXRUdHyvrq6lpOv5iuXq3n9MIpLCyUReoaXa2u46WWyvm4oaE47o1FiPk+G6+1yPoitkqBOSYa5kVeB2sVBOYFNDW18HGLxKrFTDRRUSY/dZzPYimfOIx9HuQbgLG2tkG2v2ZZX1NTT3WcV6QBUQ3n8kH5WsE1aWtrF6u5tLRcBr+MiYmiS5jGj8vZHBd/I9+Yj9CAMmhsbJHrUna5goKCgwd+x/U9fbqIrnA5YJgRnGNzcyvVcDlW8X6lpVdEPFHOuP7IA86rgutEOF9D5BNp4FpOmzaByz1E8oX8YBYubIv8wgLDdcbfRwoKpawwcCdm9zp7tki2gbWJMgmksrJGygxDsSPfqGcop6bGZrrE5YKyNtccoMyxfX1do3x3u90ya5jy2QMhS/J/QlMwr+Xzn2ZeSwMqJaZ/OnLkNNWwoF28eImeeeZRqVjvv7+DK0YFdXV209Fjp6VSdXR20uaNe2U2YqfLSTt2HJRGl52dQX/4wwYq4v172VUYPXr4QONDwzx18jw3GBcNG5YsFW/9+h2yvpEFC5UMc+lhKrojR07Jvh9+sJu62FoM5cp48eJlcUtxDDOrC4BorFu3TSouGtvRo2coNSVRXJW33nqfP90icJcuVcqQvZhYFEP1QizRwC+cv0RTpuSKCBggHhjSG40fDaOAG1laWrKc+9at+9iqvCACf5LPJ4IbSwofz9DW1kHvs0sFkcDomtgme3gGNXI+167dKq5WSXGZiGzOqOEssnWc/+0yQfJlLme4+bkTRtFHB09w2e+SuRKQT4jW6NEjZEIYwxXO56GPTki5NFxromNHz9Kw9GQZyffUqQtyXq2cn3f+9KGUebJlsohdOw/Rju0H+Tx6ZDRQnG9mVppMD/jee1uko8JvBdyBjByZJdfpnXc2itXUUN/EQndR0kR+MDkFrEOkc/rMRRqVkyXneY47l1mzJ7P7e0zOa1TOcHYxD1BxSZlcF5Qr5laFEKLDiE+IkQ4O9bC4+LJsg1FK0SFarznK4r01m+X6YO7Vy5eraNLkcdwBH+C6+JF0BBe4DJBnTKYBUX2b6wImlG3i6wJLEeKcnz/On6LyWWJiZIa76k9gRpQZM/Lp4P7jMlU65q5Eb40e74knHqavPLucxo8bxZWskHq6e6UntoIwjdfri2FhsoLnn18hFdAwfvwoSk1LksqD9NFb13PaDy9+gJY+MlcmNUHPvJj/dru99Nvfvkc9vT00f/4sSW8YC0k+96Djx+f4U/RRdLGMOtq76KlVS+WYc+dOhxEhFsBXvrKcVq5cTA88MIVKufKiQnu4J05OTZDJiDHdHSp7oBuJWBzyvnzFAnruhRWUxQKL80ZvDhHDnAZPPLlYhvw+yo0ODcqARlnB1sLw4em0atUSWrVyCVuxUbR792GxYB5ZNo/mLZglgl1ff03SRYex4olFtOzR+TIm+tXqei5PL6Wnp9CKxxeyZbxExB7WqRUvFzoa/2MrFtILLz4h8xEeY6HO50YNgWzv6BSrCulnZt44F6mHr1U4W5zPPPMI7/u4lNeJ42dl28WLH6Rnn32Ur8tDYmmj7HC9Q9mywjqUG+Y6ReeADgYW+bLl87lMHhZBhnUcGO5CiKKHy6nsSiWLVRwt5+2fe+4xGjEiQyaIxmzWCxfOlk4Bgm62wTVFOVhJSUmgZ3nfJ/l48xfO4o6qQqx1HDSb03uSr83y5QvY7a4T0UW9Ai9yGT319DIRxU8aq1U+PVYhQzUJqCqfEk4ZFktqWiJNnoxhz0jmt4uJjpbKhQqeMyqL2lo7uHJ3koOtOGPFoJJD11B5YcpDsLB9INguyOVb38lp1LEwrGdrCj16O1sO0ljYUnto7jQqh2UyfrTf3fHIbxg7PJCm5hZKSo4fGIIXYjwyJ1NEa9vWg/Sr//MWWwEHxaUBDs5zQmKsWIrxcbHi7qCxWkElhwubwGIWwi5X9ghfepjnr7mxlUWpgH73u/fEMsD5wvozpKen0tKlc+n48TP0r794g06wRYaby228/5WyanrzjfVilcAFhsVTUnxFrJk331gnwXE0aJQFynIYN2C42xAZiGE3dyBW3B43ZWYMY9Hlc2fLCDNEwx1PTkyQsdVhlcEaReNGGjfiEIGGa4dzyODvTXxuEGWI4W/+32qJk8JFxTrkB/M3xMVFi8udlBTHVnefWFKw0tas3sIW8AdsifVJeQQG7iGcuJaPsljDlf75z16XmwD9/Z6B64prjOvx6KPzAra53lEAWOEbN+6mX//6Hdq6ZT9hTlKMKY9j4jxgJcbHI5/hnMdesRQzuJzwN/IOy99qgSufLSh5zKKEruSuWmMDcKouvsBcLwRU2pbWNqkImJSzpKScrYoIXh9LrS2tYn2gosNcRyU03OruE6wEEMkVFjMYf/Obz9APfvAN+tpLK8UVQqM5dPAki2YmnTldJMdAzARpdrA7Fwh6bliNcBvQgI6xVQFrBG4LXOBXOO2nnn6EYvlcBGQtIHvWvANUcrhqjSySuFsKCwEuUAaLVDpbPbDy/vIvv05f/8Yqmr9gpjQOA0Qejfx73/saPf2VR1nQzrKbUyaue/6kcfTKKy/Rn//5i2KNwOodM2YEjR03kv7iL77K678q1heE08tiaspxqPJEPiUuxA1b3CwW1jiIb2gQTZ82gfawFQhBGDt2pH+PG6msRGyzU64h4pRJyXGyPfL87HPL6bvffYFS2HoNDkHn48uD9Q6phy1ndH5wu7/97a/wuX2drbUVNJmvI7DmGhYZ8hgUFExf//oq+rN//zyVV1TTRx8dF+tOri/nZbBtDrKbbYCleujQKblmP/zhN+VayPXzX0JrmWE1/oQFV1VVI+EALIivqUX2+QEhMy0On3f9XUtcfF/v60sWk/GiEry3Ziv94c0N3CBLacbMfMrOTpe7UK+/vo7Wrd0mDR01BvtBTIaqJCNGZNHhwyep4PApmT8Prsrbb39Ab3A66NERiEcMCnzjG09TEFt1mzftkzThqmG/EyfODuQPjB07Qnrxd/60kd5ga2f3rkPcMPskj5gNee2aLWIBtbDwAgR50XsbcL4359fLLkkjvb9+J7355joJYs+ePZkbegLl5GTTB+/vorf+uIF/W++P3V3PDyy/jRv3yDkVHC5kAYuXMsQcgHDzsM/vf7+WrcUDcuzpMyaKe+tb/x5t2bKX1/dKjAkiCnzXpf+mx0/gWiJwjRghLL3KihqaNg1jbzpoDJcLXG6cS1ZWmmxvBXFR3C2UcuO8Ir44eXKexI5wQwfxpnff3czl0CznhzLClIGm7JE35BMiCUsHFuUbvKxm67qZOwBUUJyf2VbKnc9p//6j9Hu2ZuFqw4JG/A03MhLZ3Vu/bofEZw8ePH7DNpgk2oB0YVE1XWuRvO/c8ZFvrlXOVh+n77aWGecXx0ZQ3+N183mulThfDYu1CtnnB67heF7M4xeYRemujtlvemaY5+ZuDyo7hAo9GdwmVCIAKwgNE4F4uGmxMdFcGePYQqhhFySWLbebp1OXeEtpuVR8BPMhLnB94GIhXcRC8DtcOlRsuEmwtDD1FBpFEYtGbHwMjcjO8Kfoo6WlTdLp4QqdyVYO0kGjx901xJbgdqLXhgUEFxFClu6f0q6UrcyU1MSBO50A4oA0sV0z5xGWGNIFKKOyy1XU0NhEyZxHWJXB7H5aqeWyKb9SJY0FNydgsQAE+LHg8o0aNXwghgghQ3Ad4oKGDbcW7iasDwTU0RgRh4KFbL1LCku5g68PxLONRTsrK30gnoTyeu1f36Tp0yfQvPmzZJ0V3GDoYyHKzRvD5d8lZYN8QqeuXq0V1z6KywSuJ9xdBNAhdogL4gYErF5YhKmpSWydt8mdQjzGg+uIeBzEBXkewdZlQ0OjlMWwYSlcnm10ma9xd08PpQ9LpeHc4eDaoD5he+QDriHicoHbGCBQpeyS49ogTZwrjoPywL6wfrEON4DQkeAc8BtuOGB+1tjYGAl9BE5rqHw24Eqa6eCwpHR2dr53v43Zr3z+XGNXf+17m+URmpe+8RRFs8UayIYNO0U4H398kX+Nonw2QLwQfICLiUcwMEGvjtmv3EQHW2hwM9PTkwe1jAGsXQDrT1E+SyBkVtcS08GpkCmKYitMsB/RVnxiURRFsRUQMnOrBZ9620VRFNsR+PjFPQe3sHH3yTwGgCf98dAmHm+4l+B1KNyuB7jb1cl/Wx+5+KQgrR3bD9CZ05/sxXVFUT49EDKAFi3uJTfueypoELDVAaNi4Bb5YE/Y300wEkJlVY18x/uKv/nN6rvy3A8eF8AL5HgPUlGUzwfcqcRbv/iEkoTfrdEvAETq2NEzVFxcRu5+jzx7df5CqbyUDAsJz1l53B554RbPEWFEDLwYbl7mxTNieCUGo15A6PCCNR5QxIviGL0CDzriDhme4jbg2a9jx84MjH6BV1hOnjxHhw+dkufA8HwWnmE7eeKcvBKF12ywP96dK+Rj4QFNPNmPZ4xwbIyCgfUQqoQE3ygSeJgTecZ7hHgCHg/d4sVkPN81WJ4BrNBjx876x2hzUHy8bz2e9zpScJrKLlfKg5rWZ88URbk9IGB42tEE+zGMzwt3Q8gwwsQ7b/ueeA4OctFHh07IQ6t4BhEvd+MhTLxnCasIoybgIVi4e4cPn5AHNmNiomnduq3yGgieNj965Iw0fgjTL1/7gzxIiafF8aAkBADgdRqMrAGxwYu9eFkaozvgAVi8UA2BTJcHKFtlhIMsFp7UlAR5M+DkyQvy4OPJE+flVR48RPm7364RyxEPPx47fkYe7IRYYZQGvJeH41ZV1dGV8ip5GBUPQ65de2Oe4+Kj5WFejJuGB3uDWLAPHzop7y1CLNev2y7vN0Lojh4plFeLzIPDiqLcHtZgP8TMebdcy7Kyann6+rnnlsuoDhihAsO3jOOGCkHBO5BZLEKIW8GqwggVzz67XKwhPC1dUVEtltyDD06jRfwbrKHjbEXhKXgI4uLFD9HSpQ/dYMFAADGywdIlD9LkqbkyUgFGg8D4VTExETR1Wp4IBUbNgDgtWDBTxATDzeTnj6WFD8+R15xg0eF9zCAW4Jkz82nF44vkxXEMZYNXlDCKal7uaHr6mWW06qlHKCQ4RARKRsANyDOG3LlSXiNvBMyfP5Pm8TGRZ7waBesN7yHiyXm81IzRF8x4X4qi3D4QMggYwGcvC9n1lwY/BdfqG6XBwvJCHAkWDsbVwrtxUEqsA3DTzLt4EA6IGl6jqa6ulxEQMBbUn97+kJpggXF6eEcyhC0hDJtjfcUE4DWg9eu3029+s0ZebobriOMZnE4YoNfBOFmNja3U3NQq4vXWH98X1w/WElxMPKWexiKDz6REn7uL11QwrAxGkYA7jFdt8MoKtoF1dnOeo2RoIVhcO3f61uP1KRQ2LLjHViwQsXuNrcyP2OXu5+MqinJnmAg7FEFUoba29q6M14uGjvhRTU2DiMnFC5cpPi6G3TF2m1iAEHsyoFFb7yAibjYiO51SUpPo6acfkVEfVq1cSpMmjxf3zzqKg5XTp8/Lu5F/8crXaOXKJRTOLhrEBrBeipUFELuCS4v84R06vMu3aNEcOc7zL6ygmWx9wTKCoJrjyCeXEN6ng3hdKi2nXrYOEeO6ygvib4PlGaNTYEyv8LAwXr9M1q9ctUSss3bOT1homIwI8QxbdxBTDHioKMqdYYL9huCnn356anZ29mj/358YxLIwzPKB/cckJoYx65c9ukAsLrh7GEYlNiZKRAVD+UyfPlEspDNnLpLT4RI3EHEujASKQPyx46dlDDPsj33h8sHFtIKxtc6fL5GXts+fvyTWUV7eaN4nXtzMI0cLxXXNyEijc7wdhvTBIHwYvnj//uOyrqDgJAWHYASFTNq/7xhNmDBGAvkQLLzEjONGRUfIKBTIF46H48DixJDeN+c5gUaNyhZrFGOO4YYGRiuFGxwZEUHvv7+dCk9dpMqqWrHeZs+ZojEyRblDYIVBtDDUAr6H/fznP3/+lVde+TF//9QgnoW4EdwxWD5m+GbEhqoqa2SkhkgWPIxYgREP4G5C/GSgQhaP3p4+CZy3tLaL+zZsGEYW8PK6WhECBPWtYHwzGTf+WhPF+QcGxJhhGEmjzf+YRyKni7xc423gimL0DQgZRjXA33BzYaHB8sIYU4jnQViQZ4xy4cunQ2JbdbxgPHj8LqN18L435xmuqVNc4oryKrmTG89iCuEDeD+xurqGXOz2YvSMwcaSVxTl1kC8xvg/4WYGzZgxY+zGjRt/npycnM5/K4qi3NfU1tZegWuZwIuJgjuqq6s7R44c6czPz5/BFs+N0XFFUZT7iK6uru7XXnvtlyZGhog2LDIs/SdPnqzOzc0NY0HLdd3rR+4VRVE+AZ2dnd0bNmx448c//vFaY5HhWbKBO5htbW1dO3bsKGL3siMjIyMrKirq+hCiiqIonzNVVVVX3nrrrd9+//vfX82C1oTYGOZCg6BByPC3cSdxAyBi6dKlOc8888zcqVOnTsxmEhMT09jllCg7HkmwPstlHlUIfL7LELg9sO5j/X2wtAN/C9zGMNR6PHKBwPvtpG39PlR6Q63/rI8DPi5t6/eh0gOD/YZ1IHDfob4D6z6DEbg9sO7zcWkP9VsgQ/1u1t8qrcF+C9zGMNT6L2JduFV6gd8Ng60zDLU9MOv7+/p66+rrr166dKm8sLDwxDvvvHNoz549eN+vi4jc/z+67bBrV7/kRw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BtAU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yorU/sW4/wCekf50f2Lcf89I/wA6AMuitT+xbj/npH+dH9i3H/PSP86AMuitT+xbj/npH+dH9i3H/PSP86AMuitT+xbj/npH+dH9i3H/AD0j/OgDLorU/sW4/wCekf50f2Lcf89I/wA6AMuitT+xbj/npH+dH9i3H/PSP86AMuitT+xbj/npH+dH9i3H/PSP86AMuitT+xbj/npH+dH9i3H/AD0j/OgDLorU/sW4/wCekf50f2Lcf89I/wA6AMuitT+xbj/npH+dH9i3H/PSP86AMuitT+xbj/npH+dH9i3H/PSP86AMuitT+xbj/npH+dH9i3H/AD0j/OgDLorU/sW4/wCekf50f2Lcf89I/wA6AMuitT+xbj/npH+dH9i3H/PSP86AMuitT+xbj/npH+dH9i3H/PSP86AMuitT+xbj/npH+dH9i3H/AD0j/OgDLorU/sW4/wCekf50f2Lcf89I/wA6AMuitT+xbj/npH+dH9i3H/PSP86AMuitT+xbj/npH+dH9i3H/PSP86AMuitT+xbj/npH+dH9i3H/AD0j/OgDLorU/sW4/wCekf50UAb1FFFUSFFFFABRRRQAUUUUAFFFFABRRRQAUV33gr4Xa14k08X277NE4yhb+IfjXQf8KL1f/n+X9KAPIaK9e/4UXq//AD/L+lZviH4O65pemyXkUouCgJKDHQUAeZ0UrKysVYEMDgg9qSgAooooAKKKKACiiigAooooAKKKKACiiljVpJFjXlmOAKAEor0nwr8NppdRurfWgYwtk08XuRjH865PxD4Y1DRrGG+uUxDO7Kn0BxQBhUUUUAFFFFABRRRQAUUUUAFFFFABRRRQAUUUUAFFFFABRRRQAUUUUAFKn+sQf7a/zFJSp/rY/wDfX+YoA+1dLt4rXTLW3gUJEkK7VA6ZAqxTLb/j1g/65J/6CKfQAUoUP8jDKt8pHqDSU6P76/UUAfHfxBhjtvHeuW8KhY4711UDsKw66D4lf8lD8Qf9f8lc/QAUUUUAFFFFABRRRQAUUUUAFFFFABXpvwv8LadqvgHWtduFJu7G4CxH04BrzKvbfghG8vwj8TRxqWdrrAA7/KKQHfan/wAjIv8A2BX/APZa8++Nn/JPdJ/66t/6FXpV5Y3E3iBJFjOw6U0Wf9o44rz745WNzH4I0q18tnlExGAO5amM8MorqNY8D6xpPhka9eqI4CQNh681y9AgooooAKKKKACiiigAooooAKKKKACiiigAooooAKKKKACiiigAoHBB9CDRRQB9LfCz4j6frWnWWm30nl6jxEAf427V3+qahZ6XatdX0ywxL1JNfIngO8t9O8baNqF022C3ulkkPoBXT/Fzx9ceKNSe1s5GTT42+UA/eoA91/4WB4T/AOgkv6Vm+I/if4c0/S5Z7S6FxNtIRR69q+WtooAFAFrVr2XUtUutQn/1tzKZH+pqtRRQAUUUUAFFFFABRRRQAUUUUAFFFFABX0H+y/tbwdqyNg5v+n/ABXz5Xo/wQ8aweF9Rms784srk5J9G9aAPpf8AAVT1eDT3tTcalGjQ248zLfw45zVVPEmhtaC6GowbCMgbua8k+MvxKtrzTJdD0WQnzDiSQHt3FAHFfFfxrceJtWktoH26dC22NB0bHeuHoHSigAooooAKKKKACiiigAooooAKKKKACiiigAooooAKKKKACiiigAooq5pOmX2q3P2exgaWTGcAdKAKdFbeteFda0i2+03dqRD0LLyB9aqahpN1Y6ZZahMuIbwMYj64OKAM+iikyPUUALRU1zaz2wjM0ZQSKHTPcHvUNABRRRQAUUUUAFFFFABRWtonhvWNat5LjT7bzIo2CuxOADTNa0HVdHCtqFsY1bo3b86AMyikyPUVpjRro+Hv7byv2fzDHjPOR7UAZtFJkeooJFAE32q627RdTBfTecVEeTk8n1oq3baZe3Gnz6hDCWtrdgsj+hPSgCpRVzS9MvdTeRLKEymNDI/soGSapbhjrQAtFJmgEUALRT7eNp7mOBPvyMFUe9Wtb0240jUXsbpdsqKrEexGRQBSooooAKKKKACiiigAooooAKKKKACiiigAooooAK9M8AT/ANh/C7WvEFui/bWuDbxv3UYBrzOvQ/hjqOm3XhzVPCWqzCGO7JlikPRX4H9KAM3TvHt8NI1DTdWH2yK7iKrv5KMe4rt2Hhxfhn4Ym17LKBIsa8dC/JrBn8NeHfDmgajdX17Hd3TxlLVF7Hsay/HV5a3Hw78L28MyvLFHN5iDquX4oGW9c8J6Xp3xCtrGR2/s24gWeMr1IK5x+tbfiDwnoUnhe51iys5bb7FKm9XUDepbFaKatoUnjvRJLqaKSJdKWPc3IV/LAGfxqx4nvraDwFr9vcanbzTzMhijjGPl3UCMP4ztoS6HowtbfZO9jG0JA/g7V5NXo3xCWx1XwXoOqW12hmtLJIJYe+R/+uvOaACiiigAooooAKKKKAPWPhrHqcvwp1lNIcpc/bk5HpsNXPGcV5B8K7az8TOp1Ka7j8o/xBMnJrnfCmtDTfhPq8VvdCK8e+QovcrtNa2paxYeJ/B+gapqV0PtunXSJPET9+MtyfyFAy7pPg/w3qVubC3tZ/N+ymQXDKMFguetcwNHEfw1y8zhhqrW7LnjG5Rn9a9TttQ0yLXft0Op2sWm/ZCscQXByVrzi9vrCT4e3Fo1yokbWZHwOu0svNAGz4i8HeG9KtTZTQy7xBvW6UDaT9ay/Bfg/TV8JR69qttLdC5l2xIgzhfWuv02402xtbg6hqtvf6WbciMMMuDjgZNY3hHWo9T8BW2k2l/DZ3VlMQBIM7l5/wAaBHF/FbwxF4a1m2FtkW15F5sQPUAcYrofhbpr6t8NfElikiRs9xCdzHjoawfi1drcataW66gL37PEVZxnAJOcCrPg7UobT4YeIrf7V5NzJcQmMA4JABzQB1nw18Iz6D/bF1JdQyg6dMMIcn/VmsDwHoPh240S0a6tZ7q4nfa5VQQmaq/CLWPJudXGoX8gV9PmVBI5ILGM4rsvDN1pkvg/Ql06+trN4dv2zeuWJGM0AY2keBNJTx7rul37H7JaWvnxn0G7FZ3iPQfD+peDZta8OqVe0uPKlU45966fUtY0xvHHie4W8QxS6WEjb+82/pXFeEdQtrX4b6/btMqzvcbkQ/xcUAdVZ+H/AAl4f1HSdK1IltTmKPv4+UnkfzrkPjeoX4k3yqchYoQD7ba7bULPQfE2u6R4p/tOOFYlQzRk8gqAP6Vwfxjura8+IV9cWcolgMcQVh3wtAzkKKKKBBRRRQAUUUUAFFFFABRRRQAUUUUAFFFFABQCQcgkH1BoooAc8kj/AH5Hb6sTTcnuSR6ZoooAXc2c7mz2OaC7t96Rz9WNJRQAu5sbdzY9M8UlFFABRRRQAUUUUAFFFFABk4xk49M8UZbGNxA9M8UUUALvkwB5kmP940mTjG449M0UUALvk27fMfb6bjQrMpyrsv0OKSigAJJOSST6k0ZOMZOPTNFFAACR0JH0NKHdRhZHA9AxFJRQAu5v7zZ+tJk+px6ZoooAUO4GBI4HoGNIST1JJ9SaKKACiiigAooooA//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3086" y="457200"/>
            <a:ext cx="10058400" cy="5262229"/>
          </a:xfrm>
          <a:prstGeom prst="rect">
            <a:avLst/>
          </a:prstGeom>
        </p:spPr>
      </p:pic>
    </p:spTree>
    <p:extLst>
      <p:ext uri="{BB962C8B-B14F-4D97-AF65-F5344CB8AC3E}">
        <p14:creationId xmlns:p14="http://schemas.microsoft.com/office/powerpoint/2010/main" val="2310423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695CE-0840-9FE7-33C8-98CE4A07B6F6}"/>
              </a:ext>
            </a:extLst>
          </p:cNvPr>
          <p:cNvPicPr>
            <a:picLocks noChangeAspect="1"/>
          </p:cNvPicPr>
          <p:nvPr/>
        </p:nvPicPr>
        <p:blipFill>
          <a:blip r:embed="rId3"/>
          <a:stretch>
            <a:fillRect/>
          </a:stretch>
        </p:blipFill>
        <p:spPr>
          <a:xfrm>
            <a:off x="7536377" y="2175872"/>
            <a:ext cx="4316956" cy="2880000"/>
          </a:xfrm>
          <a:prstGeom prst="rect">
            <a:avLst/>
          </a:prstGeom>
        </p:spPr>
      </p:pic>
      <p:sp>
        <p:nvSpPr>
          <p:cNvPr id="5" name="Text Placeholder 4"/>
          <p:cNvSpPr>
            <a:spLocks noGrp="1"/>
          </p:cNvSpPr>
          <p:nvPr>
            <p:ph type="body" sz="quarter" idx="13"/>
          </p:nvPr>
        </p:nvSpPr>
        <p:spPr>
          <a:xfrm>
            <a:off x="269583" y="1209984"/>
            <a:ext cx="7941156" cy="4322730"/>
          </a:xfrm>
        </p:spPr>
        <p:txBody>
          <a:bodyPr>
            <a:noAutofit/>
          </a:bodyPr>
          <a:lstStyle/>
          <a:p>
            <a:r>
              <a:rPr lang="en-CA" sz="2000" dirty="0">
                <a:solidFill>
                  <a:schemeClr val="tx1"/>
                </a:solidFill>
              </a:rPr>
              <a:t>Learning health system (LHS): Embedding research into health systems, continuously learning from data and translating findings into care / services in real time – </a:t>
            </a:r>
            <a:r>
              <a:rPr lang="en-CA" sz="2000" b="1" dirty="0">
                <a:solidFill>
                  <a:schemeClr val="tx1"/>
                </a:solidFill>
              </a:rPr>
              <a:t>means much more than data donors!</a:t>
            </a:r>
          </a:p>
          <a:p>
            <a:r>
              <a:rPr lang="en-CA" sz="2000" dirty="0">
                <a:solidFill>
                  <a:schemeClr val="tx1"/>
                </a:solidFill>
              </a:rPr>
              <a:t>A scoping review of LHS articles from 2016 to 2020 found articles discussing the level of patient involvement in LHS were scarce </a:t>
            </a:r>
          </a:p>
          <a:p>
            <a:r>
              <a:rPr lang="en-CA" sz="2000" dirty="0">
                <a:solidFill>
                  <a:schemeClr val="tx1"/>
                </a:solidFill>
              </a:rPr>
              <a:t>No common language, tools or frameworks for discussing and operationalizing LHS exist, making it likely that many healthcare institutions are using this approach without explicitly naming it as such</a:t>
            </a:r>
          </a:p>
          <a:p>
            <a:r>
              <a:rPr lang="en-CA" sz="2000" dirty="0">
                <a:solidFill>
                  <a:schemeClr val="tx1"/>
                </a:solidFill>
              </a:rPr>
              <a:t>Tools that exist are often not suited to engaging people and communities with diverse voices and needs, particularly those from equity deserving groups </a:t>
            </a:r>
          </a:p>
        </p:txBody>
      </p:sp>
      <p:sp>
        <p:nvSpPr>
          <p:cNvPr id="7" name="Text Placeholder 6"/>
          <p:cNvSpPr>
            <a:spLocks noGrp="1"/>
          </p:cNvSpPr>
          <p:nvPr>
            <p:ph type="body" sz="quarter" idx="15"/>
          </p:nvPr>
        </p:nvSpPr>
        <p:spPr/>
        <p:txBody>
          <a:bodyPr>
            <a:noAutofit/>
          </a:bodyPr>
          <a:lstStyle/>
          <a:p>
            <a:r>
              <a:rPr lang="en-CA" sz="2400" dirty="0"/>
              <a:t>Patients are more than data donors</a:t>
            </a:r>
            <a:br>
              <a:rPr lang="en-CA" sz="2400" dirty="0"/>
            </a:br>
            <a:r>
              <a:rPr lang="en-CA" sz="2400" dirty="0"/>
              <a:t> </a:t>
            </a:r>
          </a:p>
        </p:txBody>
      </p:sp>
      <p:sp>
        <p:nvSpPr>
          <p:cNvPr id="3" name="TextBox 2"/>
          <p:cNvSpPr txBox="1"/>
          <p:nvPr/>
        </p:nvSpPr>
        <p:spPr>
          <a:xfrm>
            <a:off x="146143" y="5429488"/>
            <a:ext cx="119187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dirty="0">
                <a:ln>
                  <a:noFill/>
                </a:ln>
                <a:solidFill>
                  <a:srgbClr val="000000"/>
                </a:solidFill>
                <a:effectLst/>
                <a:uLnTx/>
                <a:uFillTx/>
                <a:latin typeface="Arial"/>
                <a:cs typeface="Arial"/>
                <a:sym typeface="Arial"/>
              </a:rPr>
              <a:t>SOURCES: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dirty="0">
                <a:ln>
                  <a:noFill/>
                </a:ln>
                <a:solidFill>
                  <a:srgbClr val="000000"/>
                </a:solidFill>
                <a:effectLst/>
                <a:uLnTx/>
                <a:uFillTx/>
                <a:latin typeface="Arial"/>
                <a:cs typeface="Arial"/>
                <a:sym typeface="Arial"/>
              </a:rPr>
              <a:t>Lee-</a:t>
            </a:r>
            <a:r>
              <a:rPr kumimoji="0" lang="en-CA" sz="1000" b="0" i="0" u="none" strike="noStrike" kern="0" cap="none" spc="0" normalizeH="0" baseline="0" noProof="0" dirty="0" err="1">
                <a:ln>
                  <a:noFill/>
                </a:ln>
                <a:solidFill>
                  <a:srgbClr val="000000"/>
                </a:solidFill>
                <a:effectLst/>
                <a:uLnTx/>
                <a:uFillTx/>
                <a:latin typeface="Arial"/>
                <a:cs typeface="Arial"/>
                <a:sym typeface="Arial"/>
              </a:rPr>
              <a:t>Foon</a:t>
            </a:r>
            <a:r>
              <a:rPr kumimoji="0" lang="en-CA" sz="1000" b="0" i="0" u="none" strike="noStrike" kern="0" cap="none" spc="0" normalizeH="0" baseline="0" noProof="0" dirty="0">
                <a:ln>
                  <a:noFill/>
                </a:ln>
                <a:solidFill>
                  <a:srgbClr val="000000"/>
                </a:solidFill>
                <a:effectLst/>
                <a:uLnTx/>
                <a:uFillTx/>
                <a:latin typeface="Arial"/>
                <a:cs typeface="Arial"/>
                <a:sym typeface="Arial"/>
              </a:rPr>
              <a:t> NK, Smith M, Greene SM, Kuluski K, Reid RJ. Positioning patients to partner: exploring ways to better integrate patient involvement in the learning health systems. Research Involvement and Engagement. 2023;9(1):1-5.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dirty="0" err="1">
                <a:ln>
                  <a:noFill/>
                </a:ln>
                <a:solidFill>
                  <a:srgbClr val="000000"/>
                </a:solidFill>
                <a:effectLst/>
                <a:uLnTx/>
                <a:uFillTx/>
                <a:latin typeface="Arial"/>
                <a:cs typeface="Arial"/>
                <a:sym typeface="Arial"/>
              </a:rPr>
              <a:t>Zurynski</a:t>
            </a:r>
            <a:r>
              <a:rPr kumimoji="0" lang="en-CA" sz="1000" b="0" i="0" u="none" strike="noStrike" kern="0" cap="none" spc="0" normalizeH="0" baseline="0" noProof="0" dirty="0">
                <a:ln>
                  <a:noFill/>
                </a:ln>
                <a:solidFill>
                  <a:srgbClr val="000000"/>
                </a:solidFill>
                <a:effectLst/>
                <a:uLnTx/>
                <a:uFillTx/>
                <a:latin typeface="Arial"/>
                <a:cs typeface="Arial"/>
                <a:sym typeface="Arial"/>
              </a:rPr>
              <a:t> Y, et al Mapping the learning health system: a scoping review of current evidence. Sydney: Australian Institute of Health Innovation. 2020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dirty="0">
                <a:ln>
                  <a:noFill/>
                </a:ln>
                <a:solidFill>
                  <a:srgbClr val="000000"/>
                </a:solidFill>
                <a:effectLst/>
                <a:uLnTx/>
                <a:uFillTx/>
                <a:latin typeface="Arial"/>
                <a:cs typeface="Arial"/>
                <a:sym typeface="Arial"/>
              </a:rPr>
              <a:t>Kuluski K, Guilcher SJ. Toward a person-centred learning health system: understanding value from the perspectives of patients and caregivers. Healthcare Papers. 2019;18(4):36-46.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Slide Number Placeholder 1"/>
          <p:cNvSpPr txBox="1">
            <a:spLocks/>
          </p:cNvSpPr>
          <p:nvPr/>
        </p:nvSpPr>
        <p:spPr>
          <a:xfrm>
            <a:off x="11049918" y="6441622"/>
            <a:ext cx="9439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200" b="0" i="0" u="none" strike="noStrike" kern="1200" cap="none" spc="0" normalizeH="0" baseline="0" noProof="0" dirty="0">
                <a:ln>
                  <a:noFill/>
                </a:ln>
                <a:solidFill>
                  <a:srgbClr val="FFFFFF"/>
                </a:solidFill>
                <a:effectLst/>
                <a:uLnTx/>
                <a:uFillTx/>
                <a:latin typeface="Arial" panose="020B0604020202020204"/>
                <a:ea typeface="+mn-ea"/>
                <a:cs typeface="+mn-cs"/>
                <a:sym typeface="Arial"/>
              </a:rPr>
              <a:t>Page </a:t>
            </a:r>
            <a:fld id="{ADCC80A9-DDB5-4164-AEA0-CC8242A0F6A2}" type="slidenum">
              <a:rPr kumimoji="0" lang="en-CA" sz="1200" b="0" i="0" u="none" strike="noStrike" kern="1200" cap="none" spc="0" normalizeH="0" baseline="0" noProof="0" smtClean="0">
                <a:ln>
                  <a:noFill/>
                </a:ln>
                <a:solidFill>
                  <a:srgbClr val="FFFFFF"/>
                </a:solidFill>
                <a:effectLst/>
                <a:uLnTx/>
                <a:uFillTx/>
                <a:latin typeface="Arial" panose="020B0604020202020204"/>
                <a:ea typeface="+mn-ea"/>
                <a:cs typeface="+mn-cs"/>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CA" sz="1200" b="0" i="0" u="none" strike="noStrike" kern="1200" cap="none" spc="0" normalizeH="0" baseline="0" noProof="0" dirty="0">
              <a:ln>
                <a:noFill/>
              </a:ln>
              <a:solidFill>
                <a:srgbClr val="FFFFFF"/>
              </a:solidFill>
              <a:effectLst/>
              <a:uLnTx/>
              <a:uFillTx/>
              <a:latin typeface="Arial" panose="020B0604020202020204"/>
              <a:ea typeface="+mn-ea"/>
              <a:cs typeface="+mn-cs"/>
              <a:sym typeface="Arial"/>
            </a:endParaRPr>
          </a:p>
        </p:txBody>
      </p:sp>
    </p:spTree>
    <p:extLst>
      <p:ext uri="{BB962C8B-B14F-4D97-AF65-F5344CB8AC3E}">
        <p14:creationId xmlns:p14="http://schemas.microsoft.com/office/powerpoint/2010/main" val="4216484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74811-52A2-E687-0647-B8E64F9526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22DDAB-95B8-6D43-D562-192A6A291AAD}"/>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F4F81F6-E686-4BCF-BA3C-EFC8F861DBA0}" type="slidenum">
              <a:rPr kumimoji="0" lang="fr-CA" sz="1200" b="0" i="0" u="none" strike="noStrike" kern="0" cap="none" spc="0" normalizeH="0" baseline="0" noProof="0" smtClean="0">
                <a:ln>
                  <a:noFill/>
                </a:ln>
                <a:solidFill>
                  <a:srgbClr val="0A1A3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40C8E4C1-F29C-6392-F3BE-19805AF204A8}"/>
              </a:ext>
            </a:extLst>
          </p:cNvPr>
          <p:cNvSpPr txBox="1"/>
          <p:nvPr/>
        </p:nvSpPr>
        <p:spPr>
          <a:xfrm>
            <a:off x="855785" y="430306"/>
            <a:ext cx="10636970" cy="646331"/>
          </a:xfrm>
          <a:prstGeom prst="rect">
            <a:avLst/>
          </a:prstGeom>
          <a:noFill/>
        </p:spPr>
        <p:txBody>
          <a:bodyPr wrap="square" rtlCol="0">
            <a:spAutoFit/>
          </a:bodyPr>
          <a:lstStyle/>
          <a:p>
            <a:pPr algn="ctr"/>
            <a:r>
              <a:rPr lang="en-CA" sz="3600" b="1" dirty="0"/>
              <a:t>Review of the 5 Gears</a:t>
            </a:r>
          </a:p>
        </p:txBody>
      </p:sp>
      <p:pic>
        <p:nvPicPr>
          <p:cNvPr id="6" name="Picture 5">
            <a:extLst>
              <a:ext uri="{FF2B5EF4-FFF2-40B4-BE49-F238E27FC236}">
                <a16:creationId xmlns:a16="http://schemas.microsoft.com/office/drawing/2014/main" id="{FC6EDC6F-708A-44C1-F92C-FEB9815F91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245" t="3532" r="22209" b="5022"/>
          <a:stretch/>
        </p:blipFill>
        <p:spPr>
          <a:xfrm>
            <a:off x="3597501" y="1213497"/>
            <a:ext cx="4996998" cy="4712359"/>
          </a:xfrm>
          <a:prstGeom prst="rect">
            <a:avLst/>
          </a:prstGeom>
        </p:spPr>
      </p:pic>
    </p:spTree>
    <p:extLst>
      <p:ext uri="{BB962C8B-B14F-4D97-AF65-F5344CB8AC3E}">
        <p14:creationId xmlns:p14="http://schemas.microsoft.com/office/powerpoint/2010/main" val="3792478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DEE2AD-BF90-85E6-3B89-80630062ADD3}"/>
              </a:ext>
            </a:extLst>
          </p:cNvPr>
          <p:cNvSpPr txBox="1">
            <a:spLocks/>
          </p:cNvSpPr>
          <p:nvPr/>
        </p:nvSpPr>
        <p:spPr>
          <a:xfrm>
            <a:off x="5487756" y="1235387"/>
            <a:ext cx="6770694" cy="498337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000" dirty="0"/>
          </a:p>
          <a:p>
            <a:r>
              <a:rPr lang="en-US" sz="2000" b="1" dirty="0">
                <a:solidFill>
                  <a:srgbClr val="24488A"/>
                </a:solidFill>
              </a:rPr>
              <a:t>Description</a:t>
            </a:r>
            <a:r>
              <a:rPr lang="en-US" sz="2000" b="1" dirty="0">
                <a:solidFill>
                  <a:schemeClr val="tx1">
                    <a:lumMod val="50000"/>
                    <a:lumOff val="50000"/>
                  </a:schemeClr>
                </a:solidFill>
              </a:rPr>
              <a:t>: Using comprehensive data (quantitative &amp; qualitative) and advanced analytic approaches on populations served to understand health service needs, gaps, inequities, preferences &amp; aspirations.</a:t>
            </a:r>
          </a:p>
          <a:p>
            <a:endParaRPr lang="en-US" sz="2000" b="1" dirty="0">
              <a:solidFill>
                <a:schemeClr val="tx1">
                  <a:lumMod val="50000"/>
                  <a:lumOff val="50000"/>
                </a:schemeClr>
              </a:solidFill>
            </a:endParaRPr>
          </a:p>
          <a:p>
            <a:r>
              <a:rPr lang="en-US" sz="2000" b="1" dirty="0">
                <a:solidFill>
                  <a:srgbClr val="24488A"/>
                </a:solidFill>
              </a:rPr>
              <a:t>Sample Questions: </a:t>
            </a:r>
            <a:r>
              <a:rPr lang="en-CA" sz="2000" b="1" dirty="0">
                <a:solidFill>
                  <a:schemeClr val="tx1">
                    <a:lumMod val="50000"/>
                    <a:lumOff val="50000"/>
                  </a:schemeClr>
                </a:solidFill>
              </a:rPr>
              <a:t>Where are system gaps &amp; what’s driving them? Where are the inequities? What priorities are we addressing (or what problems are we solving)? What are patient, caregiver, community preferences &amp; aspirations?</a:t>
            </a:r>
          </a:p>
          <a:p>
            <a:endParaRPr lang="en-CA" sz="2000" b="1" dirty="0"/>
          </a:p>
          <a:p>
            <a:r>
              <a:rPr lang="en-CA" sz="2000" b="1" dirty="0">
                <a:solidFill>
                  <a:srgbClr val="24488A"/>
                </a:solidFill>
              </a:rPr>
              <a:t>Health System Affinities: </a:t>
            </a:r>
            <a:r>
              <a:rPr lang="en-CA" sz="2000" b="1" dirty="0">
                <a:solidFill>
                  <a:schemeClr val="tx1">
                    <a:lumMod val="50000"/>
                    <a:lumOff val="50000"/>
                  </a:schemeClr>
                </a:solidFill>
              </a:rPr>
              <a:t>business intelligence functions,  data decision &amp; analytics supports, program planning groups, clinical informatics, patient and family advisory councils, etc.</a:t>
            </a:r>
          </a:p>
          <a:p>
            <a:endParaRPr lang="en-US" sz="2000" b="1" dirty="0"/>
          </a:p>
          <a:p>
            <a:endParaRPr lang="en-CA" sz="2000" b="1" dirty="0"/>
          </a:p>
        </p:txBody>
      </p:sp>
      <p:pic>
        <p:nvPicPr>
          <p:cNvPr id="3" name="Picture 2">
            <a:extLst>
              <a:ext uri="{FF2B5EF4-FFF2-40B4-BE49-F238E27FC236}">
                <a16:creationId xmlns:a16="http://schemas.microsoft.com/office/drawing/2014/main" id="{7606F6EF-61ED-3AE2-7CBF-1294696D2E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4707"/>
          <a:stretch/>
        </p:blipFill>
        <p:spPr>
          <a:xfrm>
            <a:off x="1835056" y="1595112"/>
            <a:ext cx="3981057" cy="4050000"/>
          </a:xfrm>
          <a:prstGeom prst="rect">
            <a:avLst/>
          </a:prstGeom>
        </p:spPr>
      </p:pic>
      <p:pic>
        <p:nvPicPr>
          <p:cNvPr id="4" name="Picture 3">
            <a:extLst>
              <a:ext uri="{FF2B5EF4-FFF2-40B4-BE49-F238E27FC236}">
                <a16:creationId xmlns:a16="http://schemas.microsoft.com/office/drawing/2014/main" id="{A2C078E6-BD5F-C0E6-D82D-D1B27C6C64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3245" t="3532" r="22209" b="5022"/>
          <a:stretch/>
        </p:blipFill>
        <p:spPr>
          <a:xfrm>
            <a:off x="231494" y="1021464"/>
            <a:ext cx="1965238" cy="1853294"/>
          </a:xfrm>
          <a:prstGeom prst="rect">
            <a:avLst/>
          </a:prstGeom>
        </p:spPr>
      </p:pic>
      <p:sp>
        <p:nvSpPr>
          <p:cNvPr id="6" name="Title 5">
            <a:extLst>
              <a:ext uri="{FF2B5EF4-FFF2-40B4-BE49-F238E27FC236}">
                <a16:creationId xmlns:a16="http://schemas.microsoft.com/office/drawing/2014/main" id="{ADFE54FB-F2F2-133B-77C1-AA87BE38C026}"/>
              </a:ext>
            </a:extLst>
          </p:cNvPr>
          <p:cNvSpPr>
            <a:spLocks noGrp="1"/>
          </p:cNvSpPr>
          <p:nvPr>
            <p:ph type="title"/>
          </p:nvPr>
        </p:nvSpPr>
        <p:spPr/>
        <p:txBody>
          <a:bodyPr>
            <a:normAutofit/>
          </a:bodyPr>
          <a:lstStyle/>
          <a:p>
            <a:pPr algn="l"/>
            <a:r>
              <a:rPr lang="en-US" sz="3200" dirty="0"/>
              <a:t>Learning Gear 1: Analytics &amp; Population Insights </a:t>
            </a:r>
            <a:endParaRPr lang="en-US" dirty="0"/>
          </a:p>
        </p:txBody>
      </p:sp>
    </p:spTree>
    <p:extLst>
      <p:ext uri="{BB962C8B-B14F-4D97-AF65-F5344CB8AC3E}">
        <p14:creationId xmlns:p14="http://schemas.microsoft.com/office/powerpoint/2010/main" val="2190874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60925B-64C5-E142-B1C7-DC17377F711F}"/>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4F81F6-E686-4BCF-BA3C-EFC8F861DBA0}" type="slidenum">
              <a:rPr lang="fr-CA" smtClean="0">
                <a:latin typeface="Arial" panose="020B0604020202020204" pitchFamily="34" charset="0"/>
                <a:cs typeface="Arial" panose="020B0604020202020204" pitchFamily="34" charset="0"/>
              </a:rPr>
              <a:pPr/>
              <a:t>23</a:t>
            </a:fld>
            <a:endParaRPr lang="fr-CA"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AFF5A53-C5EA-484E-99A5-A23BDDC4EE2E}"/>
              </a:ext>
            </a:extLst>
          </p:cNvPr>
          <p:cNvSpPr/>
          <p:nvPr/>
        </p:nvSpPr>
        <p:spPr>
          <a:xfrm>
            <a:off x="-743051" y="1612287"/>
            <a:ext cx="8354074" cy="1107996"/>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Today’s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n-US" sz="3300" b="1" dirty="0">
                <a:solidFill>
                  <a:prstClr val="white"/>
                </a:solidFill>
                <a:latin typeface="Arial" panose="020B0604020202020204" pitchFamily="34" charset="0"/>
                <a:cs typeface="Arial" panose="020B0604020202020204" pitchFamily="34" charset="0"/>
              </a:rPr>
              <a:t> LHS Analytics and Insights</a:t>
            </a:r>
            <a:endPar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0730161B-7979-7644-A685-B9CD23F4E8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33437" y="1176138"/>
            <a:ext cx="1244304" cy="1244304"/>
          </a:xfrm>
          <a:prstGeom prst="ellipse">
            <a:avLst/>
          </a:prstGeom>
        </p:spPr>
      </p:pic>
      <p:sp>
        <p:nvSpPr>
          <p:cNvPr id="24" name="Rectangle 23">
            <a:extLst>
              <a:ext uri="{FF2B5EF4-FFF2-40B4-BE49-F238E27FC236}">
                <a16:creationId xmlns:a16="http://schemas.microsoft.com/office/drawing/2014/main" id="{64C4E15A-7C8F-F845-A9A0-DB592B9508AC}"/>
              </a:ext>
            </a:extLst>
          </p:cNvPr>
          <p:cNvSpPr/>
          <p:nvPr/>
        </p:nvSpPr>
        <p:spPr>
          <a:xfrm rot="16200000">
            <a:off x="-446537" y="3865828"/>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Presenters</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9C4CD18-1D89-33B0-CE73-73E724B0CD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5999" y="3286535"/>
            <a:ext cx="1245600" cy="13455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621473" y="3286535"/>
            <a:ext cx="1202949"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909448" y="3286535"/>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7"/>
          <a:stretch>
            <a:fillRect/>
          </a:stretch>
        </p:blipFill>
        <p:spPr>
          <a:xfrm>
            <a:off x="8385491" y="2554353"/>
            <a:ext cx="1981372" cy="73158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9325782" y="3286535"/>
            <a:ext cx="1243692" cy="12443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FB0A699C-05AB-899E-D48D-D3567692F3BD}"/>
              </a:ext>
            </a:extLst>
          </p:cNvPr>
          <p:cNvSpPr/>
          <p:nvPr/>
        </p:nvSpPr>
        <p:spPr>
          <a:xfrm rot="16200000">
            <a:off x="7787655" y="1668018"/>
            <a:ext cx="8691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Host</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466A2D-573C-BD1A-57E8-31CDA191729D}"/>
              </a:ext>
            </a:extLst>
          </p:cNvPr>
          <p:cNvSpPr txBox="1"/>
          <p:nvPr/>
        </p:nvSpPr>
        <p:spPr bwMode="auto">
          <a:xfrm>
            <a:off x="9066389" y="4739371"/>
            <a:ext cx="2144949" cy="584775"/>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Sarah-Grace</a:t>
            </a:r>
            <a:r>
              <a:rPr kumimoji="0" lang="en-US" sz="16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noProof="0" dirty="0" err="1">
                <a:ln>
                  <a:noFill/>
                </a:ln>
                <a:solidFill>
                  <a:srgbClr val="FFFFFF"/>
                </a:solidFill>
                <a:effectLst/>
                <a:uLnTx/>
                <a:uFillTx/>
                <a:latin typeface="Arial" panose="020B0604020202020204" pitchFamily="34" charset="0"/>
                <a:ea typeface="+mn-ea"/>
                <a:cs typeface="Arial" panose="020B0604020202020204" pitchFamily="34" charset="0"/>
              </a:rPr>
              <a:t>Bebenek</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lvl="0" algn="ctr">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Project Manager </a:t>
            </a:r>
          </a:p>
          <a:p>
            <a:pPr lvl="0" algn="ctr">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South Georgian Bay OHT</a:t>
            </a:r>
          </a:p>
        </p:txBody>
      </p:sp>
      <p:sp>
        <p:nvSpPr>
          <p:cNvPr id="8" name="TextBox 7">
            <a:extLst>
              <a:ext uri="{FF2B5EF4-FFF2-40B4-BE49-F238E27FC236}">
                <a16:creationId xmlns:a16="http://schemas.microsoft.com/office/drawing/2014/main" id="{AB63ECB5-F5C0-EBA3-D6D1-EAEEEDA959DE}"/>
              </a:ext>
            </a:extLst>
          </p:cNvPr>
          <p:cNvSpPr txBox="1"/>
          <p:nvPr/>
        </p:nvSpPr>
        <p:spPr bwMode="auto">
          <a:xfrm>
            <a:off x="6263985" y="4740450"/>
            <a:ext cx="1894478"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Dr. Sara Shearkhani</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Scientist </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Michael </a:t>
            </a:r>
            <a:r>
              <a:rPr lang="en-US" sz="1100" kern="1200" dirty="0" err="1">
                <a:solidFill>
                  <a:srgbClr val="FFFFFF"/>
                </a:solidFill>
                <a:latin typeface="Arial" panose="020B0604020202020204" pitchFamily="34" charset="0"/>
                <a:ea typeface="+mn-ea"/>
                <a:cs typeface="Arial" panose="020B0604020202020204" pitchFamily="34" charset="0"/>
              </a:rPr>
              <a:t>Garron</a:t>
            </a:r>
            <a:r>
              <a:rPr lang="en-US" sz="1100" kern="1200" dirty="0">
                <a:solidFill>
                  <a:srgbClr val="FFFFFF"/>
                </a:solidFill>
                <a:latin typeface="Arial" panose="020B0604020202020204" pitchFamily="34" charset="0"/>
                <a:ea typeface="+mn-ea"/>
                <a:cs typeface="Arial" panose="020B0604020202020204" pitchFamily="34" charset="0"/>
              </a:rPr>
              <a:t> Hospital and East Toronto Health Partners</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77A78C3-F5FB-B137-2633-D165CA1FCC8B}"/>
              </a:ext>
            </a:extLst>
          </p:cNvPr>
          <p:cNvSpPr txBox="1"/>
          <p:nvPr/>
        </p:nvSpPr>
        <p:spPr bwMode="auto">
          <a:xfrm>
            <a:off x="3706087" y="4740449"/>
            <a:ext cx="1894478" cy="584775"/>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Emmi</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Perkins</a:t>
            </a:r>
          </a:p>
          <a:p>
            <a:pPr lvl="0" algn="ctr">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 of Transformation</a:t>
            </a:r>
          </a:p>
          <a:p>
            <a:pPr lvl="0" algn="ctr">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Guelph-Wellington OHT</a:t>
            </a:r>
            <a:endParaRPr kumimoji="0" lang="en-US" sz="1600" b="0" i="0" u="none" strike="noStrike" kern="1200" cap="none" spc="0" normalizeH="0" baseline="0" noProof="0" dirty="0">
              <a:ln>
                <a:noFill/>
              </a:ln>
              <a:solidFill>
                <a:srgbClr val="0A2041"/>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92948D6-F0DD-9992-8829-4C5343CA9633}"/>
              </a:ext>
            </a:extLst>
          </p:cNvPr>
          <p:cNvSpPr txBox="1"/>
          <p:nvPr/>
        </p:nvSpPr>
        <p:spPr bwMode="auto">
          <a:xfrm>
            <a:off x="847732" y="4740448"/>
            <a:ext cx="1894478" cy="92333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Dr. Matthew Meyer</a:t>
            </a:r>
          </a:p>
          <a:p>
            <a:pPr lvl="0" algn="ctr">
              <a:defRPr/>
            </a:pPr>
            <a:r>
              <a:rPr lang="en-US" sz="1100" kern="1200" dirty="0">
                <a:solidFill>
                  <a:srgbClr val="FFFFFF"/>
                </a:solidFill>
                <a:latin typeface="Arial" panose="020B0604020202020204" pitchFamily="34" charset="0"/>
                <a:ea typeface="+mn-ea"/>
                <a:cs typeface="Arial" panose="020B0604020202020204" pitchFamily="34" charset="0"/>
              </a:rPr>
              <a:t>Senior Director of Population Health Management</a:t>
            </a:r>
            <a:br>
              <a:rPr lang="en-US" sz="1100" kern="1200" dirty="0">
                <a:solidFill>
                  <a:srgbClr val="FFFFFF"/>
                </a:solidFill>
                <a:latin typeface="Arial" panose="020B0604020202020204" pitchFamily="34" charset="0"/>
                <a:ea typeface="+mn-ea"/>
                <a:cs typeface="Arial" panose="020B0604020202020204" pitchFamily="34" charset="0"/>
              </a:rPr>
            </a:br>
            <a:r>
              <a:rPr lang="en-US" sz="1100" kern="1200" dirty="0">
                <a:solidFill>
                  <a:srgbClr val="FFFFFF"/>
                </a:solidFill>
                <a:latin typeface="Arial" panose="020B0604020202020204" pitchFamily="34" charset="0"/>
                <a:ea typeface="+mn-ea"/>
                <a:cs typeface="Arial" panose="020B0604020202020204" pitchFamily="34" charset="0"/>
              </a:rPr>
              <a:t>London Health Sciences and London-Middlesex OHT</a:t>
            </a:r>
            <a:endParaRPr kumimoji="0" lang="en-US" sz="1600" b="0" i="0" u="none" strike="noStrike" kern="1200" cap="none" spc="0" normalizeH="0" baseline="0" noProof="0" dirty="0">
              <a:ln>
                <a:noFill/>
              </a:ln>
              <a:solidFill>
                <a:srgbClr val="0A2041"/>
              </a:solidFill>
              <a:effectLst/>
              <a:uLnTx/>
              <a:uFillTx/>
              <a:latin typeface="Arial" panose="020B0604020202020204" pitchFamily="34" charset="0"/>
              <a:ea typeface="+mn-ea"/>
              <a:cs typeface="Arial" panose="020B0604020202020204" pitchFamily="34" charset="0"/>
            </a:endParaRPr>
          </a:p>
        </p:txBody>
      </p:sp>
      <p:sp>
        <p:nvSpPr>
          <p:cNvPr id="13" name="Subtitle 15">
            <a:extLst>
              <a:ext uri="{FF2B5EF4-FFF2-40B4-BE49-F238E27FC236}">
                <a16:creationId xmlns:a16="http://schemas.microsoft.com/office/drawing/2014/main" id="{C1DDA8AF-3A8C-0E43-7FE7-DB4C19E81384}"/>
              </a:ext>
            </a:extLst>
          </p:cNvPr>
          <p:cNvSpPr>
            <a:spLocks noGrp="1"/>
          </p:cNvSpPr>
          <p:nvPr>
            <p:ph type="subTitle" idx="1"/>
          </p:nvPr>
        </p:nvSpPr>
        <p:spPr>
          <a:xfrm>
            <a:off x="673321" y="6134265"/>
            <a:ext cx="8534400" cy="373889"/>
          </a:xfrm>
        </p:spPr>
        <p:txBody>
          <a:bodyPr>
            <a:noAutofit/>
          </a:bodyPr>
          <a:lstStyle/>
          <a:p>
            <a:pPr algn="l"/>
            <a:r>
              <a:rPr lang="en-CA" sz="1600" dirty="0">
                <a:solidFill>
                  <a:schemeClr val="tx1"/>
                </a:solidFill>
              </a:rPr>
              <a:t>HSPN Monthly Webinar</a:t>
            </a:r>
          </a:p>
          <a:p>
            <a:pPr algn="l"/>
            <a:r>
              <a:rPr lang="en-CA" sz="1600" dirty="0">
                <a:solidFill>
                  <a:schemeClr val="tx1"/>
                </a:solidFill>
              </a:rPr>
              <a:t>May 28, 2024</a:t>
            </a:r>
          </a:p>
          <a:p>
            <a:pPr algn="l"/>
            <a:endParaRPr lang="en-US" sz="1600" dirty="0">
              <a:solidFill>
                <a:schemeClr val="tx1"/>
              </a:solidFill>
            </a:endParaRPr>
          </a:p>
        </p:txBody>
      </p:sp>
    </p:spTree>
    <p:extLst>
      <p:ext uri="{BB962C8B-B14F-4D97-AF65-F5344CB8AC3E}">
        <p14:creationId xmlns:p14="http://schemas.microsoft.com/office/powerpoint/2010/main" val="4187686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2D9EE-F20D-2A46-3949-E6ACE02D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0582A-D48C-F343-8AD7-5ADC69A5843C}"/>
              </a:ext>
            </a:extLst>
          </p:cNvPr>
          <p:cNvSpPr>
            <a:spLocks noGrp="1"/>
          </p:cNvSpPr>
          <p:nvPr>
            <p:ph type="title"/>
          </p:nvPr>
        </p:nvSpPr>
        <p:spPr/>
        <p:txBody>
          <a:bodyPr/>
          <a:lstStyle/>
          <a:p>
            <a:r>
              <a:rPr lang="en-US" dirty="0"/>
              <a:t>What We Know  </a:t>
            </a:r>
          </a:p>
        </p:txBody>
      </p:sp>
      <p:sp>
        <p:nvSpPr>
          <p:cNvPr id="3" name="TextBox 2">
            <a:extLst>
              <a:ext uri="{FF2B5EF4-FFF2-40B4-BE49-F238E27FC236}">
                <a16:creationId xmlns:a16="http://schemas.microsoft.com/office/drawing/2014/main" id="{F1D40A7A-25C5-AC3C-C248-C5CE7909B7AA}"/>
              </a:ext>
            </a:extLst>
          </p:cNvPr>
          <p:cNvSpPr txBox="1"/>
          <p:nvPr/>
        </p:nvSpPr>
        <p:spPr>
          <a:xfrm>
            <a:off x="2133600" y="2057401"/>
            <a:ext cx="8305800" cy="51398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Our attributed population (</a:t>
            </a:r>
            <a:r>
              <a:rPr kumimoji="0" lang="en-US" sz="2000" b="0" i="0" u="none" strike="noStrike" kern="1200" cap="none" spc="0" normalizeH="0" baseline="0" noProof="0" dirty="0" err="1">
                <a:ln>
                  <a:noFill/>
                </a:ln>
                <a:solidFill>
                  <a:srgbClr val="000000"/>
                </a:solidFill>
                <a:effectLst/>
                <a:uLnTx/>
                <a:uFillTx/>
                <a:latin typeface="Tahoma" pitchFamily="34" charset="0"/>
                <a:ea typeface="+mn-ea"/>
                <a:cs typeface="Arial"/>
                <a:sym typeface="Arial"/>
              </a:rPr>
              <a:t>MoH</a:t>
            </a: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 data unless otherwise stated)</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 </a:t>
            </a:r>
            <a:r>
              <a:rPr kumimoji="0" lang="en-US" sz="2000" b="0" i="0" u="none" strike="noStrike" kern="1200" cap="none" spc="0" normalizeH="0" baseline="0" noProof="0" dirty="0">
                <a:ln>
                  <a:noFill/>
                </a:ln>
                <a:solidFill>
                  <a:srgbClr val="000000"/>
                </a:solidFill>
                <a:effectLst/>
                <a:highlight>
                  <a:srgbClr val="FFFF00"/>
                </a:highlight>
                <a:uLnTx/>
                <a:uFillTx/>
                <a:latin typeface="Tahoma" pitchFamily="34" charset="0"/>
                <a:ea typeface="+mn-ea"/>
                <a:cs typeface="Arial"/>
                <a:sym typeface="Arial"/>
              </a:rPr>
              <a:t>514,024</a:t>
            </a: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 people </a:t>
            </a:r>
          </a:p>
          <a:p>
            <a:pPr marL="914400" marR="0" lvl="1"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92,045 (17.9%) &gt;65yrs</a:t>
            </a:r>
          </a:p>
          <a:p>
            <a:pPr marL="914400" marR="0" lvl="1"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199,332 (38.7%) &gt;50</a:t>
            </a:r>
          </a:p>
          <a:p>
            <a:pPr marL="914400" marR="0" lvl="1"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23,011</a:t>
            </a:r>
            <a:r>
              <a:rPr kumimoji="0" lang="en-US" sz="2000" b="1" i="0" u="none" strike="noStrike" kern="1200" cap="none" spc="0" normalizeH="0" baseline="0" noProof="0" dirty="0">
                <a:ln>
                  <a:noFill/>
                </a:ln>
                <a:solidFill>
                  <a:srgbClr val="000000"/>
                </a:solidFill>
                <a:effectLst/>
                <a:uLnTx/>
                <a:uFillTx/>
                <a:latin typeface="Tahoma" pitchFamily="34" charset="0"/>
                <a:ea typeface="+mn-ea"/>
                <a:cs typeface="Arial"/>
                <a:sym typeface="Arial"/>
              </a:rPr>
              <a:t> </a:t>
            </a: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Frail Adults &gt;65 (Canadian Frailty Network projection)</a:t>
            </a:r>
          </a:p>
          <a:p>
            <a:pPr marL="914400" marR="0" lvl="1"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148,784 (28.9%) live outside of London</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9,252 (1.8%) Francophone (SW LHIN)</a:t>
            </a:r>
          </a:p>
          <a:p>
            <a:pPr marL="914400" marR="0" lvl="1"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Arabic most common language besides English </a:t>
            </a:r>
          </a:p>
          <a:p>
            <a:pPr marL="914400" marR="0" lvl="1"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87,384 (17%) visible minority (SW LHIN)</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88,412 (17.2%) living in poverty (SW LHIN)</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Tahoma" pitchFamily="34" charset="0"/>
              <a:ea typeface="+mn-ea"/>
              <a:cs typeface="Arial"/>
              <a:sym typeface="Arial"/>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Tahoma" pitchFamily="34" charset="0"/>
              <a:ea typeface="+mn-ea"/>
              <a:cs typeface="Arial"/>
              <a:sym typeface="Arial"/>
            </a:endParaRPr>
          </a:p>
        </p:txBody>
      </p:sp>
      <p:sp>
        <p:nvSpPr>
          <p:cNvPr id="4" name="Rectangle: Rounded Corners 3">
            <a:extLst>
              <a:ext uri="{FF2B5EF4-FFF2-40B4-BE49-F238E27FC236}">
                <a16:creationId xmlns:a16="http://schemas.microsoft.com/office/drawing/2014/main" id="{E9204228-1356-7397-0B6E-EC89B4ED2C1B}"/>
              </a:ext>
            </a:extLst>
          </p:cNvPr>
          <p:cNvSpPr/>
          <p:nvPr/>
        </p:nvSpPr>
        <p:spPr bwMode="auto">
          <a:xfrm>
            <a:off x="6905625" y="323850"/>
            <a:ext cx="4648200" cy="1562100"/>
          </a:xfrm>
          <a:prstGeom prst="round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Slides shared with the MLOHT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(then Western OHT)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Coordinating Council in 2019</a:t>
            </a:r>
          </a:p>
        </p:txBody>
      </p:sp>
    </p:spTree>
    <p:extLst>
      <p:ext uri="{BB962C8B-B14F-4D97-AF65-F5344CB8AC3E}">
        <p14:creationId xmlns:p14="http://schemas.microsoft.com/office/powerpoint/2010/main" val="1406969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1BAEF-439B-0BFE-4DD3-20A5EB37A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1226A-4104-CD3B-6914-E95E4818F24A}"/>
              </a:ext>
            </a:extLst>
          </p:cNvPr>
          <p:cNvSpPr>
            <a:spLocks noGrp="1"/>
          </p:cNvSpPr>
          <p:nvPr>
            <p:ph type="title"/>
          </p:nvPr>
        </p:nvSpPr>
        <p:spPr/>
        <p:txBody>
          <a:bodyPr/>
          <a:lstStyle/>
          <a:p>
            <a:r>
              <a:rPr lang="en-US" dirty="0"/>
              <a:t>What We Know</a:t>
            </a:r>
          </a:p>
        </p:txBody>
      </p:sp>
      <p:pic>
        <p:nvPicPr>
          <p:cNvPr id="1026" name="Picture 2">
            <a:extLst>
              <a:ext uri="{FF2B5EF4-FFF2-40B4-BE49-F238E27FC236}">
                <a16:creationId xmlns:a16="http://schemas.microsoft.com/office/drawing/2014/main" id="{564CB28C-8B43-17E7-1B31-E796619ECB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1838996"/>
            <a:ext cx="5105400" cy="476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0800FB7-56ED-F008-1B08-E6F3EAC356E5}"/>
              </a:ext>
            </a:extLst>
          </p:cNvPr>
          <p:cNvSpPr txBox="1"/>
          <p:nvPr/>
        </p:nvSpPr>
        <p:spPr>
          <a:xfrm>
            <a:off x="7010400" y="2057400"/>
            <a:ext cx="3352800" cy="16312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8/10 include sig comorbidities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mn-ea"/>
                <a:cs typeface="Arial"/>
                <a:sym typeface="Arial"/>
              </a:rPr>
              <a:t>Total spend on these 8 = $413.1M</a:t>
            </a:r>
          </a:p>
        </p:txBody>
      </p:sp>
    </p:spTree>
    <p:extLst>
      <p:ext uri="{BB962C8B-B14F-4D97-AF65-F5344CB8AC3E}">
        <p14:creationId xmlns:p14="http://schemas.microsoft.com/office/powerpoint/2010/main" val="72266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6B979-E53D-047E-F57A-256675CBF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5A9E0-D398-120D-E4F8-DABA69AC8FD0}"/>
              </a:ext>
            </a:extLst>
          </p:cNvPr>
          <p:cNvSpPr>
            <a:spLocks noGrp="1"/>
          </p:cNvSpPr>
          <p:nvPr>
            <p:ph type="title"/>
          </p:nvPr>
        </p:nvSpPr>
        <p:spPr/>
        <p:txBody>
          <a:bodyPr/>
          <a:lstStyle/>
          <a:p>
            <a:r>
              <a:rPr lang="en-US" dirty="0"/>
              <a:t>Data for Improvement</a:t>
            </a:r>
            <a:endParaRPr lang="en-CA" dirty="0"/>
          </a:p>
        </p:txBody>
      </p:sp>
      <p:sp>
        <p:nvSpPr>
          <p:cNvPr id="3" name="Content Placeholder 2">
            <a:extLst>
              <a:ext uri="{FF2B5EF4-FFF2-40B4-BE49-F238E27FC236}">
                <a16:creationId xmlns:a16="http://schemas.microsoft.com/office/drawing/2014/main" id="{890FD855-594E-B8DD-B090-1BADBCC418F2}"/>
              </a:ext>
            </a:extLst>
          </p:cNvPr>
          <p:cNvSpPr>
            <a:spLocks noGrp="1"/>
          </p:cNvSpPr>
          <p:nvPr>
            <p:ph idx="1"/>
          </p:nvPr>
        </p:nvSpPr>
        <p:spPr/>
        <p:txBody>
          <a:bodyPr/>
          <a:lstStyle/>
          <a:p>
            <a:endParaRPr lang="en-CA"/>
          </a:p>
        </p:txBody>
      </p:sp>
      <p:pic>
        <p:nvPicPr>
          <p:cNvPr id="4" name="Content Placeholder 4">
            <a:extLst>
              <a:ext uri="{FF2B5EF4-FFF2-40B4-BE49-F238E27FC236}">
                <a16:creationId xmlns:a16="http://schemas.microsoft.com/office/drawing/2014/main" id="{64BEA311-BA33-A2A5-53A8-11FA9A4B4730}"/>
              </a:ext>
            </a:extLst>
          </p:cNvPr>
          <p:cNvPicPr>
            <a:picLocks noChangeAspect="1"/>
          </p:cNvPicPr>
          <p:nvPr/>
        </p:nvPicPr>
        <p:blipFill>
          <a:blip r:embed="rId3"/>
          <a:stretch>
            <a:fillRect/>
          </a:stretch>
        </p:blipFill>
        <p:spPr>
          <a:xfrm>
            <a:off x="839788" y="2447448"/>
            <a:ext cx="10515600" cy="3004457"/>
          </a:xfrm>
          <a:prstGeom prst="rect">
            <a:avLst/>
          </a:prstGeom>
          <a:noFill/>
        </p:spPr>
      </p:pic>
    </p:spTree>
    <p:extLst>
      <p:ext uri="{BB962C8B-B14F-4D97-AF65-F5344CB8AC3E}">
        <p14:creationId xmlns:p14="http://schemas.microsoft.com/office/powerpoint/2010/main" val="64731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7AFD7-E5D9-8775-63EF-98E72E60E8A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43FCAC3-246A-0EB4-0709-A65DE77871DD}"/>
              </a:ext>
            </a:extLst>
          </p:cNvPr>
          <p:cNvSpPr txBox="1">
            <a:spLocks noGrp="1"/>
          </p:cNvSpPr>
          <p:nvPr>
            <p:ph type="title"/>
          </p:nvPr>
        </p:nvSpPr>
        <p:spPr>
          <a:xfrm>
            <a:off x="2128901" y="467613"/>
            <a:ext cx="9084310" cy="701040"/>
          </a:xfrm>
          <a:prstGeom prst="rect">
            <a:avLst/>
          </a:prstGeom>
        </p:spPr>
        <p:txBody>
          <a:bodyPr vert="horz" wrap="square" lIns="0" tIns="16510" rIns="0" bIns="0" rtlCol="0">
            <a:spAutoFit/>
          </a:bodyPr>
          <a:lstStyle/>
          <a:p>
            <a:pPr marL="12700">
              <a:lnSpc>
                <a:spcPct val="100000"/>
              </a:lnSpc>
              <a:spcBef>
                <a:spcPts val="130"/>
              </a:spcBef>
            </a:pPr>
            <a:r>
              <a:rPr dirty="0"/>
              <a:t>Patient </a:t>
            </a:r>
            <a:r>
              <a:rPr spc="5" dirty="0"/>
              <a:t>Experience Survey</a:t>
            </a:r>
            <a:r>
              <a:rPr spc="-365" dirty="0"/>
              <a:t> </a:t>
            </a:r>
            <a:r>
              <a:rPr spc="15" dirty="0"/>
              <a:t>Outcomes</a:t>
            </a:r>
          </a:p>
        </p:txBody>
      </p:sp>
      <p:sp>
        <p:nvSpPr>
          <p:cNvPr id="3" name="object 3">
            <a:extLst>
              <a:ext uri="{FF2B5EF4-FFF2-40B4-BE49-F238E27FC236}">
                <a16:creationId xmlns:a16="http://schemas.microsoft.com/office/drawing/2014/main" id="{C7BDDDEB-D014-DCC2-5345-25ACC42560FC}"/>
              </a:ext>
            </a:extLst>
          </p:cNvPr>
          <p:cNvSpPr/>
          <p:nvPr/>
        </p:nvSpPr>
        <p:spPr>
          <a:xfrm>
            <a:off x="152400" y="28575"/>
            <a:ext cx="1857375" cy="165735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object 4">
            <a:extLst>
              <a:ext uri="{FF2B5EF4-FFF2-40B4-BE49-F238E27FC236}">
                <a16:creationId xmlns:a16="http://schemas.microsoft.com/office/drawing/2014/main" id="{59EAB342-0A4F-8F62-8689-403763D0357B}"/>
              </a:ext>
            </a:extLst>
          </p:cNvPr>
          <p:cNvSpPr txBox="1"/>
          <p:nvPr/>
        </p:nvSpPr>
        <p:spPr>
          <a:xfrm>
            <a:off x="1081087" y="2833687"/>
            <a:ext cx="4219575" cy="3143250"/>
          </a:xfrm>
          <a:prstGeom prst="rect">
            <a:avLst/>
          </a:prstGeom>
          <a:ln w="9525">
            <a:solidFill>
              <a:srgbClr val="293C42"/>
            </a:solidFill>
          </a:ln>
        </p:spPr>
        <p:txBody>
          <a:bodyPr vert="horz" wrap="square" lIns="0" tIns="47625" rIns="0" bIns="0" rtlCol="0">
            <a:spAutoFit/>
          </a:bodyPr>
          <a:lstStyle/>
          <a:p>
            <a:pPr marL="375920" marR="417195" lvl="0" indent="-286385" algn="just" defTabSz="914400" rtl="0" eaLnBrk="1" fontAlgn="auto" latinLnBrk="0" hangingPunct="1">
              <a:lnSpc>
                <a:spcPct val="100800"/>
              </a:lnSpc>
              <a:spcBef>
                <a:spcPts val="375"/>
              </a:spcBef>
              <a:spcAft>
                <a:spcPts val="0"/>
              </a:spcAft>
              <a:buClrTx/>
              <a:buSzTx/>
              <a:buFont typeface="Arial"/>
              <a:buChar char="•"/>
              <a:tabLst>
                <a:tab pos="376555" algn="l"/>
              </a:tabLst>
              <a:defRPr/>
            </a:pP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How to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help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support patients who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are</a:t>
            </a:r>
            <a:r>
              <a:rPr kumimoji="0" sz="1800" b="0" i="0" u="none" strike="noStrike" kern="1200" cap="none" spc="-100"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marginalized/vulnerable</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75920" marR="173990" lvl="0" indent="-286385" algn="just" defTabSz="914400" rtl="0" eaLnBrk="1" fontAlgn="auto" latinLnBrk="0" hangingPunct="1">
              <a:lnSpc>
                <a:spcPts val="2180"/>
              </a:lnSpc>
              <a:spcBef>
                <a:spcPts val="0"/>
              </a:spcBef>
              <a:spcAft>
                <a:spcPts val="0"/>
              </a:spcAft>
              <a:buClrTx/>
              <a:buSzTx/>
              <a:buFont typeface="Arial"/>
              <a:buChar char="•"/>
              <a:tabLst>
                <a:tab pos="376555" algn="l"/>
              </a:tabLst>
              <a:defRPr/>
            </a:pP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Assessing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the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patient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experience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for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those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with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no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family doctor </a:t>
            </a:r>
            <a:r>
              <a:rPr kumimoji="0" sz="1800" b="0" i="0" u="none" strike="noStrike" kern="1200" cap="none" spc="0" normalizeH="0" baseline="0" noProof="0" dirty="0">
                <a:ln>
                  <a:noFill/>
                </a:ln>
                <a:solidFill>
                  <a:srgbClr val="293C42"/>
                </a:solidFill>
                <a:effectLst/>
                <a:uLnTx/>
                <a:uFillTx/>
                <a:latin typeface="Tahoma"/>
                <a:ea typeface="+mn-ea"/>
                <a:cs typeface="Tahoma"/>
                <a:sym typeface="Arial"/>
              </a:rPr>
              <a:t>or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nurse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practitioner</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75920" marR="0" lvl="0" indent="-287020" algn="just" defTabSz="914400" rtl="0" eaLnBrk="1" fontAlgn="auto" latinLnBrk="0" hangingPunct="1">
              <a:lnSpc>
                <a:spcPts val="2095"/>
              </a:lnSpc>
              <a:spcBef>
                <a:spcPts val="0"/>
              </a:spcBef>
              <a:spcAft>
                <a:spcPts val="0"/>
              </a:spcAft>
              <a:buClrTx/>
              <a:buSzTx/>
              <a:buFont typeface="Arial"/>
              <a:buChar char="•"/>
              <a:tabLst>
                <a:tab pos="376555" algn="l"/>
              </a:tabLst>
              <a:defRPr/>
            </a:pP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Access to</a:t>
            </a:r>
            <a:r>
              <a:rPr kumimoji="0" sz="1800" b="0" i="0" u="none" strike="noStrike" kern="1200" cap="none" spc="-70"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services/care</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75920" marR="365125" lvl="0" indent="-286385" algn="just" defTabSz="914400" rtl="0" eaLnBrk="1" fontAlgn="auto" latinLnBrk="0" hangingPunct="1">
              <a:lnSpc>
                <a:spcPts val="2110"/>
              </a:lnSpc>
              <a:spcBef>
                <a:spcPts val="130"/>
              </a:spcBef>
              <a:spcAft>
                <a:spcPts val="0"/>
              </a:spcAft>
              <a:buClrTx/>
              <a:buSzTx/>
              <a:buFont typeface="Arial"/>
              <a:buChar char="•"/>
              <a:tabLst>
                <a:tab pos="376555" algn="l"/>
              </a:tabLst>
              <a:defRPr/>
            </a:pP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Patient/caregiver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involvement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as </a:t>
            </a:r>
            <a:r>
              <a:rPr kumimoji="0" sz="1800" b="0" i="0" u="none" strike="noStrike" kern="1200" cap="none" spc="0" normalizeH="0" baseline="0" noProof="0" dirty="0">
                <a:ln>
                  <a:noFill/>
                </a:ln>
                <a:solidFill>
                  <a:srgbClr val="293C42"/>
                </a:solidFill>
                <a:effectLst/>
                <a:uLnTx/>
                <a:uFillTx/>
                <a:latin typeface="Tahoma"/>
                <a:ea typeface="+mn-ea"/>
                <a:cs typeface="Tahoma"/>
                <a:sym typeface="Arial"/>
              </a:rPr>
              <a:t>a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member </a:t>
            </a:r>
            <a:r>
              <a:rPr kumimoji="0" sz="1800" b="0" i="0" u="none" strike="noStrike" kern="1200" cap="none" spc="0" normalizeH="0" baseline="0" noProof="0" dirty="0">
                <a:ln>
                  <a:noFill/>
                </a:ln>
                <a:solidFill>
                  <a:srgbClr val="293C42"/>
                </a:solidFill>
                <a:effectLst/>
                <a:uLnTx/>
                <a:uFillTx/>
                <a:latin typeface="Tahoma"/>
                <a:ea typeface="+mn-ea"/>
                <a:cs typeface="Tahoma"/>
                <a:sym typeface="Arial"/>
              </a:rPr>
              <a:t>of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the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care</a:t>
            </a:r>
            <a:r>
              <a:rPr kumimoji="0" sz="1800" b="0" i="0" u="none" strike="noStrike" kern="1200" cap="none" spc="-60"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team</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75920" marR="0" lvl="0" indent="-287020" algn="just" defTabSz="914400" rtl="0" eaLnBrk="1" fontAlgn="auto" latinLnBrk="0" hangingPunct="1">
              <a:lnSpc>
                <a:spcPts val="2110"/>
              </a:lnSpc>
              <a:spcBef>
                <a:spcPts val="0"/>
              </a:spcBef>
              <a:spcAft>
                <a:spcPts val="0"/>
              </a:spcAft>
              <a:buClrTx/>
              <a:buSzTx/>
              <a:buFont typeface="Arial"/>
              <a:buChar char="•"/>
              <a:tabLst>
                <a:tab pos="376555" algn="l"/>
              </a:tabLst>
              <a:defRPr/>
            </a:pP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Use </a:t>
            </a:r>
            <a:r>
              <a:rPr kumimoji="0" sz="1800" b="0" i="0" u="none" strike="noStrike" kern="1200" cap="none" spc="0" normalizeH="0" baseline="0" noProof="0" dirty="0">
                <a:ln>
                  <a:noFill/>
                </a:ln>
                <a:solidFill>
                  <a:srgbClr val="293C42"/>
                </a:solidFill>
                <a:effectLst/>
                <a:uLnTx/>
                <a:uFillTx/>
                <a:latin typeface="Tahoma"/>
                <a:ea typeface="+mn-ea"/>
                <a:cs typeface="Tahoma"/>
                <a:sym typeface="Arial"/>
              </a:rPr>
              <a:t>of </a:t>
            </a:r>
            <a:r>
              <a:rPr kumimoji="0" sz="1800" b="0" i="0" u="none" strike="noStrike" kern="1200" cap="none" spc="-20" normalizeH="0" baseline="0" noProof="0" dirty="0">
                <a:ln>
                  <a:noFill/>
                </a:ln>
                <a:solidFill>
                  <a:srgbClr val="293C42"/>
                </a:solidFill>
                <a:effectLst/>
                <a:uLnTx/>
                <a:uFillTx/>
                <a:latin typeface="Tahoma"/>
                <a:ea typeface="+mn-ea"/>
                <a:cs typeface="Tahoma"/>
                <a:sym typeface="Arial"/>
              </a:rPr>
              <a:t>digital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tools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to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support</a:t>
            </a:r>
            <a:r>
              <a:rPr kumimoji="0" sz="1800" b="0" i="0" u="none" strike="noStrike" kern="1200" cap="none" spc="110"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care</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75920" marR="230504" lvl="0" indent="-286385" algn="just" defTabSz="914400" rtl="0" eaLnBrk="1" fontAlgn="auto" latinLnBrk="0" hangingPunct="1">
              <a:lnSpc>
                <a:spcPct val="100800"/>
              </a:lnSpc>
              <a:spcBef>
                <a:spcPts val="0"/>
              </a:spcBef>
              <a:spcAft>
                <a:spcPts val="0"/>
              </a:spcAft>
              <a:buClrTx/>
              <a:buSzTx/>
              <a:buFont typeface="Arial"/>
              <a:buChar char="•"/>
              <a:tabLst>
                <a:tab pos="376555" algn="l"/>
              </a:tabLst>
              <a:defRPr/>
            </a:pP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Understanding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the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demographics </a:t>
            </a:r>
            <a:r>
              <a:rPr kumimoji="0" sz="1800" b="0" i="0" u="none" strike="noStrike" kern="1200" cap="none" spc="0" normalizeH="0" baseline="0" noProof="0" dirty="0">
                <a:ln>
                  <a:noFill/>
                </a:ln>
                <a:solidFill>
                  <a:srgbClr val="293C42"/>
                </a:solidFill>
                <a:effectLst/>
                <a:uLnTx/>
                <a:uFillTx/>
                <a:latin typeface="Tahoma"/>
                <a:ea typeface="+mn-ea"/>
                <a:cs typeface="Tahoma"/>
                <a:sym typeface="Arial"/>
              </a:rPr>
              <a:t>of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our</a:t>
            </a:r>
            <a:r>
              <a:rPr kumimoji="0" sz="1800" b="0" i="0" u="none" strike="noStrike" kern="1200" cap="none" spc="-25"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population</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p:txBody>
      </p:sp>
      <p:sp>
        <p:nvSpPr>
          <p:cNvPr id="5" name="object 5">
            <a:extLst>
              <a:ext uri="{FF2B5EF4-FFF2-40B4-BE49-F238E27FC236}">
                <a16:creationId xmlns:a16="http://schemas.microsoft.com/office/drawing/2014/main" id="{62AB4EF5-0379-5E7F-0AD8-5AD26ADD1F82}"/>
              </a:ext>
            </a:extLst>
          </p:cNvPr>
          <p:cNvSpPr txBox="1"/>
          <p:nvPr/>
        </p:nvSpPr>
        <p:spPr>
          <a:xfrm>
            <a:off x="1076325" y="2305113"/>
            <a:ext cx="4238625" cy="476250"/>
          </a:xfrm>
          <a:prstGeom prst="rect">
            <a:avLst/>
          </a:prstGeom>
          <a:solidFill>
            <a:srgbClr val="66939F"/>
          </a:solidFill>
        </p:spPr>
        <p:txBody>
          <a:bodyPr vert="horz" wrap="square" lIns="0" tIns="30480" rIns="0" bIns="0" rtlCol="0">
            <a:spAutoFit/>
          </a:bodyPr>
          <a:lstStyle/>
          <a:p>
            <a:pPr marL="1075055" marR="0" lvl="0" indent="0" algn="l" defTabSz="914400" rtl="0" eaLnBrk="1" fontAlgn="auto" latinLnBrk="0" hangingPunct="1">
              <a:lnSpc>
                <a:spcPct val="100000"/>
              </a:lnSpc>
              <a:spcBef>
                <a:spcPts val="240"/>
              </a:spcBef>
              <a:spcAft>
                <a:spcPts val="0"/>
              </a:spcAft>
              <a:buClrTx/>
              <a:buSzTx/>
              <a:buFontTx/>
              <a:buNone/>
              <a:tabLst/>
              <a:defRPr/>
            </a:pPr>
            <a:r>
              <a:rPr kumimoji="0" sz="2400" b="0" i="0" u="none" strike="noStrike" kern="1200" cap="none" spc="10" normalizeH="0" baseline="0" noProof="0" dirty="0">
                <a:ln>
                  <a:noFill/>
                </a:ln>
                <a:solidFill>
                  <a:srgbClr val="FFFFFF"/>
                </a:solidFill>
                <a:effectLst/>
                <a:uLnTx/>
                <a:uFillTx/>
                <a:latin typeface="Tahoma"/>
                <a:ea typeface="+mn-ea"/>
                <a:cs typeface="Tahoma"/>
                <a:sym typeface="Arial"/>
              </a:rPr>
              <a:t>Survey</a:t>
            </a:r>
            <a:r>
              <a:rPr kumimoji="0" sz="2400" b="0" i="0" u="none" strike="noStrike" kern="1200" cap="none" spc="-85" normalizeH="0" baseline="0" noProof="0" dirty="0">
                <a:ln>
                  <a:noFill/>
                </a:ln>
                <a:solidFill>
                  <a:srgbClr val="FFFFFF"/>
                </a:solidFill>
                <a:effectLst/>
                <a:uLnTx/>
                <a:uFillTx/>
                <a:latin typeface="Tahoma"/>
                <a:ea typeface="+mn-ea"/>
                <a:cs typeface="Tahoma"/>
                <a:sym typeface="Arial"/>
              </a:rPr>
              <a:t> </a:t>
            </a:r>
            <a:r>
              <a:rPr kumimoji="0" sz="2400" b="0" i="0" u="none" strike="noStrike" kern="1200" cap="none" spc="5" normalizeH="0" baseline="0" noProof="0" dirty="0">
                <a:ln>
                  <a:noFill/>
                </a:ln>
                <a:solidFill>
                  <a:srgbClr val="FFFFFF"/>
                </a:solidFill>
                <a:effectLst/>
                <a:uLnTx/>
                <a:uFillTx/>
                <a:latin typeface="Tahoma"/>
                <a:ea typeface="+mn-ea"/>
                <a:cs typeface="Tahoma"/>
                <a:sym typeface="Arial"/>
              </a:rPr>
              <a:t>Themes</a:t>
            </a:r>
            <a:endParaRPr kumimoji="0" sz="2400" b="0" i="0" u="none" strike="noStrike" kern="1200" cap="none" spc="0" normalizeH="0" baseline="0" noProof="0">
              <a:ln>
                <a:noFill/>
              </a:ln>
              <a:solidFill>
                <a:prstClr val="black"/>
              </a:solidFill>
              <a:effectLst/>
              <a:uLnTx/>
              <a:uFillTx/>
              <a:latin typeface="Tahoma"/>
              <a:ea typeface="+mn-ea"/>
              <a:cs typeface="Tahoma"/>
              <a:sym typeface="Arial"/>
            </a:endParaRPr>
          </a:p>
        </p:txBody>
      </p:sp>
      <p:sp>
        <p:nvSpPr>
          <p:cNvPr id="6" name="object 6">
            <a:extLst>
              <a:ext uri="{FF2B5EF4-FFF2-40B4-BE49-F238E27FC236}">
                <a16:creationId xmlns:a16="http://schemas.microsoft.com/office/drawing/2014/main" id="{5E07CF68-B557-F262-134E-EB3C087E2F40}"/>
              </a:ext>
            </a:extLst>
          </p:cNvPr>
          <p:cNvSpPr txBox="1"/>
          <p:nvPr/>
        </p:nvSpPr>
        <p:spPr>
          <a:xfrm>
            <a:off x="7048563" y="2305113"/>
            <a:ext cx="4238625" cy="466725"/>
          </a:xfrm>
          <a:prstGeom prst="rect">
            <a:avLst/>
          </a:prstGeom>
          <a:solidFill>
            <a:srgbClr val="66939F"/>
          </a:solidFill>
        </p:spPr>
        <p:txBody>
          <a:bodyPr vert="horz" wrap="square" lIns="0" tIns="27939" rIns="0" bIns="0" rtlCol="0">
            <a:spAutoFit/>
          </a:bodyPr>
          <a:lstStyle/>
          <a:p>
            <a:pPr marL="0" marR="0" lvl="0" indent="0" algn="ctr" defTabSz="914400" rtl="0" eaLnBrk="1" fontAlgn="auto" latinLnBrk="0" hangingPunct="1">
              <a:lnSpc>
                <a:spcPct val="100000"/>
              </a:lnSpc>
              <a:spcBef>
                <a:spcPts val="219"/>
              </a:spcBef>
              <a:spcAft>
                <a:spcPts val="0"/>
              </a:spcAft>
              <a:buClrTx/>
              <a:buSzTx/>
              <a:buFontTx/>
              <a:buNone/>
              <a:tabLst/>
              <a:defRPr/>
            </a:pPr>
            <a:r>
              <a:rPr kumimoji="0" sz="2400" b="0" i="0" u="none" strike="noStrike" kern="1200" cap="none" spc="-10" normalizeH="0" baseline="0" noProof="0" dirty="0">
                <a:ln>
                  <a:noFill/>
                </a:ln>
                <a:solidFill>
                  <a:srgbClr val="FFFFFF"/>
                </a:solidFill>
                <a:effectLst/>
                <a:uLnTx/>
                <a:uFillTx/>
                <a:latin typeface="Tahoma"/>
                <a:ea typeface="+mn-ea"/>
                <a:cs typeface="Tahoma"/>
                <a:sym typeface="Arial"/>
              </a:rPr>
              <a:t>Actions</a:t>
            </a:r>
            <a:endParaRPr kumimoji="0" sz="2400" b="0" i="0" u="none" strike="noStrike" kern="1200" cap="none" spc="0" normalizeH="0" baseline="0" noProof="0">
              <a:ln>
                <a:noFill/>
              </a:ln>
              <a:solidFill>
                <a:prstClr val="black"/>
              </a:solidFill>
              <a:effectLst/>
              <a:uLnTx/>
              <a:uFillTx/>
              <a:latin typeface="Tahoma"/>
              <a:ea typeface="+mn-ea"/>
              <a:cs typeface="Tahoma"/>
              <a:sym typeface="Arial"/>
            </a:endParaRPr>
          </a:p>
        </p:txBody>
      </p:sp>
      <p:sp>
        <p:nvSpPr>
          <p:cNvPr id="7" name="object 7">
            <a:extLst>
              <a:ext uri="{FF2B5EF4-FFF2-40B4-BE49-F238E27FC236}">
                <a16:creationId xmlns:a16="http://schemas.microsoft.com/office/drawing/2014/main" id="{1494C85C-C4C8-7146-0508-201B94313E42}"/>
              </a:ext>
            </a:extLst>
          </p:cNvPr>
          <p:cNvSpPr txBox="1"/>
          <p:nvPr/>
        </p:nvSpPr>
        <p:spPr>
          <a:xfrm>
            <a:off x="7053326" y="2843212"/>
            <a:ext cx="4229100" cy="3133725"/>
          </a:xfrm>
          <a:prstGeom prst="rect">
            <a:avLst/>
          </a:prstGeom>
          <a:ln w="9525">
            <a:solidFill>
              <a:srgbClr val="293C42"/>
            </a:solidFill>
          </a:ln>
        </p:spPr>
        <p:txBody>
          <a:bodyPr vert="horz" wrap="square" lIns="0" tIns="41910" rIns="0" bIns="0" rtlCol="0">
            <a:spAutoFit/>
          </a:bodyPr>
          <a:lstStyle/>
          <a:p>
            <a:pPr marL="382270" marR="754380" lvl="0" indent="-286385" algn="l" defTabSz="914400" rtl="0" eaLnBrk="1" fontAlgn="auto" latinLnBrk="0" hangingPunct="1">
              <a:lnSpc>
                <a:spcPct val="100800"/>
              </a:lnSpc>
              <a:spcBef>
                <a:spcPts val="330"/>
              </a:spcBef>
              <a:spcAft>
                <a:spcPts val="0"/>
              </a:spcAft>
              <a:buClrTx/>
              <a:buSzTx/>
              <a:buFont typeface="Arial"/>
              <a:buChar char="•"/>
              <a:tabLst>
                <a:tab pos="381635" algn="l"/>
                <a:tab pos="382270" algn="l"/>
              </a:tabLst>
              <a:defRPr/>
            </a:pP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SGB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OHT </a:t>
            </a:r>
            <a:r>
              <a:rPr kumimoji="0" sz="1800" b="0" i="0" u="none" strike="noStrike" kern="1200" cap="none" spc="-30" normalizeH="0" baseline="0" noProof="0" dirty="0">
                <a:ln>
                  <a:noFill/>
                </a:ln>
                <a:solidFill>
                  <a:srgbClr val="293C42"/>
                </a:solidFill>
                <a:effectLst/>
                <a:uLnTx/>
                <a:uFillTx/>
                <a:latin typeface="Tahoma"/>
                <a:ea typeface="+mn-ea"/>
                <a:cs typeface="Tahoma"/>
                <a:sym typeface="Arial"/>
              </a:rPr>
              <a:t>Clinic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for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unattached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population</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82270" marR="0" lvl="0" indent="-286385" algn="l" defTabSz="914400" rtl="0" eaLnBrk="1" fontAlgn="auto" latinLnBrk="0" hangingPunct="1">
              <a:lnSpc>
                <a:spcPts val="2025"/>
              </a:lnSpc>
              <a:spcBef>
                <a:spcPts val="0"/>
              </a:spcBef>
              <a:spcAft>
                <a:spcPts val="0"/>
              </a:spcAft>
              <a:buClrTx/>
              <a:buSzTx/>
              <a:buFont typeface="Arial"/>
              <a:buChar char="•"/>
              <a:tabLst>
                <a:tab pos="381635" algn="l"/>
                <a:tab pos="382270" algn="l"/>
              </a:tabLst>
              <a:defRPr/>
            </a:pP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Development </a:t>
            </a:r>
            <a:r>
              <a:rPr kumimoji="0" sz="1800" b="0" i="0" u="none" strike="noStrike" kern="1200" cap="none" spc="0" normalizeH="0" baseline="0" noProof="0" dirty="0">
                <a:ln>
                  <a:noFill/>
                </a:ln>
                <a:solidFill>
                  <a:srgbClr val="293C42"/>
                </a:solidFill>
                <a:effectLst/>
                <a:uLnTx/>
                <a:uFillTx/>
                <a:latin typeface="Tahoma"/>
                <a:ea typeface="+mn-ea"/>
                <a:cs typeface="Tahoma"/>
                <a:sym typeface="Arial"/>
              </a:rPr>
              <a:t>of a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patient</a:t>
            </a:r>
            <a:r>
              <a:rPr kumimoji="0" sz="1800" b="0" i="0" u="none" strike="noStrike" kern="1200" cap="none" spc="35"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handbook</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82270" marR="570865" lvl="0" indent="-286385" algn="l" defTabSz="914400" rtl="0" eaLnBrk="1" fontAlgn="auto" latinLnBrk="0" hangingPunct="1">
              <a:lnSpc>
                <a:spcPct val="100899"/>
              </a:lnSpc>
              <a:spcBef>
                <a:spcPts val="75"/>
              </a:spcBef>
              <a:spcAft>
                <a:spcPts val="0"/>
              </a:spcAft>
              <a:buClrTx/>
              <a:buSzTx/>
              <a:buFont typeface="Arial"/>
              <a:buChar char="•"/>
              <a:tabLst>
                <a:tab pos="381635" algn="l"/>
                <a:tab pos="382270" algn="l"/>
              </a:tabLst>
              <a:defRPr/>
            </a:pP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Furthering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patient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and </a:t>
            </a:r>
            <a:r>
              <a:rPr kumimoji="0" sz="1800" b="0" i="0" u="none" strike="noStrike" kern="1200" cap="none" spc="0" normalizeH="0" baseline="0" noProof="0" dirty="0">
                <a:ln>
                  <a:noFill/>
                </a:ln>
                <a:solidFill>
                  <a:srgbClr val="293C42"/>
                </a:solidFill>
                <a:effectLst/>
                <a:uLnTx/>
                <a:uFillTx/>
                <a:latin typeface="Tahoma"/>
                <a:ea typeface="+mn-ea"/>
                <a:cs typeface="Tahoma"/>
                <a:sym typeface="Arial"/>
              </a:rPr>
              <a:t>caregiver  advocacy</a:t>
            </a:r>
            <a:r>
              <a:rPr kumimoji="0" sz="1800" b="0" i="0" u="none" strike="noStrike" kern="1200" cap="none" spc="-45"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work</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82270" marR="122555" lvl="0" indent="-286385" algn="l" defTabSz="914400" rtl="0" eaLnBrk="1" fontAlgn="auto" latinLnBrk="0" hangingPunct="1">
              <a:lnSpc>
                <a:spcPct val="100800"/>
              </a:lnSpc>
              <a:spcBef>
                <a:spcPts val="0"/>
              </a:spcBef>
              <a:spcAft>
                <a:spcPts val="0"/>
              </a:spcAft>
              <a:buClrTx/>
              <a:buSzTx/>
              <a:buFont typeface="Arial"/>
              <a:buChar char="•"/>
              <a:tabLst>
                <a:tab pos="381635" algn="l"/>
                <a:tab pos="382270" algn="l"/>
              </a:tabLst>
              <a:defRPr/>
            </a:pPr>
            <a:r>
              <a:rPr kumimoji="0" sz="1800" b="0" i="0" u="none" strike="noStrike" kern="1200" cap="none" spc="-20" normalizeH="0" baseline="0" noProof="0" dirty="0">
                <a:ln>
                  <a:noFill/>
                </a:ln>
                <a:solidFill>
                  <a:srgbClr val="293C42"/>
                </a:solidFill>
                <a:effectLst/>
                <a:uLnTx/>
                <a:uFillTx/>
                <a:latin typeface="Tahoma"/>
                <a:ea typeface="+mn-ea"/>
                <a:cs typeface="Tahoma"/>
                <a:sym typeface="Arial"/>
              </a:rPr>
              <a:t>Patient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tools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to support use </a:t>
            </a:r>
            <a:r>
              <a:rPr kumimoji="0" sz="1800" b="0" i="0" u="none" strike="noStrike" kern="1200" cap="none" spc="0" normalizeH="0" baseline="0" noProof="0" dirty="0">
                <a:ln>
                  <a:noFill/>
                </a:ln>
                <a:solidFill>
                  <a:srgbClr val="293C42"/>
                </a:solidFill>
                <a:effectLst/>
                <a:uLnTx/>
                <a:uFillTx/>
                <a:latin typeface="Tahoma"/>
                <a:ea typeface="+mn-ea"/>
                <a:cs typeface="Tahoma"/>
                <a:sym typeface="Arial"/>
              </a:rPr>
              <a:t>of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digital  tools</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82270" marR="0" lvl="0" indent="-286385" algn="l" defTabSz="914400" rtl="0" eaLnBrk="1" fontAlgn="auto" latinLnBrk="0" hangingPunct="1">
              <a:lnSpc>
                <a:spcPts val="2100"/>
              </a:lnSpc>
              <a:spcBef>
                <a:spcPts val="0"/>
              </a:spcBef>
              <a:spcAft>
                <a:spcPts val="0"/>
              </a:spcAft>
              <a:buClrTx/>
              <a:buSzTx/>
              <a:buFont typeface="Arial"/>
              <a:buChar char="•"/>
              <a:tabLst>
                <a:tab pos="381635" algn="l"/>
                <a:tab pos="382270" algn="l"/>
              </a:tabLst>
              <a:defRPr/>
            </a:pP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Improving accessibility</a:t>
            </a:r>
            <a:r>
              <a:rPr kumimoji="0" sz="1800" b="0" i="0" u="none" strike="noStrike" kern="1200" cap="none" spc="135"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to</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82270" marR="0" lvl="0" indent="0" algn="l" defTabSz="914400" rtl="0" eaLnBrk="1" fontAlgn="auto" latinLnBrk="0" hangingPunct="1">
              <a:lnSpc>
                <a:spcPct val="100000"/>
              </a:lnSpc>
              <a:spcBef>
                <a:spcPts val="15"/>
              </a:spcBef>
              <a:spcAft>
                <a:spcPts val="0"/>
              </a:spcAft>
              <a:buClrTx/>
              <a:buSzTx/>
              <a:buFontTx/>
              <a:buNone/>
              <a:tabLst/>
              <a:defRPr/>
            </a:pP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communications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around</a:t>
            </a:r>
            <a:r>
              <a:rPr kumimoji="0" sz="1800" b="0" i="0" u="none" strike="noStrike" kern="1200" cap="none" spc="150"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services</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a:p>
            <a:pPr marL="382270" marR="485775" lvl="0" indent="-286385" algn="l" defTabSz="914400" rtl="0" eaLnBrk="1" fontAlgn="auto" latinLnBrk="0" hangingPunct="1">
              <a:lnSpc>
                <a:spcPct val="100800"/>
              </a:lnSpc>
              <a:spcBef>
                <a:spcPts val="5"/>
              </a:spcBef>
              <a:spcAft>
                <a:spcPts val="0"/>
              </a:spcAft>
              <a:buClrTx/>
              <a:buSzTx/>
              <a:buFont typeface="Arial"/>
              <a:buChar char="•"/>
              <a:tabLst>
                <a:tab pos="381635" algn="l"/>
                <a:tab pos="382270" algn="l"/>
              </a:tabLst>
              <a:defRPr/>
            </a:pPr>
            <a:r>
              <a:rPr kumimoji="0" sz="1800" b="0" i="0" u="none" strike="noStrike" kern="1200" cap="none" spc="0" normalizeH="0" baseline="0" noProof="0" dirty="0">
                <a:ln>
                  <a:noFill/>
                </a:ln>
                <a:solidFill>
                  <a:srgbClr val="293C42"/>
                </a:solidFill>
                <a:effectLst/>
                <a:uLnTx/>
                <a:uFillTx/>
                <a:latin typeface="Tahoma"/>
                <a:ea typeface="+mn-ea"/>
                <a:cs typeface="Tahoma"/>
                <a:sym typeface="Arial"/>
              </a:rPr>
              <a:t>Data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to inform </a:t>
            </a:r>
            <a:r>
              <a:rPr kumimoji="0" sz="1800" b="0" i="0" u="none" strike="noStrike" kern="1200" cap="none" spc="-15" normalizeH="0" baseline="0" noProof="0" dirty="0">
                <a:ln>
                  <a:noFill/>
                </a:ln>
                <a:solidFill>
                  <a:srgbClr val="293C42"/>
                </a:solidFill>
                <a:effectLst/>
                <a:uLnTx/>
                <a:uFillTx/>
                <a:latin typeface="Tahoma"/>
                <a:ea typeface="+mn-ea"/>
                <a:cs typeface="Tahoma"/>
                <a:sym typeface="Arial"/>
              </a:rPr>
              <a:t>SGB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OHT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decision  making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and </a:t>
            </a:r>
            <a:r>
              <a:rPr kumimoji="0" sz="1800" b="0" i="0" u="none" strike="noStrike" kern="1200" cap="none" spc="5" normalizeH="0" baseline="0" noProof="0" dirty="0">
                <a:ln>
                  <a:noFill/>
                </a:ln>
                <a:solidFill>
                  <a:srgbClr val="293C42"/>
                </a:solidFill>
                <a:effectLst/>
                <a:uLnTx/>
                <a:uFillTx/>
                <a:latin typeface="Tahoma"/>
                <a:ea typeface="+mn-ea"/>
                <a:cs typeface="Tahoma"/>
                <a:sym typeface="Arial"/>
              </a:rPr>
              <a:t>resource</a:t>
            </a:r>
            <a:r>
              <a:rPr kumimoji="0" sz="1800" b="0" i="0" u="none" strike="noStrike" kern="1200" cap="none" spc="-55" normalizeH="0" baseline="0" noProof="0" dirty="0">
                <a:ln>
                  <a:noFill/>
                </a:ln>
                <a:solidFill>
                  <a:srgbClr val="293C42"/>
                </a:solidFill>
                <a:effectLst/>
                <a:uLnTx/>
                <a:uFillTx/>
                <a:latin typeface="Tahoma"/>
                <a:ea typeface="+mn-ea"/>
                <a:cs typeface="Tahoma"/>
                <a:sym typeface="Arial"/>
              </a:rPr>
              <a:t> </a:t>
            </a:r>
            <a:r>
              <a:rPr kumimoji="0" sz="1800" b="0" i="0" u="none" strike="noStrike" kern="1200" cap="none" spc="-10" normalizeH="0" baseline="0" noProof="0" dirty="0">
                <a:ln>
                  <a:noFill/>
                </a:ln>
                <a:solidFill>
                  <a:srgbClr val="293C42"/>
                </a:solidFill>
                <a:effectLst/>
                <a:uLnTx/>
                <a:uFillTx/>
                <a:latin typeface="Tahoma"/>
                <a:ea typeface="+mn-ea"/>
                <a:cs typeface="Tahoma"/>
                <a:sym typeface="Arial"/>
              </a:rPr>
              <a:t>allocation</a:t>
            </a:r>
            <a:endParaRPr kumimoji="0" sz="1800" b="0" i="0" u="none" strike="noStrike" kern="1200" cap="none" spc="0" normalizeH="0" baseline="0" noProof="0">
              <a:ln>
                <a:noFill/>
              </a:ln>
              <a:solidFill>
                <a:prstClr val="black"/>
              </a:solidFill>
              <a:effectLst/>
              <a:uLnTx/>
              <a:uFillTx/>
              <a:latin typeface="Tahoma"/>
              <a:ea typeface="+mn-ea"/>
              <a:cs typeface="Tahoma"/>
              <a:sym typeface="Arial"/>
            </a:endParaRPr>
          </a:p>
        </p:txBody>
      </p:sp>
      <p:sp>
        <p:nvSpPr>
          <p:cNvPr id="8" name="object 8">
            <a:extLst>
              <a:ext uri="{FF2B5EF4-FFF2-40B4-BE49-F238E27FC236}">
                <a16:creationId xmlns:a16="http://schemas.microsoft.com/office/drawing/2014/main" id="{971370CF-25E2-AC74-1D95-B3A52639FC83}"/>
              </a:ext>
            </a:extLst>
          </p:cNvPr>
          <p:cNvSpPr/>
          <p:nvPr/>
        </p:nvSpPr>
        <p:spPr>
          <a:xfrm>
            <a:off x="5469083" y="4141091"/>
            <a:ext cx="1313180" cy="520065"/>
          </a:xfrm>
          <a:custGeom>
            <a:avLst/>
            <a:gdLst/>
            <a:ahLst/>
            <a:cxnLst/>
            <a:rect l="l" t="t" r="r" b="b"/>
            <a:pathLst>
              <a:path w="1313179" h="520064">
                <a:moveTo>
                  <a:pt x="1285738" y="306120"/>
                </a:moveTo>
                <a:lnTo>
                  <a:pt x="1160418" y="306120"/>
                </a:lnTo>
                <a:lnTo>
                  <a:pt x="1027680" y="442368"/>
                </a:lnTo>
                <a:lnTo>
                  <a:pt x="1017943" y="457407"/>
                </a:lnTo>
                <a:lnTo>
                  <a:pt x="1014697" y="474523"/>
                </a:lnTo>
                <a:lnTo>
                  <a:pt x="1017943" y="491643"/>
                </a:lnTo>
                <a:lnTo>
                  <a:pt x="1027680" y="506693"/>
                </a:lnTo>
                <a:lnTo>
                  <a:pt x="1042342" y="516675"/>
                </a:lnTo>
                <a:lnTo>
                  <a:pt x="1059019" y="520003"/>
                </a:lnTo>
                <a:lnTo>
                  <a:pt x="1075696" y="516675"/>
                </a:lnTo>
                <a:lnTo>
                  <a:pt x="1090358" y="506693"/>
                </a:lnTo>
                <a:lnTo>
                  <a:pt x="1285738" y="306120"/>
                </a:lnTo>
                <a:close/>
              </a:path>
              <a:path w="1313179" h="520064">
                <a:moveTo>
                  <a:pt x="1060031" y="0"/>
                </a:moveTo>
                <a:lnTo>
                  <a:pt x="1017784" y="28222"/>
                </a:lnTo>
                <a:lnTo>
                  <a:pt x="1014217" y="44851"/>
                </a:lnTo>
                <a:lnTo>
                  <a:pt x="1016988" y="61641"/>
                </a:lnTo>
                <a:lnTo>
                  <a:pt x="1026148" y="76570"/>
                </a:lnTo>
                <a:lnTo>
                  <a:pt x="1027123" y="77591"/>
                </a:lnTo>
                <a:lnTo>
                  <a:pt x="1027640" y="78101"/>
                </a:lnTo>
                <a:lnTo>
                  <a:pt x="1160378" y="214410"/>
                </a:lnTo>
                <a:lnTo>
                  <a:pt x="44769" y="214410"/>
                </a:lnTo>
                <a:lnTo>
                  <a:pt x="3518" y="242469"/>
                </a:lnTo>
                <a:lnTo>
                  <a:pt x="0" y="260357"/>
                </a:lnTo>
                <a:lnTo>
                  <a:pt x="3518" y="278236"/>
                </a:lnTo>
                <a:lnTo>
                  <a:pt x="13113" y="292841"/>
                </a:lnTo>
                <a:lnTo>
                  <a:pt x="27343" y="302691"/>
                </a:lnTo>
                <a:lnTo>
                  <a:pt x="44770" y="306304"/>
                </a:lnTo>
                <a:lnTo>
                  <a:pt x="44770" y="306120"/>
                </a:lnTo>
                <a:lnTo>
                  <a:pt x="1285738" y="306120"/>
                </a:lnTo>
                <a:lnTo>
                  <a:pt x="1299146" y="292357"/>
                </a:lnTo>
                <a:lnTo>
                  <a:pt x="1308990" y="277910"/>
                </a:lnTo>
                <a:lnTo>
                  <a:pt x="1312554" y="261281"/>
                </a:lnTo>
                <a:lnTo>
                  <a:pt x="1309787" y="244491"/>
                </a:lnTo>
                <a:lnTo>
                  <a:pt x="1300638" y="229563"/>
                </a:lnTo>
                <a:lnTo>
                  <a:pt x="1299643" y="228521"/>
                </a:lnTo>
                <a:lnTo>
                  <a:pt x="1299146" y="228031"/>
                </a:lnTo>
                <a:lnTo>
                  <a:pt x="1090318" y="13776"/>
                </a:lnTo>
                <a:lnTo>
                  <a:pt x="1076233" y="3661"/>
                </a:lnTo>
                <a:lnTo>
                  <a:pt x="1060031" y="0"/>
                </a:lnTo>
                <a:close/>
              </a:path>
            </a:pathLst>
          </a:custGeom>
          <a:solidFill>
            <a:srgbClr val="293C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69931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D811A-90D0-D0D5-EF24-920FAA4EE7A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F4F81F6-E686-4BCF-BA3C-EFC8F861DBA0}" type="slidenum">
              <a:rPr kumimoji="0" lang="fr-CA" sz="1200" b="0" i="0" u="none" strike="noStrike" kern="0" cap="none" spc="0" normalizeH="0" baseline="0" noProof="0" smtClean="0">
                <a:ln>
                  <a:noFill/>
                </a:ln>
                <a:solidFill>
                  <a:srgbClr val="0A1A3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AAC27A85-4550-6D28-AA1D-3AE69E615CFD}"/>
              </a:ext>
            </a:extLst>
          </p:cNvPr>
          <p:cNvSpPr txBox="1"/>
          <p:nvPr/>
        </p:nvSpPr>
        <p:spPr>
          <a:xfrm>
            <a:off x="4906403" y="545862"/>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Poll 3</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20" t="23224" r="3400" b="21025"/>
          <a:stretch/>
        </p:blipFill>
        <p:spPr>
          <a:xfrm>
            <a:off x="2748223" y="1192193"/>
            <a:ext cx="5426111" cy="4512864"/>
          </a:xfrm>
          <a:prstGeom prst="rect">
            <a:avLst/>
          </a:prstGeom>
        </p:spPr>
      </p:pic>
    </p:spTree>
    <p:extLst>
      <p:ext uri="{BB962C8B-B14F-4D97-AF65-F5344CB8AC3E}">
        <p14:creationId xmlns:p14="http://schemas.microsoft.com/office/powerpoint/2010/main" val="1203775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674C1F-0BC1-CB55-24D4-0330109CBAB7}"/>
              </a:ext>
            </a:extLst>
          </p:cNvPr>
          <p:cNvSpPr>
            <a:spLocks noGrp="1"/>
          </p:cNvSpPr>
          <p:nvPr>
            <p:ph type="body" sz="quarter" idx="13"/>
          </p:nvPr>
        </p:nvSpPr>
        <p:spPr/>
        <p:txBody>
          <a:bodyPr/>
          <a:lstStyle/>
          <a:p>
            <a:r>
              <a:rPr lang="en-US" dirty="0"/>
              <a:t>LHS Gears Capabilities – Analytics and Population Insights</a:t>
            </a:r>
          </a:p>
        </p:txBody>
      </p:sp>
      <p:sp>
        <p:nvSpPr>
          <p:cNvPr id="7" name="Title 1">
            <a:extLst>
              <a:ext uri="{FF2B5EF4-FFF2-40B4-BE49-F238E27FC236}">
                <a16:creationId xmlns:a16="http://schemas.microsoft.com/office/drawing/2014/main" id="{7D8A8024-224B-C0CE-6429-B6FE5C9326C2}"/>
              </a:ext>
            </a:extLst>
          </p:cNvPr>
          <p:cNvSpPr txBox="1">
            <a:spLocks/>
          </p:cNvSpPr>
          <p:nvPr/>
        </p:nvSpPr>
        <p:spPr>
          <a:xfrm>
            <a:off x="642257" y="176665"/>
            <a:ext cx="10515600" cy="1325563"/>
          </a:xfrm>
          <a:prstGeom prst="rect">
            <a:avLst/>
          </a:prstGeom>
        </p:spPr>
        <p:txBody>
          <a:bodyPr vert="horz" lIns="121920" tIns="60960" rIns="121920" bIns="6096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09585"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002A5C"/>
              </a:solidFill>
              <a:effectLst/>
              <a:uLnTx/>
              <a:uFillTx/>
              <a:latin typeface="Calibri"/>
              <a:ea typeface="ＭＳ Ｐゴシック"/>
              <a:cs typeface="+mj-cs"/>
            </a:endParaRPr>
          </a:p>
        </p:txBody>
      </p:sp>
      <p:graphicFrame>
        <p:nvGraphicFramePr>
          <p:cNvPr id="9" name="Chart 8">
            <a:extLst>
              <a:ext uri="{FF2B5EF4-FFF2-40B4-BE49-F238E27FC236}">
                <a16:creationId xmlns:a16="http://schemas.microsoft.com/office/drawing/2014/main" id="{9B1B2522-A100-B0BD-4BBB-2970BDA138E6}"/>
              </a:ext>
            </a:extLst>
          </p:cNvPr>
          <p:cNvGraphicFramePr>
            <a:graphicFrameLocks noGrp="1"/>
          </p:cNvGraphicFramePr>
          <p:nvPr>
            <p:extLst>
              <p:ext uri="{D42A27DB-BD31-4B8C-83A1-F6EECF244321}">
                <p14:modId xmlns:p14="http://schemas.microsoft.com/office/powerpoint/2010/main" val="2175326421"/>
              </p:ext>
            </p:extLst>
          </p:nvPr>
        </p:nvGraphicFramePr>
        <p:xfrm>
          <a:off x="750003" y="1338550"/>
          <a:ext cx="10799740" cy="48554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038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50EB68-4E13-3D64-A921-853C8286BBB0}"/>
              </a:ext>
            </a:extLst>
          </p:cNvPr>
          <p:cNvSpPr>
            <a:spLocks noGrp="1"/>
          </p:cNvSpPr>
          <p:nvPr>
            <p:ph type="sldNum" sz="quarter" idx="4294967295"/>
          </p:nvPr>
        </p:nvSpPr>
        <p:spPr/>
        <p:txBody>
          <a:bodyPr/>
          <a:lstStyle/>
          <a:p>
            <a:fld id="{9F4F81F6-E686-4BCF-BA3C-EFC8F861DBA0}" type="slidenum">
              <a:rPr lang="fr-CA" smtClean="0"/>
              <a:pPr/>
              <a:t>3</a:t>
            </a:fld>
            <a:endParaRPr lang="fr-CA" dirty="0"/>
          </a:p>
        </p:txBody>
      </p:sp>
      <p:sp>
        <p:nvSpPr>
          <p:cNvPr id="5" name="TextBox 4"/>
          <p:cNvSpPr txBox="1"/>
          <p:nvPr/>
        </p:nvSpPr>
        <p:spPr>
          <a:xfrm>
            <a:off x="1147865" y="1809345"/>
            <a:ext cx="9873574" cy="3816429"/>
          </a:xfrm>
          <a:prstGeom prst="rect">
            <a:avLst/>
          </a:prstGeom>
          <a:noFill/>
        </p:spPr>
        <p:txBody>
          <a:bodyPr wrap="square" rtlCol="0">
            <a:spAutoFit/>
          </a:bodyPr>
          <a:lstStyle/>
          <a:p>
            <a:pPr algn="ctr" fontAlgn="base"/>
            <a:r>
              <a:rPr lang="en-US" sz="2800" dirty="0">
                <a:latin typeface="Helvetica" panose="020B0604020202020204" pitchFamily="34" charset="0"/>
                <a:cs typeface="Helvetica" panose="020B0604020202020204" pitchFamily="34" charset="0"/>
              </a:rPr>
              <a:t>​</a:t>
            </a:r>
          </a:p>
          <a:p>
            <a:pPr algn="ctr" fontAlgn="base"/>
            <a:r>
              <a:rPr lang="en-US" sz="2800" dirty="0">
                <a:latin typeface="Helvetica" panose="020B0604020202020204" pitchFamily="34" charset="0"/>
                <a:cs typeface="Helvetica" panose="020B0604020202020204" pitchFamily="34" charset="0"/>
              </a:rPr>
              <a:t>We wish to acknowledge this land on which the University of Toronto operates. For thousands of years it has been the traditional land of the Huron-</a:t>
            </a:r>
            <a:r>
              <a:rPr lang="en-US" sz="2800" dirty="0" err="1">
                <a:latin typeface="Helvetica" panose="020B0604020202020204" pitchFamily="34" charset="0"/>
                <a:cs typeface="Helvetica" panose="020B0604020202020204" pitchFamily="34" charset="0"/>
              </a:rPr>
              <a:t>Wendat</a:t>
            </a:r>
            <a:r>
              <a:rPr lang="en-US" sz="2800" dirty="0">
                <a:latin typeface="Helvetica" panose="020B0604020202020204" pitchFamily="34" charset="0"/>
                <a:cs typeface="Helvetica" panose="020B0604020202020204" pitchFamily="34" charset="0"/>
              </a:rPr>
              <a:t>, the Seneca, and the </a:t>
            </a:r>
            <a:r>
              <a:rPr lang="en-US" sz="2800" dirty="0" err="1">
                <a:latin typeface="Helvetica" panose="020B0604020202020204" pitchFamily="34" charset="0"/>
                <a:cs typeface="Helvetica" panose="020B0604020202020204" pitchFamily="34" charset="0"/>
              </a:rPr>
              <a:t>Mississaugas</a:t>
            </a:r>
            <a:r>
              <a:rPr lang="en-US" sz="2800" dirty="0">
                <a:latin typeface="Helvetica" panose="020B0604020202020204" pitchFamily="34" charset="0"/>
                <a:cs typeface="Helvetica" panose="020B0604020202020204" pitchFamily="34" charset="0"/>
              </a:rPr>
              <a:t> of the Credit. Today, this meeting place is still the home to many Indigenous people from across Turtle Island and we are grateful to have the opportunity to work on this land.</a:t>
            </a:r>
          </a:p>
          <a:p>
            <a:endParaRPr lang="en-CA" dirty="0"/>
          </a:p>
        </p:txBody>
      </p:sp>
      <p:sp>
        <p:nvSpPr>
          <p:cNvPr id="6" name="TextBox 5"/>
          <p:cNvSpPr txBox="1"/>
          <p:nvPr/>
        </p:nvSpPr>
        <p:spPr>
          <a:xfrm>
            <a:off x="3357663" y="690663"/>
            <a:ext cx="9902758" cy="646331"/>
          </a:xfrm>
          <a:prstGeom prst="rect">
            <a:avLst/>
          </a:prstGeom>
          <a:noFill/>
        </p:spPr>
        <p:txBody>
          <a:bodyPr wrap="square" rtlCol="0">
            <a:spAutoFit/>
          </a:bodyPr>
          <a:lstStyle/>
          <a:p>
            <a:r>
              <a:rPr lang="en-US" sz="3600" b="1" dirty="0">
                <a:solidFill>
                  <a:srgbClr val="0A1A31"/>
                </a:solidFill>
                <a:latin typeface="Arial" panose="020B0604020202020204" pitchFamily="34" charset="0"/>
              </a:rPr>
              <a:t>Land Acknowledgement</a:t>
            </a:r>
            <a:endParaRPr lang="en-CA" sz="3600" dirty="0"/>
          </a:p>
        </p:txBody>
      </p:sp>
    </p:spTree>
    <p:extLst>
      <p:ext uri="{BB962C8B-B14F-4D97-AF65-F5344CB8AC3E}">
        <p14:creationId xmlns:p14="http://schemas.microsoft.com/office/powerpoint/2010/main" val="3713648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DEE2AD-BF90-85E6-3B89-80630062ADD3}"/>
              </a:ext>
            </a:extLst>
          </p:cNvPr>
          <p:cNvSpPr txBox="1">
            <a:spLocks/>
          </p:cNvSpPr>
          <p:nvPr/>
        </p:nvSpPr>
        <p:spPr>
          <a:xfrm>
            <a:off x="5487756" y="1235387"/>
            <a:ext cx="6770694" cy="4983374"/>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dirty="0"/>
          </a:p>
          <a:p>
            <a:r>
              <a:rPr lang="en-US" sz="2400" b="1" dirty="0">
                <a:solidFill>
                  <a:srgbClr val="24488A"/>
                </a:solidFill>
              </a:rPr>
              <a:t>Description: </a:t>
            </a:r>
            <a:r>
              <a:rPr lang="en-US" sz="2400" dirty="0">
                <a:solidFill>
                  <a:srgbClr val="24488A"/>
                </a:solidFill>
              </a:rPr>
              <a:t>Rapid syntheses of existing evidence to understand the success or failure of solutions to similar problems tested elsewhere as well as barriers and promoters.</a:t>
            </a:r>
          </a:p>
          <a:p>
            <a:endParaRPr lang="en-US" sz="2400" b="1" dirty="0">
              <a:solidFill>
                <a:srgbClr val="24488A"/>
              </a:solidFill>
            </a:endParaRPr>
          </a:p>
          <a:p>
            <a:r>
              <a:rPr lang="en-US" sz="2400" b="1" dirty="0">
                <a:solidFill>
                  <a:srgbClr val="24488A"/>
                </a:solidFill>
              </a:rPr>
              <a:t>Sample Questions:  </a:t>
            </a:r>
            <a:r>
              <a:rPr lang="en-US" sz="2400" dirty="0">
                <a:solidFill>
                  <a:srgbClr val="24488A"/>
                </a:solidFill>
              </a:rPr>
              <a:t>What has worked and not worked elsewhere?  What are key components &amp; adaptable periphery?  What conditions and contextual issues are key? What barriers need to be addressed? </a:t>
            </a:r>
          </a:p>
          <a:p>
            <a:endParaRPr lang="en-US" sz="2400" b="1" dirty="0">
              <a:solidFill>
                <a:srgbClr val="24488A"/>
              </a:solidFill>
            </a:endParaRPr>
          </a:p>
          <a:p>
            <a:r>
              <a:rPr lang="en-US" sz="2400" b="1" dirty="0">
                <a:solidFill>
                  <a:srgbClr val="24488A"/>
                </a:solidFill>
              </a:rPr>
              <a:t>Health System Affinities: </a:t>
            </a:r>
            <a:r>
              <a:rPr lang="en-US" sz="2400" dirty="0">
                <a:solidFill>
                  <a:srgbClr val="24488A"/>
                </a:solidFill>
              </a:rPr>
              <a:t>Health system librarians, clinical guideline development teams,  provincial &amp; federal evidence synthesis supports, Cochrane collaboration, SPOR Evidence Alliance, global evidence consortia</a:t>
            </a:r>
            <a:endParaRPr lang="en-US" sz="2400" b="1" dirty="0">
              <a:solidFill>
                <a:srgbClr val="24488A"/>
              </a:solidFill>
            </a:endParaRPr>
          </a:p>
          <a:p>
            <a:endParaRPr lang="en-US" sz="2400" b="1" dirty="0"/>
          </a:p>
          <a:p>
            <a:endParaRPr lang="en-CA" sz="2400" b="1" dirty="0"/>
          </a:p>
        </p:txBody>
      </p:sp>
      <p:pic>
        <p:nvPicPr>
          <p:cNvPr id="4" name="Picture 3">
            <a:extLst>
              <a:ext uri="{FF2B5EF4-FFF2-40B4-BE49-F238E27FC236}">
                <a16:creationId xmlns:a16="http://schemas.microsoft.com/office/drawing/2014/main" id="{A2C078E6-BD5F-C0E6-D82D-D1B27C6C64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245" t="3532" r="22209" b="5022"/>
          <a:stretch/>
        </p:blipFill>
        <p:spPr>
          <a:xfrm>
            <a:off x="231494" y="1021464"/>
            <a:ext cx="1965238" cy="1853294"/>
          </a:xfrm>
          <a:prstGeom prst="rect">
            <a:avLst/>
          </a:prstGeom>
        </p:spPr>
      </p:pic>
      <p:sp>
        <p:nvSpPr>
          <p:cNvPr id="6" name="Title 5">
            <a:extLst>
              <a:ext uri="{FF2B5EF4-FFF2-40B4-BE49-F238E27FC236}">
                <a16:creationId xmlns:a16="http://schemas.microsoft.com/office/drawing/2014/main" id="{ADFE54FB-F2F2-133B-77C1-AA87BE38C026}"/>
              </a:ext>
            </a:extLst>
          </p:cNvPr>
          <p:cNvSpPr>
            <a:spLocks noGrp="1"/>
          </p:cNvSpPr>
          <p:nvPr>
            <p:ph type="title"/>
          </p:nvPr>
        </p:nvSpPr>
        <p:spPr/>
        <p:txBody>
          <a:bodyPr>
            <a:normAutofit/>
          </a:bodyPr>
          <a:lstStyle/>
          <a:p>
            <a:pPr algn="l"/>
            <a:r>
              <a:rPr lang="en-US" sz="3200" dirty="0"/>
              <a:t>Learning Gear 2: Eviden</a:t>
            </a:r>
            <a:r>
              <a:rPr lang="en-US" dirty="0"/>
              <a:t>ce</a:t>
            </a:r>
          </a:p>
        </p:txBody>
      </p:sp>
      <p:pic>
        <p:nvPicPr>
          <p:cNvPr id="5" name="Picture 4">
            <a:extLst>
              <a:ext uri="{FF2B5EF4-FFF2-40B4-BE49-F238E27FC236}">
                <a16:creationId xmlns:a16="http://schemas.microsoft.com/office/drawing/2014/main" id="{78ACB273-1760-6D48-E879-FF449AE19C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095" r="25472"/>
          <a:stretch/>
        </p:blipFill>
        <p:spPr>
          <a:xfrm>
            <a:off x="1805872" y="1572613"/>
            <a:ext cx="3775165" cy="4050000"/>
          </a:xfrm>
          <a:prstGeom prst="rect">
            <a:avLst/>
          </a:prstGeom>
        </p:spPr>
      </p:pic>
    </p:spTree>
    <p:extLst>
      <p:ext uri="{BB962C8B-B14F-4D97-AF65-F5344CB8AC3E}">
        <p14:creationId xmlns:p14="http://schemas.microsoft.com/office/powerpoint/2010/main" val="2525282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5">
            <a:extLst>
              <a:ext uri="{FF2B5EF4-FFF2-40B4-BE49-F238E27FC236}">
                <a16:creationId xmlns:a16="http://schemas.microsoft.com/office/drawing/2014/main" id="{F64346D4-F3F1-34B8-36E7-D9FA40E82980}"/>
              </a:ext>
            </a:extLst>
          </p:cNvPr>
          <p:cNvSpPr>
            <a:spLocks noGrp="1"/>
          </p:cNvSpPr>
          <p:nvPr>
            <p:ph type="subTitle" idx="1"/>
          </p:nvPr>
        </p:nvSpPr>
        <p:spPr>
          <a:xfrm>
            <a:off x="673321" y="6134265"/>
            <a:ext cx="8534400" cy="373889"/>
          </a:xfrm>
        </p:spPr>
        <p:txBody>
          <a:bodyPr>
            <a:noAutofit/>
          </a:bodyPr>
          <a:lstStyle/>
          <a:p>
            <a:pPr algn="l"/>
            <a:r>
              <a:rPr lang="en-CA" sz="1600" dirty="0">
                <a:solidFill>
                  <a:schemeClr val="tx1"/>
                </a:solidFill>
              </a:rPr>
              <a:t>HSPN Monthly Webinar</a:t>
            </a:r>
          </a:p>
          <a:p>
            <a:pPr algn="l"/>
            <a:r>
              <a:rPr lang="en-CA" sz="1600" dirty="0">
                <a:solidFill>
                  <a:schemeClr val="tx1"/>
                </a:solidFill>
              </a:rPr>
              <a:t>June 25, 2024</a:t>
            </a:r>
          </a:p>
          <a:p>
            <a:pPr algn="l"/>
            <a:endParaRPr lang="en-US" sz="1600" dirty="0">
              <a:solidFill>
                <a:schemeClr val="tx1"/>
              </a:solidFill>
            </a:endParaRPr>
          </a:p>
        </p:txBody>
      </p:sp>
      <p:sp>
        <p:nvSpPr>
          <p:cNvPr id="6" name="Slide Number Placeholder 5">
            <a:extLst>
              <a:ext uri="{FF2B5EF4-FFF2-40B4-BE49-F238E27FC236}">
                <a16:creationId xmlns:a16="http://schemas.microsoft.com/office/drawing/2014/main" id="{6460925B-64C5-E142-B1C7-DC17377F711F}"/>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4F81F6-E686-4BCF-BA3C-EFC8F861DBA0}" type="slidenum">
              <a:rPr lang="fr-CA" smtClean="0">
                <a:latin typeface="Arial" panose="020B0604020202020204" pitchFamily="34" charset="0"/>
                <a:cs typeface="Arial" panose="020B0604020202020204" pitchFamily="34" charset="0"/>
              </a:rPr>
              <a:pPr/>
              <a:t>31</a:t>
            </a:fld>
            <a:endParaRPr lang="fr-CA"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AFF5A53-C5EA-484E-99A5-A23BDDC4EE2E}"/>
              </a:ext>
            </a:extLst>
          </p:cNvPr>
          <p:cNvSpPr/>
          <p:nvPr/>
        </p:nvSpPr>
        <p:spPr>
          <a:xfrm>
            <a:off x="-743051" y="1612287"/>
            <a:ext cx="8354074" cy="1107996"/>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Today’s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n-US" sz="3300" b="1" dirty="0">
                <a:solidFill>
                  <a:prstClr val="white"/>
                </a:solidFill>
                <a:latin typeface="Arial" panose="020B0604020202020204" pitchFamily="34" charset="0"/>
                <a:cs typeface="Arial" panose="020B0604020202020204" pitchFamily="34" charset="0"/>
              </a:rPr>
              <a:t> LHS Evidence Syntheses &amp; More</a:t>
            </a:r>
            <a:endPar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0730161B-7979-7644-A685-B9CD23F4E8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33437" y="1176138"/>
            <a:ext cx="1244304" cy="1244304"/>
          </a:xfrm>
          <a:prstGeom prst="ellipse">
            <a:avLst/>
          </a:prstGeom>
        </p:spPr>
      </p:pic>
      <p:sp>
        <p:nvSpPr>
          <p:cNvPr id="24" name="Rectangle 23">
            <a:extLst>
              <a:ext uri="{FF2B5EF4-FFF2-40B4-BE49-F238E27FC236}">
                <a16:creationId xmlns:a16="http://schemas.microsoft.com/office/drawing/2014/main" id="{64C4E15A-7C8F-F845-A9A0-DB592B9508AC}"/>
              </a:ext>
            </a:extLst>
          </p:cNvPr>
          <p:cNvSpPr/>
          <p:nvPr/>
        </p:nvSpPr>
        <p:spPr>
          <a:xfrm rot="16200000">
            <a:off x="-446537" y="3865828"/>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Presenters</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9C4CD18-1D89-33B0-CE73-73E724B0CD7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295999" y="3286535"/>
            <a:ext cx="1245600" cy="13455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621473" y="3286535"/>
            <a:ext cx="1202949"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909448" y="3286535"/>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7"/>
          <a:stretch>
            <a:fillRect/>
          </a:stretch>
        </p:blipFill>
        <p:spPr>
          <a:xfrm>
            <a:off x="8385491" y="2554353"/>
            <a:ext cx="1981372" cy="73158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9325782" y="3286535"/>
            <a:ext cx="1243692" cy="12443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FB0A699C-05AB-899E-D48D-D3567692F3BD}"/>
              </a:ext>
            </a:extLst>
          </p:cNvPr>
          <p:cNvSpPr/>
          <p:nvPr/>
        </p:nvSpPr>
        <p:spPr>
          <a:xfrm rot="16200000">
            <a:off x="7787655" y="1668018"/>
            <a:ext cx="8691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Host</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466A2D-573C-BD1A-57E8-31CDA191729D}"/>
              </a:ext>
            </a:extLst>
          </p:cNvPr>
          <p:cNvSpPr txBox="1"/>
          <p:nvPr/>
        </p:nvSpPr>
        <p:spPr bwMode="auto">
          <a:xfrm>
            <a:off x="9066389" y="4739371"/>
            <a:ext cx="2144949" cy="92333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Kaelen</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Moat</a:t>
            </a:r>
          </a:p>
          <a:p>
            <a:pPr lvl="0" algn="ctr">
              <a:defRPr/>
            </a:pPr>
            <a:r>
              <a:rPr lang="en-US" sz="1100" kern="1200" dirty="0">
                <a:solidFill>
                  <a:srgbClr val="FFFFFF"/>
                </a:solidFill>
                <a:latin typeface="Arial" panose="020B0604020202020204" pitchFamily="34" charset="0"/>
                <a:ea typeface="+mn-ea"/>
                <a:cs typeface="Arial" panose="020B0604020202020204" pitchFamily="34" charset="0"/>
              </a:rPr>
              <a:t>Managing Director, Senior Scientific Lead</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lvl="0" algn="ctr">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Evidence Products and Processes</a:t>
            </a:r>
          </a:p>
          <a:p>
            <a:pPr lvl="0" algn="ctr">
              <a:defRPr/>
            </a:pPr>
            <a:r>
              <a:rPr lang="en-US" sz="1100" kern="1200" dirty="0">
                <a:solidFill>
                  <a:srgbClr val="FFFFFF"/>
                </a:solidFill>
                <a:latin typeface="Arial" panose="020B0604020202020204" pitchFamily="34" charset="0"/>
                <a:ea typeface="+mn-ea"/>
                <a:cs typeface="Arial" panose="020B0604020202020204" pitchFamily="34" charset="0"/>
              </a:rPr>
              <a:t>McMaster Health Forum</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B63ECB5-F5C0-EBA3-D6D1-EAEEEDA959DE}"/>
              </a:ext>
            </a:extLst>
          </p:cNvPr>
          <p:cNvSpPr txBox="1"/>
          <p:nvPr/>
        </p:nvSpPr>
        <p:spPr bwMode="auto">
          <a:xfrm>
            <a:off x="6263985" y="4740450"/>
            <a:ext cx="1894478" cy="92333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Dr. Justin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Presseau</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Program Director </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Scientific Lead Knowledge Translation</a:t>
            </a:r>
          </a:p>
          <a:p>
            <a:pPr lvl="0" algn="ctr">
              <a:buClrTx/>
              <a:defRPr/>
            </a:pP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Ottaw</a:t>
            </a:r>
            <a:r>
              <a:rPr lang="en-US" sz="1100" kern="1200" dirty="0">
                <a:solidFill>
                  <a:srgbClr val="FFFFFF"/>
                </a:solidFill>
                <a:latin typeface="Arial" panose="020B0604020202020204" pitchFamily="34" charset="0"/>
                <a:ea typeface="+mn-ea"/>
                <a:cs typeface="Arial" panose="020B0604020202020204" pitchFamily="34" charset="0"/>
              </a:rPr>
              <a:t>a Methods Centre</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77A78C3-F5FB-B137-2633-D165CA1FCC8B}"/>
              </a:ext>
            </a:extLst>
          </p:cNvPr>
          <p:cNvSpPr txBox="1"/>
          <p:nvPr/>
        </p:nvSpPr>
        <p:spPr bwMode="auto">
          <a:xfrm>
            <a:off x="3706087" y="4740449"/>
            <a:ext cx="1894478"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John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Hogenbirk</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lvl="0" algn="ctr">
              <a:defRPr/>
            </a:pPr>
            <a:r>
              <a:rPr lang="en-US" sz="1100" kern="1200" dirty="0">
                <a:solidFill>
                  <a:srgbClr val="FFFFFF"/>
                </a:solidFill>
                <a:latin typeface="Arial" panose="020B0604020202020204" pitchFamily="34" charset="0"/>
                <a:ea typeface="+mn-ea"/>
                <a:cs typeface="Arial" panose="020B0604020202020204" pitchFamily="34" charset="0"/>
              </a:rPr>
              <a:t>Associate Director</a:t>
            </a:r>
            <a:br>
              <a:rPr lang="en-US" sz="1100" kern="1200" dirty="0">
                <a:solidFill>
                  <a:srgbClr val="FFFFFF"/>
                </a:solidFill>
                <a:latin typeface="Arial" panose="020B0604020202020204" pitchFamily="34" charset="0"/>
                <a:ea typeface="+mn-ea"/>
                <a:cs typeface="Arial" panose="020B0604020202020204" pitchFamily="34" charset="0"/>
              </a:rPr>
            </a:br>
            <a:r>
              <a:rPr lang="en-US" sz="1100" kern="1200" dirty="0">
                <a:solidFill>
                  <a:srgbClr val="FFFFFF"/>
                </a:solidFill>
                <a:latin typeface="Arial" panose="020B0604020202020204" pitchFamily="34" charset="0"/>
                <a:ea typeface="+mn-ea"/>
                <a:cs typeface="Arial" panose="020B0604020202020204" pitchFamily="34" charset="0"/>
              </a:rPr>
              <a:t>Centre for Northern and Rural Health Research</a:t>
            </a:r>
            <a:endParaRPr kumimoji="0" lang="en-US" sz="1600" b="0" i="0" u="none" strike="noStrike" kern="1200" cap="none" spc="0" normalizeH="0" baseline="0" noProof="0" dirty="0">
              <a:ln>
                <a:noFill/>
              </a:ln>
              <a:solidFill>
                <a:srgbClr val="0A2041"/>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92948D6-F0DD-9992-8829-4C5343CA9633}"/>
              </a:ext>
            </a:extLst>
          </p:cNvPr>
          <p:cNvSpPr txBox="1"/>
          <p:nvPr/>
        </p:nvSpPr>
        <p:spPr bwMode="auto">
          <a:xfrm>
            <a:off x="847732" y="4740448"/>
            <a:ext cx="1894478"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Dr. Diana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Urajnik</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lvl="0" algn="ctr">
              <a:defRPr/>
            </a:pPr>
            <a:r>
              <a:rPr lang="en-US" sz="1100" kern="1200" dirty="0">
                <a:solidFill>
                  <a:srgbClr val="FFFFFF"/>
                </a:solidFill>
                <a:latin typeface="Arial" panose="020B0604020202020204" pitchFamily="34" charset="0"/>
                <a:ea typeface="+mn-ea"/>
                <a:cs typeface="Arial" panose="020B0604020202020204" pitchFamily="34" charset="0"/>
              </a:rPr>
              <a:t>Director</a:t>
            </a:r>
            <a:br>
              <a:rPr lang="en-US" sz="1100" kern="1200" dirty="0">
                <a:solidFill>
                  <a:srgbClr val="FFFFFF"/>
                </a:solidFill>
                <a:latin typeface="Arial" panose="020B0604020202020204" pitchFamily="34" charset="0"/>
                <a:ea typeface="+mn-ea"/>
                <a:cs typeface="Arial" panose="020B0604020202020204" pitchFamily="34" charset="0"/>
              </a:rPr>
            </a:br>
            <a:r>
              <a:rPr lang="en-US" sz="1100" kern="1200" dirty="0">
                <a:solidFill>
                  <a:srgbClr val="FFFFFF"/>
                </a:solidFill>
                <a:latin typeface="Arial" panose="020B0604020202020204" pitchFamily="34" charset="0"/>
                <a:ea typeface="+mn-ea"/>
                <a:cs typeface="Arial" panose="020B0604020202020204" pitchFamily="34" charset="0"/>
              </a:rPr>
              <a:t>Centre for Northern and Rural Health Research</a:t>
            </a:r>
            <a:endParaRPr kumimoji="0" lang="en-US" sz="1600" b="0" i="0" u="none" strike="noStrike" kern="1200" cap="none" spc="0" normalizeH="0" baseline="0" noProof="0" dirty="0">
              <a:ln>
                <a:noFill/>
              </a:ln>
              <a:solidFill>
                <a:srgbClr val="0A20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7841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44909" y="1"/>
            <a:ext cx="9166651" cy="1419548"/>
          </a:xfrm>
          <a:prstGeom prst="rect">
            <a:avLst/>
          </a:prstGeom>
          <a:solidFill>
            <a:srgbClr val="20557D"/>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TextBox 15"/>
          <p:cNvSpPr txBox="1"/>
          <p:nvPr/>
        </p:nvSpPr>
        <p:spPr>
          <a:xfrm>
            <a:off x="3711136" y="494143"/>
            <a:ext cx="5522340" cy="525785"/>
          </a:xfrm>
          <a:prstGeom prst="rect">
            <a:avLst/>
          </a:prstGeom>
        </p:spPr>
        <p:txBody>
          <a:bodyPr wrap="square" lIns="0" tIns="0" rIns="0" bIns="0" rtlCol="0" anchor="t">
            <a:spAutoFit/>
          </a:bodyPr>
          <a:lstStyle/>
          <a:p>
            <a:pPr marL="0" marR="0" lvl="0" indent="0" algn="l" defTabSz="857250" rtl="0" eaLnBrk="1" fontAlgn="auto" latinLnBrk="0" hangingPunct="1">
              <a:lnSpc>
                <a:spcPts val="4125"/>
              </a:lnSpc>
              <a:spcBef>
                <a:spcPts val="0"/>
              </a:spcBef>
              <a:spcAft>
                <a:spcPts val="0"/>
              </a:spcAft>
              <a:buClrTx/>
              <a:buSzTx/>
              <a:buFont typeface="Arial"/>
              <a:buNone/>
              <a:tabLst/>
              <a:defRPr/>
            </a:pPr>
            <a:r>
              <a:rPr kumimoji="0" lang="en-US" sz="3750" b="0" i="0" u="none" strike="noStrike" kern="1200" cap="none" spc="38" normalizeH="0" baseline="0" noProof="0" dirty="0">
                <a:ln>
                  <a:noFill/>
                </a:ln>
                <a:solidFill>
                  <a:srgbClr val="FEFFFF"/>
                </a:solidFill>
                <a:effectLst/>
                <a:uLnTx/>
                <a:uFillTx/>
                <a:latin typeface="Calibri"/>
                <a:ea typeface="+mn-ea"/>
                <a:cs typeface="Arial"/>
                <a:sym typeface="Arial"/>
              </a:rPr>
              <a:t>Areas of expertise</a:t>
            </a:r>
          </a:p>
        </p:txBody>
      </p:sp>
      <p:pic>
        <p:nvPicPr>
          <p:cNvPr id="22" name="Picture 1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422733" y="228197"/>
            <a:ext cx="1113508" cy="1060883"/>
          </a:xfrm>
          <a:prstGeom prst="rect">
            <a:avLst/>
          </a:prstGeom>
        </p:spPr>
      </p:pic>
      <p:sp>
        <p:nvSpPr>
          <p:cNvPr id="10" name="TextBox 9"/>
          <p:cNvSpPr txBox="1"/>
          <p:nvPr/>
        </p:nvSpPr>
        <p:spPr>
          <a:xfrm>
            <a:off x="3880338" y="1514070"/>
            <a:ext cx="8218850" cy="4212692"/>
          </a:xfrm>
          <a:prstGeom prst="rect">
            <a:avLst/>
          </a:prstGeom>
          <a:noFill/>
        </p:spPr>
        <p:txBody>
          <a:bodyPr wrap="square" rtlCol="0">
            <a:spAutoFit/>
          </a:bodyPr>
          <a:lstStyle/>
          <a:p>
            <a:pPr marL="321469" marR="0" lvl="0" indent="-321469" algn="l" defTabSz="77152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625" b="0" i="0" u="none" strike="noStrike" kern="1200" cap="none" spc="0" normalizeH="0" baseline="0" noProof="0" dirty="0">
                <a:ln>
                  <a:noFill/>
                </a:ln>
                <a:solidFill>
                  <a:prstClr val="black"/>
                </a:solidFill>
                <a:effectLst/>
                <a:uLnTx/>
                <a:uFillTx/>
                <a:latin typeface="Calibri"/>
                <a:ea typeface="+mn-ea"/>
                <a:cs typeface="Arial"/>
                <a:sym typeface="Arial"/>
              </a:rPr>
              <a:t>Patient-oriented research &amp; training (with an equity, diversity, inclusion, Indigeneity lens)</a:t>
            </a:r>
          </a:p>
          <a:p>
            <a:pPr marL="321469" marR="0" lvl="0" indent="-321469" algn="l" defTabSz="77152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625" b="0" i="0" u="none" strike="noStrike" kern="1200" cap="none" spc="0" normalizeH="0" baseline="0" noProof="0" dirty="0">
                <a:ln>
                  <a:noFill/>
                </a:ln>
                <a:solidFill>
                  <a:prstClr val="black"/>
                </a:solidFill>
                <a:effectLst/>
                <a:uLnTx/>
                <a:uFillTx/>
                <a:latin typeface="Calibri"/>
                <a:ea typeface="+mn-ea"/>
                <a:cs typeface="Arial"/>
                <a:sym typeface="Arial"/>
              </a:rPr>
              <a:t>Minority and marginalized populations</a:t>
            </a:r>
          </a:p>
          <a:p>
            <a:pPr marL="321469" marR="0" lvl="0" indent="-321469" algn="l" defTabSz="77152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625" b="0" i="0" u="none" strike="noStrike" kern="1200" cap="none" spc="0" normalizeH="0" baseline="0" noProof="0" dirty="0">
                <a:ln>
                  <a:noFill/>
                </a:ln>
                <a:solidFill>
                  <a:prstClr val="black"/>
                </a:solidFill>
                <a:effectLst/>
                <a:uLnTx/>
                <a:uFillTx/>
                <a:latin typeface="Calibri"/>
                <a:ea typeface="+mn-ea"/>
                <a:cs typeface="Arial"/>
                <a:sym typeface="Arial"/>
              </a:rPr>
              <a:t>Learning Health Systems (embedded partner in OHTs and member of the OSSU LHS WG) </a:t>
            </a:r>
          </a:p>
          <a:p>
            <a:pPr marL="321469" marR="0" lvl="0" indent="-321469" algn="l" defTabSz="77152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625" b="0" i="0" u="none" strike="noStrike" kern="1200" cap="none" spc="0" normalizeH="0" baseline="0" noProof="0" dirty="0">
                <a:ln>
                  <a:noFill/>
                </a:ln>
                <a:solidFill>
                  <a:prstClr val="black"/>
                </a:solidFill>
                <a:effectLst/>
                <a:uLnTx/>
                <a:uFillTx/>
                <a:latin typeface="Calibri"/>
                <a:ea typeface="+mn-ea"/>
                <a:cs typeface="Arial"/>
                <a:sym typeface="Arial"/>
              </a:rPr>
              <a:t>Health service access and use</a:t>
            </a:r>
          </a:p>
          <a:p>
            <a:pPr marL="321469" marR="0" lvl="0" indent="-321469" algn="l" defTabSz="77152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625" b="0" i="0" u="none" strike="noStrike" kern="1200" cap="none" spc="0" normalizeH="0" baseline="0" noProof="0" dirty="0">
                <a:ln>
                  <a:noFill/>
                </a:ln>
                <a:solidFill>
                  <a:prstClr val="black"/>
                </a:solidFill>
                <a:effectLst/>
                <a:uLnTx/>
                <a:uFillTx/>
                <a:latin typeface="Calibri"/>
                <a:ea typeface="+mn-ea"/>
                <a:cs typeface="Arial"/>
                <a:sym typeface="Arial"/>
              </a:rPr>
              <a:t>Human resources for health</a:t>
            </a:r>
          </a:p>
          <a:p>
            <a:pPr marL="321469" marR="0" lvl="0" indent="-321469" algn="l" defTabSz="77152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625" b="0" i="0" u="none" strike="noStrike" kern="1200" cap="none" spc="0" normalizeH="0" baseline="0" noProof="0" dirty="0">
                <a:ln>
                  <a:noFill/>
                </a:ln>
                <a:solidFill>
                  <a:prstClr val="black"/>
                </a:solidFill>
                <a:effectLst/>
                <a:uLnTx/>
                <a:uFillTx/>
                <a:latin typeface="Calibri"/>
                <a:ea typeface="+mn-ea"/>
                <a:cs typeface="Arial"/>
                <a:sym typeface="Arial"/>
              </a:rPr>
              <a:t>Digital / Virtual care</a:t>
            </a:r>
          </a:p>
          <a:p>
            <a:pPr marL="289322" marR="0" lvl="0" indent="-289322" algn="l" defTabSz="771525"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CA" sz="2625"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TextBox 7"/>
          <p:cNvSpPr txBox="1"/>
          <p:nvPr/>
        </p:nvSpPr>
        <p:spPr>
          <a:xfrm>
            <a:off x="499218" y="5485086"/>
            <a:ext cx="6762240" cy="1131079"/>
          </a:xfrm>
          <a:prstGeom prst="rect">
            <a:avLst/>
          </a:prstGeom>
          <a:noFill/>
        </p:spPr>
        <p:txBody>
          <a:bodyPr wrap="square" rtlCol="0">
            <a:spAutoFit/>
          </a:bodyPr>
          <a:lstStyle/>
          <a:p>
            <a:pPr marL="0" marR="0" lvl="0" indent="0" algn="l" defTabSz="668655" rtl="0" eaLnBrk="1" fontAlgn="auto" latinLnBrk="0" hangingPunct="1">
              <a:lnSpc>
                <a:spcPct val="100000"/>
              </a:lnSpc>
              <a:spcBef>
                <a:spcPts val="0"/>
              </a:spcBef>
              <a:spcAft>
                <a:spcPts val="0"/>
              </a:spcAft>
              <a:buClrTx/>
              <a:buSzTx/>
              <a:buFont typeface="Arial"/>
              <a:buNone/>
              <a:tabLst/>
              <a:defRPr/>
            </a:pPr>
            <a:r>
              <a:rPr kumimoji="0" lang="en-CA" sz="2250" b="1" i="0" u="none" strike="noStrike" kern="0" cap="none" spc="0" normalizeH="0" baseline="0" noProof="0" dirty="0">
                <a:ln>
                  <a:noFill/>
                </a:ln>
                <a:solidFill>
                  <a:prstClr val="black"/>
                </a:solidFill>
                <a:effectLst/>
                <a:uLnTx/>
                <a:uFillTx/>
                <a:latin typeface="Calibri"/>
                <a:ea typeface="+mn-ea"/>
                <a:cs typeface="Arial"/>
                <a:sym typeface="Arial"/>
              </a:rPr>
              <a:t>CRaNHR is an OSSU Centre under the Strategy for Patient-Oriented Research initiative. CRaNHR is the only such centre in northern Ontario.</a:t>
            </a:r>
          </a:p>
        </p:txBody>
      </p:sp>
      <p:pic>
        <p:nvPicPr>
          <p:cNvPr id="11"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243169" y="2613625"/>
            <a:ext cx="1309321" cy="621928"/>
          </a:xfrm>
          <a:prstGeom prst="rect">
            <a:avLst/>
          </a:prstGeom>
        </p:spPr>
      </p:pic>
      <p:pic>
        <p:nvPicPr>
          <p:cNvPr id="12" name="Picture 7"/>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85856" y="2613625"/>
            <a:ext cx="1277906" cy="619785"/>
          </a:xfrm>
          <a:prstGeom prst="rect">
            <a:avLst/>
          </a:prstGeom>
        </p:spPr>
      </p:pic>
      <p:pic>
        <p:nvPicPr>
          <p:cNvPr id="13" name="Picture 2" descr="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7690" y="1743413"/>
            <a:ext cx="1715823" cy="81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351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Brace 2">
            <a:extLst>
              <a:ext uri="{FF2B5EF4-FFF2-40B4-BE49-F238E27FC236}">
                <a16:creationId xmlns:a16="http://schemas.microsoft.com/office/drawing/2014/main" id="{54967F11-D500-96AF-FB7C-7A76A5C6B296}"/>
              </a:ext>
            </a:extLst>
          </p:cNvPr>
          <p:cNvSpPr/>
          <p:nvPr/>
        </p:nvSpPr>
        <p:spPr>
          <a:xfrm>
            <a:off x="2550603" y="1763770"/>
            <a:ext cx="808755" cy="2525967"/>
          </a:xfrm>
          <a:prstGeom prst="rightBrace">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buClrTx/>
            </a:pPr>
            <a:endParaRPr lang="en-US" sz="2400" kern="1200">
              <a:solidFill>
                <a:srgbClr val="295D90"/>
              </a:solidFill>
              <a:latin typeface="Arial"/>
            </a:endParaRPr>
          </a:p>
        </p:txBody>
      </p:sp>
      <p:sp>
        <p:nvSpPr>
          <p:cNvPr id="16" name="TextBox 15">
            <a:extLst>
              <a:ext uri="{FF2B5EF4-FFF2-40B4-BE49-F238E27FC236}">
                <a16:creationId xmlns:a16="http://schemas.microsoft.com/office/drawing/2014/main" id="{B7729D86-BA08-C319-98AB-2B1DD6E95568}"/>
              </a:ext>
            </a:extLst>
          </p:cNvPr>
          <p:cNvSpPr txBox="1"/>
          <p:nvPr/>
        </p:nvSpPr>
        <p:spPr>
          <a:xfrm>
            <a:off x="6512550" y="2482349"/>
            <a:ext cx="5679449" cy="1200329"/>
          </a:xfrm>
          <a:prstGeom prst="rect">
            <a:avLst/>
          </a:prstGeom>
          <a:noFill/>
        </p:spPr>
        <p:txBody>
          <a:bodyPr wrap="square" rtlCol="0">
            <a:spAutoFit/>
          </a:bodyPr>
          <a:lstStyle/>
          <a:p>
            <a:pPr defTabSz="609585">
              <a:buClrTx/>
            </a:pPr>
            <a:r>
              <a:rPr lang="en-US" sz="2400" kern="1200" dirty="0">
                <a:solidFill>
                  <a:srgbClr val="535655">
                    <a:lumMod val="50000"/>
                  </a:srgbClr>
                </a:solidFill>
                <a:ea typeface="+mn-ea"/>
                <a:cs typeface="+mn-cs"/>
              </a:rPr>
              <a:t>Established in 2018, assembles world-leading interdisciplinary implementation scientists with expertise in:</a:t>
            </a:r>
          </a:p>
        </p:txBody>
      </p:sp>
      <p:sp>
        <p:nvSpPr>
          <p:cNvPr id="11" name="Title 1">
            <a:extLst>
              <a:ext uri="{FF2B5EF4-FFF2-40B4-BE49-F238E27FC236}">
                <a16:creationId xmlns:a16="http://schemas.microsoft.com/office/drawing/2014/main" id="{3B68C9E7-B391-A5FD-EE4E-F5C96EEBD3F0}"/>
              </a:ext>
            </a:extLst>
          </p:cNvPr>
          <p:cNvSpPr>
            <a:spLocks noGrp="1"/>
          </p:cNvSpPr>
          <p:nvPr>
            <p:ph type="title"/>
          </p:nvPr>
        </p:nvSpPr>
        <p:spPr>
          <a:xfrm>
            <a:off x="2788467" y="74178"/>
            <a:ext cx="9194528" cy="1323845"/>
          </a:xfrm>
        </p:spPr>
        <p:txBody>
          <a:bodyPr>
            <a:normAutofit/>
          </a:bodyPr>
          <a:lstStyle/>
          <a:p>
            <a:r>
              <a:rPr lang="en-US" dirty="0"/>
              <a:t>Centre for Implementation Research</a:t>
            </a:r>
          </a:p>
        </p:txBody>
      </p:sp>
      <p:pic>
        <p:nvPicPr>
          <p:cNvPr id="2" name="Picture 1" descr="Text&#10;&#10;Description automatically generated">
            <a:extLst>
              <a:ext uri="{FF2B5EF4-FFF2-40B4-BE49-F238E27FC236}">
                <a16:creationId xmlns:a16="http://schemas.microsoft.com/office/drawing/2014/main" id="{BD813095-EF55-59F0-DD75-CD93043349D2}"/>
              </a:ext>
            </a:extLst>
          </p:cNvPr>
          <p:cNvPicPr>
            <a:picLocks noChangeAspect="1"/>
          </p:cNvPicPr>
          <p:nvPr/>
        </p:nvPicPr>
        <p:blipFill>
          <a:blip r:embed="rId3"/>
          <a:stretch>
            <a:fillRect/>
          </a:stretch>
        </p:blipFill>
        <p:spPr>
          <a:xfrm>
            <a:off x="3591325" y="2607560"/>
            <a:ext cx="2921225" cy="965851"/>
          </a:xfrm>
          <a:prstGeom prst="rect">
            <a:avLst/>
          </a:prstGeom>
        </p:spPr>
      </p:pic>
      <p:sp>
        <p:nvSpPr>
          <p:cNvPr id="29" name="TextBox 28">
            <a:extLst>
              <a:ext uri="{FF2B5EF4-FFF2-40B4-BE49-F238E27FC236}">
                <a16:creationId xmlns:a16="http://schemas.microsoft.com/office/drawing/2014/main" id="{AC58C5A6-1E39-031D-EB98-4743C6EA50E2}"/>
              </a:ext>
            </a:extLst>
          </p:cNvPr>
          <p:cNvSpPr txBox="1"/>
          <p:nvPr/>
        </p:nvSpPr>
        <p:spPr>
          <a:xfrm>
            <a:off x="3359358" y="3939157"/>
            <a:ext cx="4184820" cy="2678234"/>
          </a:xfrm>
          <a:prstGeom prst="rect">
            <a:avLst/>
          </a:prstGeom>
          <a:noFill/>
        </p:spPr>
        <p:txBody>
          <a:bodyPr wrap="square" numCol="1" rtlCol="0">
            <a:spAutoFit/>
          </a:bodyPr>
          <a:lstStyle/>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Audit and feedback</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Decision aids</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Clinical practice guideline development/evaluation</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Evidence synthesis</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Integrated knowledge translation and community partnerships</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Health care professional behaviour change</a:t>
            </a:r>
          </a:p>
        </p:txBody>
      </p:sp>
      <p:sp>
        <p:nvSpPr>
          <p:cNvPr id="31" name="TextBox 30">
            <a:extLst>
              <a:ext uri="{FF2B5EF4-FFF2-40B4-BE49-F238E27FC236}">
                <a16:creationId xmlns:a16="http://schemas.microsoft.com/office/drawing/2014/main" id="{89461830-5078-A8B3-B213-A0B9389BACBA}"/>
              </a:ext>
            </a:extLst>
          </p:cNvPr>
          <p:cNvSpPr txBox="1"/>
          <p:nvPr/>
        </p:nvSpPr>
        <p:spPr>
          <a:xfrm>
            <a:off x="7510388" y="4124509"/>
            <a:ext cx="4262019" cy="2678234"/>
          </a:xfrm>
          <a:prstGeom prst="rect">
            <a:avLst/>
          </a:prstGeom>
          <a:noFill/>
        </p:spPr>
        <p:txBody>
          <a:bodyPr wrap="square">
            <a:spAutoFit/>
          </a:bodyPr>
          <a:lstStyle/>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Behaviour change in patients/general public</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Health economic evaluation</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Qualitative, survey, and consensus methods</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Intervention evaluation</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Barriers/enablers assessment </a:t>
            </a:r>
          </a:p>
          <a:p>
            <a:pPr marL="380990" indent="-380990" defTabSz="609585">
              <a:buClrTx/>
              <a:buFont typeface="Arial" panose="020B0604020202020204" pitchFamily="34" charset="0"/>
              <a:buChar char="•"/>
            </a:pPr>
            <a:r>
              <a:rPr lang="en-US" sz="1867" kern="1200" dirty="0">
                <a:solidFill>
                  <a:srgbClr val="535655">
                    <a:lumMod val="50000"/>
                  </a:srgbClr>
                </a:solidFill>
                <a:ea typeface="+mn-ea"/>
                <a:cs typeface="+mn-cs"/>
              </a:rPr>
              <a:t>Intervention co-development</a:t>
            </a:r>
          </a:p>
          <a:p>
            <a:pPr marL="380990" indent="-380990" defTabSz="609585">
              <a:buClrTx/>
              <a:buFont typeface="Arial" panose="020B0604020202020204" pitchFamily="34" charset="0"/>
              <a:buChar char="•"/>
            </a:pPr>
            <a:endParaRPr lang="en-US" sz="1867" kern="1200" dirty="0">
              <a:solidFill>
                <a:srgbClr val="535655">
                  <a:lumMod val="50000"/>
                </a:srgbClr>
              </a:solidFill>
              <a:ea typeface="+mn-ea"/>
              <a:cs typeface="+mn-cs"/>
            </a:endParaRPr>
          </a:p>
        </p:txBody>
      </p:sp>
      <p:pic>
        <p:nvPicPr>
          <p:cNvPr id="4" name="Picture 3">
            <a:extLst>
              <a:ext uri="{FF2B5EF4-FFF2-40B4-BE49-F238E27FC236}">
                <a16:creationId xmlns:a16="http://schemas.microsoft.com/office/drawing/2014/main" id="{91A73357-B92E-B873-7CD5-835725258F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3245" t="3532" r="22209" b="5022"/>
          <a:stretch/>
        </p:blipFill>
        <p:spPr>
          <a:xfrm>
            <a:off x="209006" y="219933"/>
            <a:ext cx="1713530" cy="1615924"/>
          </a:xfrm>
          <a:prstGeom prst="rect">
            <a:avLst/>
          </a:prstGeom>
        </p:spPr>
      </p:pic>
      <p:pic>
        <p:nvPicPr>
          <p:cNvPr id="5" name="Picture 4">
            <a:extLst>
              <a:ext uri="{FF2B5EF4-FFF2-40B4-BE49-F238E27FC236}">
                <a16:creationId xmlns:a16="http://schemas.microsoft.com/office/drawing/2014/main" id="{418A9359-98CB-8B99-2CD2-C54FF9D790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3226" y="1835857"/>
            <a:ext cx="2205174" cy="2525312"/>
          </a:xfrm>
          <a:prstGeom prst="rect">
            <a:avLst/>
          </a:prstGeom>
        </p:spPr>
      </p:pic>
    </p:spTree>
    <p:extLst>
      <p:ext uri="{BB962C8B-B14F-4D97-AF65-F5344CB8AC3E}">
        <p14:creationId xmlns:p14="http://schemas.microsoft.com/office/powerpoint/2010/main" val="976652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E485D-1E38-A75D-78CD-8137CFA20846}"/>
              </a:ext>
            </a:extLst>
          </p:cNvPr>
          <p:cNvSpPr>
            <a:spLocks noGrp="1"/>
          </p:cNvSpPr>
          <p:nvPr>
            <p:ph type="body" sz="quarter" idx="10"/>
          </p:nvPr>
        </p:nvSpPr>
        <p:spPr>
          <a:xfrm>
            <a:off x="3203311" y="1716088"/>
            <a:ext cx="7746191" cy="1323437"/>
          </a:xfrm>
        </p:spPr>
        <p:txBody>
          <a:bodyPr>
            <a:normAutofit/>
          </a:bodyPr>
          <a:lstStyle/>
          <a:p>
            <a:pPr>
              <a:lnSpc>
                <a:spcPct val="120000"/>
              </a:lnSpc>
              <a:spcAft>
                <a:spcPts val="300"/>
              </a:spcAft>
            </a:pPr>
            <a:r>
              <a:rPr lang="en-US" dirty="0"/>
              <a:t>Enabling evidence-informed learning and improvement processes</a:t>
            </a:r>
          </a:p>
        </p:txBody>
      </p:sp>
      <p:sp>
        <p:nvSpPr>
          <p:cNvPr id="3" name="Text Placeholder 2">
            <a:extLst>
              <a:ext uri="{FF2B5EF4-FFF2-40B4-BE49-F238E27FC236}">
                <a16:creationId xmlns:a16="http://schemas.microsoft.com/office/drawing/2014/main" id="{8A19F4F1-69C4-98DB-8434-4A05510DD12C}"/>
              </a:ext>
            </a:extLst>
          </p:cNvPr>
          <p:cNvSpPr>
            <a:spLocks noGrp="1"/>
          </p:cNvSpPr>
          <p:nvPr>
            <p:ph type="body" sz="quarter" idx="11"/>
          </p:nvPr>
        </p:nvSpPr>
        <p:spPr>
          <a:xfrm>
            <a:off x="3486028" y="3392488"/>
            <a:ext cx="6618288" cy="1461810"/>
          </a:xfrm>
        </p:spPr>
        <p:txBody>
          <a:bodyPr>
            <a:normAutofit fontScale="62500" lnSpcReduction="20000"/>
          </a:bodyPr>
          <a:lstStyle/>
          <a:p>
            <a:r>
              <a:rPr lang="en-US" dirty="0"/>
              <a:t>Kaelan Moat, PhD</a:t>
            </a:r>
          </a:p>
          <a:p>
            <a:r>
              <a:rPr lang="en-US" dirty="0"/>
              <a:t>Managing Director/Senior Scientific Lead, McMaster Health Forum and Assistant Professor (Part-Time), McMaster University </a:t>
            </a:r>
          </a:p>
          <a:p>
            <a:r>
              <a:rPr lang="en-US" dirty="0"/>
              <a:t> </a:t>
            </a:r>
          </a:p>
          <a:p>
            <a:r>
              <a:rPr lang="en-US" dirty="0"/>
              <a:t>25 June 2024</a:t>
            </a:r>
          </a:p>
          <a:p>
            <a:endParaRPr lang="en-US" dirty="0"/>
          </a:p>
          <a:p>
            <a:endParaRPr lang="en-US" dirty="0"/>
          </a:p>
        </p:txBody>
      </p:sp>
    </p:spTree>
    <p:extLst>
      <p:ext uri="{BB962C8B-B14F-4D97-AF65-F5344CB8AC3E}">
        <p14:creationId xmlns:p14="http://schemas.microsoft.com/office/powerpoint/2010/main" val="4155164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4D9C-A647-C8D2-387C-6D2544160F09}"/>
              </a:ext>
            </a:extLst>
          </p:cNvPr>
          <p:cNvSpPr>
            <a:spLocks noGrp="1"/>
          </p:cNvSpPr>
          <p:nvPr>
            <p:ph type="title"/>
          </p:nvPr>
        </p:nvSpPr>
        <p:spPr/>
        <p:txBody>
          <a:bodyPr>
            <a:noAutofit/>
          </a:bodyPr>
          <a:lstStyle/>
          <a:p>
            <a:pPr>
              <a:spcAft>
                <a:spcPts val="300"/>
              </a:spcAft>
            </a:pPr>
            <a:r>
              <a:rPr lang="en-US" dirty="0"/>
              <a:t>Five prompts for being systematic and transparent when drawing</a:t>
            </a:r>
            <a:br>
              <a:rPr lang="en-US" dirty="0"/>
            </a:br>
            <a:r>
              <a:rPr lang="en-US" dirty="0"/>
              <a:t>on existing evidence syntheses in rapid learning and improvement </a:t>
            </a:r>
          </a:p>
        </p:txBody>
      </p:sp>
      <p:sp>
        <p:nvSpPr>
          <p:cNvPr id="3" name="Slide Number Placeholder 2">
            <a:extLst>
              <a:ext uri="{FF2B5EF4-FFF2-40B4-BE49-F238E27FC236}">
                <a16:creationId xmlns:a16="http://schemas.microsoft.com/office/drawing/2014/main" id="{148B8EA0-BD45-E9CD-A458-3959AC2555A2}"/>
              </a:ext>
            </a:extLst>
          </p:cNvPr>
          <p:cNvSpPr>
            <a:spLocks noGrp="1"/>
          </p:cNvSpPr>
          <p:nvPr>
            <p:ph type="sldNum" sz="quarter" idx="4"/>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E2CB33EA-91D6-F140-A440-0A130B2A34DE}" type="slidenum">
              <a:rPr kumimoji="0" lang="en-US" sz="1200" b="0" i="0" u="none" strike="noStrike" kern="1200" cap="none" spc="0" normalizeH="0" baseline="0" noProof="0" smtClean="0">
                <a:ln>
                  <a:noFill/>
                </a:ln>
                <a:solidFill>
                  <a:srgbClr val="464F55"/>
                </a:solidFill>
                <a:effectLst/>
                <a:uLnTx/>
                <a:uFillTx/>
                <a:latin typeface="Arial" charset="0"/>
                <a:cs typeface="Arial" charset="0"/>
                <a:sym typeface="Arial"/>
              </a:rPr>
              <a:pPr marL="0" marR="0" lvl="0" indent="0" algn="l" defTabSz="60958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464F55"/>
              </a:solidFill>
              <a:effectLst/>
              <a:uLnTx/>
              <a:uFillTx/>
              <a:latin typeface="Arial" charset="0"/>
              <a:cs typeface="Arial" charset="0"/>
              <a:sym typeface="Arial"/>
            </a:endParaRPr>
          </a:p>
        </p:txBody>
      </p:sp>
      <p:graphicFrame>
        <p:nvGraphicFramePr>
          <p:cNvPr id="12" name="Diagram 11">
            <a:extLst>
              <a:ext uri="{FF2B5EF4-FFF2-40B4-BE49-F238E27FC236}">
                <a16:creationId xmlns:a16="http://schemas.microsoft.com/office/drawing/2014/main" id="{16AD9D40-8165-1550-8AD8-71A25B035E29}"/>
              </a:ext>
            </a:extLst>
          </p:cNvPr>
          <p:cNvGraphicFramePr/>
          <p:nvPr/>
        </p:nvGraphicFramePr>
        <p:xfrm>
          <a:off x="384289" y="2326160"/>
          <a:ext cx="11591637" cy="4199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ound Same Side Corner Rectangle 12">
            <a:extLst>
              <a:ext uri="{FF2B5EF4-FFF2-40B4-BE49-F238E27FC236}">
                <a16:creationId xmlns:a16="http://schemas.microsoft.com/office/drawing/2014/main" id="{C90C79CA-EAE2-2A0B-32DE-CBA3849EC161}"/>
              </a:ext>
            </a:extLst>
          </p:cNvPr>
          <p:cNvSpPr/>
          <p:nvPr/>
        </p:nvSpPr>
        <p:spPr>
          <a:xfrm>
            <a:off x="0" y="5174925"/>
            <a:ext cx="7269997" cy="1064889"/>
          </a:xfrm>
          <a:prstGeom prst="round2SameRect">
            <a:avLst>
              <a:gd name="adj1" fmla="val 25758"/>
              <a:gd name="adj2" fmla="val 0"/>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
                <a:srgbClr val="254776"/>
              </a:buClr>
              <a:buSzTx/>
              <a:buFont typeface="Arial" panose="020B0604020202020204" pitchFamily="34" charset="0"/>
              <a:buNone/>
              <a:tabLst/>
              <a:defRPr/>
            </a:pPr>
            <a:r>
              <a:rPr kumimoji="0" lang="en-CA" sz="1100" b="0" i="0" u="none" strike="noStrike" kern="1200" cap="none" spc="0" normalizeH="0" baseline="0" noProof="0" dirty="0">
                <a:ln>
                  <a:noFill/>
                </a:ln>
                <a:solidFill>
                  <a:srgbClr val="254776"/>
                </a:solidFill>
                <a:effectLst/>
                <a:uLnTx/>
                <a:uFillTx/>
                <a:latin typeface="Arial" charset="0"/>
                <a:ea typeface="+mn-ea"/>
                <a:cs typeface="+mn-cs"/>
                <a:sym typeface="Arial"/>
              </a:rPr>
              <a:t>Keep in mind</a:t>
            </a:r>
          </a:p>
          <a:p>
            <a:pPr marL="285750" marR="0" lvl="0" indent="-285750" algn="l" defTabSz="457189" rtl="0" eaLnBrk="1" fontAlgn="auto" latinLnBrk="0" hangingPunct="1">
              <a:lnSpc>
                <a:spcPct val="100000"/>
              </a:lnSpc>
              <a:spcBef>
                <a:spcPts val="0"/>
              </a:spcBef>
              <a:spcAft>
                <a:spcPts val="0"/>
              </a:spcAft>
              <a:buClr>
                <a:srgbClr val="254776"/>
              </a:buClr>
              <a:buSzTx/>
              <a:buFont typeface="Arial" panose="020B0604020202020204" pitchFamily="34" charset="0"/>
              <a:buChar char="•"/>
              <a:tabLst/>
              <a:defRPr/>
            </a:pPr>
            <a:r>
              <a:rPr kumimoji="0" lang="en-CA" sz="1100" b="0" i="0" u="none" strike="noStrike" kern="1200" cap="none" spc="0" normalizeH="0" baseline="0" noProof="0" dirty="0">
                <a:ln>
                  <a:noFill/>
                </a:ln>
                <a:solidFill>
                  <a:srgbClr val="254776"/>
                </a:solidFill>
                <a:effectLst/>
                <a:uLnTx/>
                <a:uFillTx/>
                <a:latin typeface="Arial" charset="0"/>
                <a:ea typeface="+mn-ea"/>
                <a:cs typeface="+mn-cs"/>
                <a:sym typeface="Wingdings" panose="05000000000000000000" pitchFamily="2" charset="2"/>
              </a:rPr>
              <a:t>H</a:t>
            </a:r>
            <a:r>
              <a:rPr kumimoji="0" lang="en-US" sz="1100" b="0" i="0" u="none" strike="noStrike" kern="1200" cap="none" spc="0" normalizeH="0" baseline="0" noProof="0" dirty="0">
                <a:ln>
                  <a:noFill/>
                </a:ln>
                <a:solidFill>
                  <a:srgbClr val="254776"/>
                </a:solidFill>
                <a:effectLst/>
                <a:uLnTx/>
                <a:uFillTx/>
                <a:latin typeface="Arial" charset="0"/>
                <a:ea typeface="+mn-ea"/>
                <a:cs typeface="+mn-cs"/>
                <a:sym typeface="Wingdings" panose="05000000000000000000" pitchFamily="2" charset="2"/>
              </a:rPr>
              <a:t>ow far and how fast evidence support has moved</a:t>
            </a:r>
          </a:p>
          <a:p>
            <a:pPr marL="285750" marR="0" lvl="0" indent="-285750" algn="l" defTabSz="457189" rtl="0" eaLnBrk="1" fontAlgn="auto" latinLnBrk="0" hangingPunct="1">
              <a:lnSpc>
                <a:spcPct val="100000"/>
              </a:lnSpc>
              <a:spcBef>
                <a:spcPts val="0"/>
              </a:spcBef>
              <a:spcAft>
                <a:spcPts val="0"/>
              </a:spcAft>
              <a:buClr>
                <a:srgbClr val="254776"/>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254776"/>
                </a:solidFill>
                <a:effectLst/>
                <a:uLnTx/>
                <a:uFillTx/>
                <a:latin typeface="Arial" charset="0"/>
                <a:ea typeface="+mn-ea"/>
                <a:cs typeface="+mn-cs"/>
                <a:sym typeface="Wingdings" panose="05000000000000000000" pitchFamily="2" charset="2"/>
              </a:rPr>
              <a:t>How these new developments can help you do your work more efficiently and/or with greater confidence</a:t>
            </a:r>
          </a:p>
          <a:p>
            <a:pPr marL="285750" marR="0" lvl="0" indent="-285750" algn="l" defTabSz="457189" rtl="0" eaLnBrk="1" fontAlgn="auto" latinLnBrk="0" hangingPunct="1">
              <a:lnSpc>
                <a:spcPct val="100000"/>
              </a:lnSpc>
              <a:spcBef>
                <a:spcPts val="0"/>
              </a:spcBef>
              <a:spcAft>
                <a:spcPts val="300"/>
              </a:spcAft>
              <a:buClr>
                <a:srgbClr val="254776"/>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254776"/>
                </a:solidFill>
                <a:effectLst/>
                <a:uLnTx/>
                <a:uFillTx/>
                <a:latin typeface="Arial" charset="0"/>
                <a:ea typeface="+mn-ea"/>
                <a:cs typeface="+mn-cs"/>
                <a:sym typeface="Wingdings" panose="05000000000000000000" pitchFamily="2" charset="2"/>
              </a:rPr>
              <a:t>How easy it is for people outside your organizations to assess documents it puts in the public domain</a:t>
            </a:r>
          </a:p>
          <a:p>
            <a:pPr marL="0" marR="0" lvl="0" indent="0" algn="l" defTabSz="457189" rtl="0" eaLnBrk="1" fontAlgn="auto" latinLnBrk="0" hangingPunct="1">
              <a:lnSpc>
                <a:spcPct val="100000"/>
              </a:lnSpc>
              <a:spcBef>
                <a:spcPts val="0"/>
              </a:spcBef>
              <a:spcAft>
                <a:spcPts val="300"/>
              </a:spcAft>
              <a:buClr>
                <a:srgbClr val="254776"/>
              </a:buClr>
              <a:buSzTx/>
              <a:buFont typeface="Arial" panose="020B0604020202020204" pitchFamily="34" charset="0"/>
              <a:buNone/>
              <a:tabLst/>
              <a:defRPr/>
            </a:pPr>
            <a:r>
              <a:rPr kumimoji="0" lang="en-US" sz="1100" b="0" i="0" u="none" strike="noStrike" kern="1200" cap="none" spc="0" normalizeH="0" baseline="0" noProof="0" dirty="0">
                <a:ln>
                  <a:noFill/>
                </a:ln>
                <a:solidFill>
                  <a:srgbClr val="254776"/>
                </a:solidFill>
                <a:effectLst/>
                <a:uLnTx/>
                <a:uFillTx/>
                <a:latin typeface="Arial" charset="0"/>
                <a:ea typeface="+mn-ea"/>
                <a:cs typeface="+mn-cs"/>
                <a:sym typeface="Wingdings" panose="05000000000000000000" pitchFamily="2" charset="2"/>
              </a:rPr>
              <a:t>A</a:t>
            </a:r>
            <a:r>
              <a:rPr kumimoji="0" lang="en-CA" sz="1100" b="0" i="0" u="none" strike="noStrike" kern="1200" cap="none" spc="0" normalizeH="0" baseline="0" noProof="0" dirty="0">
                <a:ln>
                  <a:noFill/>
                </a:ln>
                <a:solidFill>
                  <a:srgbClr val="254776"/>
                </a:solidFill>
                <a:effectLst/>
                <a:uLnTx/>
                <a:uFillTx/>
                <a:latin typeface="Arial" charset="0"/>
                <a:ea typeface="+mn-ea"/>
                <a:cs typeface="+mn-cs"/>
                <a:sym typeface="Arial"/>
              </a:rPr>
              <a:t>n example of a two-page prompts sheet is available upon request</a:t>
            </a:r>
          </a:p>
        </p:txBody>
      </p:sp>
      <p:pic>
        <p:nvPicPr>
          <p:cNvPr id="17" name="Graphic 16">
            <a:extLst>
              <a:ext uri="{FF2B5EF4-FFF2-40B4-BE49-F238E27FC236}">
                <a16:creationId xmlns:a16="http://schemas.microsoft.com/office/drawing/2014/main" id="{352D2580-6A5F-2FE7-1D6E-C6BA41E276D8}"/>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3370328" y="2133915"/>
            <a:ext cx="727919" cy="727919"/>
          </a:xfrm>
          <a:prstGeom prst="rect">
            <a:avLst/>
          </a:prstGeom>
        </p:spPr>
      </p:pic>
      <p:pic>
        <p:nvPicPr>
          <p:cNvPr id="18" name="Graphic 17">
            <a:extLst>
              <a:ext uri="{FF2B5EF4-FFF2-40B4-BE49-F238E27FC236}">
                <a16:creationId xmlns:a16="http://schemas.microsoft.com/office/drawing/2014/main" id="{FB2D2BA5-C003-7C6C-0A6D-062B29A9CDD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1025" y="1495480"/>
            <a:ext cx="733311" cy="727919"/>
          </a:xfrm>
          <a:prstGeom prst="rect">
            <a:avLst/>
          </a:prstGeom>
        </p:spPr>
      </p:pic>
      <p:pic>
        <p:nvPicPr>
          <p:cNvPr id="19" name="Graphic 18">
            <a:extLst>
              <a:ext uri="{FF2B5EF4-FFF2-40B4-BE49-F238E27FC236}">
                <a16:creationId xmlns:a16="http://schemas.microsoft.com/office/drawing/2014/main" id="{E85A754A-406A-6CD7-DFC5-0692F75C01B8}"/>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5633221" y="2523377"/>
            <a:ext cx="925557" cy="925557"/>
          </a:xfrm>
          <a:prstGeom prst="rect">
            <a:avLst/>
          </a:prstGeom>
        </p:spPr>
      </p:pic>
      <p:pic>
        <p:nvPicPr>
          <p:cNvPr id="20" name="Graphic 19">
            <a:extLst>
              <a:ext uri="{FF2B5EF4-FFF2-40B4-BE49-F238E27FC236}">
                <a16:creationId xmlns:a16="http://schemas.microsoft.com/office/drawing/2014/main" id="{179C646E-276C-D6F5-C980-83C28302F13B}"/>
              </a:ext>
            </a:extLst>
          </p:cNvPr>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8189530" y="3312984"/>
            <a:ext cx="727919" cy="727919"/>
          </a:xfrm>
          <a:prstGeom prst="rect">
            <a:avLst/>
          </a:prstGeom>
        </p:spPr>
      </p:pic>
      <p:pic>
        <p:nvPicPr>
          <p:cNvPr id="21" name="Graphic 20">
            <a:extLst>
              <a:ext uri="{FF2B5EF4-FFF2-40B4-BE49-F238E27FC236}">
                <a16:creationId xmlns:a16="http://schemas.microsoft.com/office/drawing/2014/main" id="{61E7ABD9-E68F-DCF8-122E-9419E1A019C1}"/>
              </a:ext>
            </a:extLst>
          </p:cNvPr>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10577948" y="3856490"/>
            <a:ext cx="727919" cy="727919"/>
          </a:xfrm>
          <a:prstGeom prst="rect">
            <a:avLst/>
          </a:prstGeom>
        </p:spPr>
      </p:pic>
    </p:spTree>
    <p:extLst>
      <p:ext uri="{BB962C8B-B14F-4D97-AF65-F5344CB8AC3E}">
        <p14:creationId xmlns:p14="http://schemas.microsoft.com/office/powerpoint/2010/main" val="4203810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AE53D-BE88-AF46-C59C-856E5554CEA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478C28-C82A-A5C3-FB45-FC22096D5EF8}"/>
              </a:ext>
            </a:extLst>
          </p:cNvPr>
          <p:cNvSpPr>
            <a:spLocks noGrp="1"/>
          </p:cNvSpPr>
          <p:nvPr>
            <p:ph type="sldNum" sz="quarter" idx="4294967295"/>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CA" smtClean="0"/>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2ED792C5-0403-0452-3978-0DD2032DDF53}"/>
              </a:ext>
            </a:extLst>
          </p:cNvPr>
          <p:cNvSpPr txBox="1"/>
          <p:nvPr/>
        </p:nvSpPr>
        <p:spPr>
          <a:xfrm>
            <a:off x="5107370" y="269532"/>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Poll 4</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38" t="23883" r="3094" b="23370"/>
          <a:stretch/>
        </p:blipFill>
        <p:spPr>
          <a:xfrm>
            <a:off x="3009482" y="1195752"/>
            <a:ext cx="5667270" cy="4449767"/>
          </a:xfrm>
          <a:prstGeom prst="rect">
            <a:avLst/>
          </a:prstGeom>
        </p:spPr>
      </p:pic>
    </p:spTree>
    <p:extLst>
      <p:ext uri="{BB962C8B-B14F-4D97-AF65-F5344CB8AC3E}">
        <p14:creationId xmlns:p14="http://schemas.microsoft.com/office/powerpoint/2010/main" val="43919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defPPr>
              <a:defRPr lang="en-US"/>
            </a:defPPr>
            <a:lvl1pPr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812760"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625519"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2438278"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3251037"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4063797" algn="l" defTabSz="812760" rtl="0" eaLnBrk="1" latinLnBrk="0" hangingPunct="1">
              <a:defRPr kern="1200">
                <a:solidFill>
                  <a:schemeClr val="tx1"/>
                </a:solidFill>
                <a:latin typeface="Calibri" charset="0"/>
                <a:ea typeface="ＭＳ Ｐゴシック" charset="0"/>
                <a:cs typeface="ＭＳ Ｐゴシック" charset="0"/>
              </a:defRPr>
            </a:lvl6pPr>
            <a:lvl7pPr marL="4876557" algn="l" defTabSz="812760" rtl="0" eaLnBrk="1" latinLnBrk="0" hangingPunct="1">
              <a:defRPr kern="1200">
                <a:solidFill>
                  <a:schemeClr val="tx1"/>
                </a:solidFill>
                <a:latin typeface="Calibri" charset="0"/>
                <a:ea typeface="ＭＳ Ｐゴシック" charset="0"/>
                <a:cs typeface="ＭＳ Ｐゴシック" charset="0"/>
              </a:defRPr>
            </a:lvl7pPr>
            <a:lvl8pPr marL="5689315" algn="l" defTabSz="812760" rtl="0" eaLnBrk="1" latinLnBrk="0" hangingPunct="1">
              <a:defRPr kern="1200">
                <a:solidFill>
                  <a:schemeClr val="tx1"/>
                </a:solidFill>
                <a:latin typeface="Calibri" charset="0"/>
                <a:ea typeface="ＭＳ Ｐゴシック" charset="0"/>
                <a:cs typeface="ＭＳ Ｐゴシック" charset="0"/>
              </a:defRPr>
            </a:lvl8pPr>
            <a:lvl9pPr marL="6502075" algn="l" defTabSz="81276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l" defTabSz="812760" rtl="0" eaLnBrk="1" fontAlgn="base" latinLnBrk="0" hangingPunct="1">
              <a:lnSpc>
                <a:spcPct val="100000"/>
              </a:lnSpc>
              <a:spcBef>
                <a:spcPct val="0"/>
              </a:spcBef>
              <a:spcAft>
                <a:spcPct val="0"/>
              </a:spcAft>
              <a:buClrTx/>
              <a:buSzTx/>
              <a:buFontTx/>
              <a:buNone/>
              <a:tabLst/>
              <a:defRPr/>
            </a:pPr>
            <a:fld id="{449F1AC2-8856-C94D-A2AD-812EFE31DAC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l" defTabSz="81276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6" name="Text Placeholder 5">
            <a:extLst>
              <a:ext uri="{FF2B5EF4-FFF2-40B4-BE49-F238E27FC236}">
                <a16:creationId xmlns:a16="http://schemas.microsoft.com/office/drawing/2014/main" id="{5E674C1F-0BC1-CB55-24D4-0330109CBAB7}"/>
              </a:ext>
            </a:extLst>
          </p:cNvPr>
          <p:cNvSpPr>
            <a:spLocks noGrp="1"/>
          </p:cNvSpPr>
          <p:nvPr>
            <p:ph type="body" sz="quarter" idx="13"/>
          </p:nvPr>
        </p:nvSpPr>
        <p:spPr/>
        <p:txBody>
          <a:bodyPr/>
          <a:lstStyle/>
          <a:p>
            <a:r>
              <a:rPr lang="en-US" dirty="0"/>
              <a:t>LHS Capabilities – Evidence Synthesis</a:t>
            </a:r>
          </a:p>
        </p:txBody>
      </p:sp>
      <p:sp>
        <p:nvSpPr>
          <p:cNvPr id="7" name="Title 1">
            <a:extLst>
              <a:ext uri="{FF2B5EF4-FFF2-40B4-BE49-F238E27FC236}">
                <a16:creationId xmlns:a16="http://schemas.microsoft.com/office/drawing/2014/main" id="{7D8A8024-224B-C0CE-6429-B6FE5C9326C2}"/>
              </a:ext>
            </a:extLst>
          </p:cNvPr>
          <p:cNvSpPr txBox="1">
            <a:spLocks/>
          </p:cNvSpPr>
          <p:nvPr/>
        </p:nvSpPr>
        <p:spPr>
          <a:xfrm>
            <a:off x="642257" y="176665"/>
            <a:ext cx="10515600" cy="1325563"/>
          </a:xfrm>
          <a:prstGeom prst="rect">
            <a:avLst/>
          </a:prstGeom>
        </p:spPr>
        <p:txBody>
          <a:bodyPr vert="horz" lIns="121920" tIns="60960" rIns="121920" bIns="6096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09585"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002A5C"/>
              </a:solidFill>
              <a:effectLst/>
              <a:uLnTx/>
              <a:uFillTx/>
              <a:latin typeface="Calibri"/>
              <a:ea typeface="ＭＳ Ｐゴシック"/>
              <a:cs typeface="+mj-cs"/>
            </a:endParaRPr>
          </a:p>
        </p:txBody>
      </p:sp>
      <p:graphicFrame>
        <p:nvGraphicFramePr>
          <p:cNvPr id="3" name="Chart 2">
            <a:extLst>
              <a:ext uri="{FF2B5EF4-FFF2-40B4-BE49-F238E27FC236}">
                <a16:creationId xmlns:a16="http://schemas.microsoft.com/office/drawing/2014/main" id="{2F5C12D0-C968-DE1D-959E-FB3F08A15332}"/>
              </a:ext>
            </a:extLst>
          </p:cNvPr>
          <p:cNvGraphicFramePr>
            <a:graphicFrameLocks noGrp="1"/>
          </p:cNvGraphicFramePr>
          <p:nvPr>
            <p:extLst>
              <p:ext uri="{D42A27DB-BD31-4B8C-83A1-F6EECF244321}">
                <p14:modId xmlns:p14="http://schemas.microsoft.com/office/powerpoint/2010/main" val="412730547"/>
              </p:ext>
            </p:extLst>
          </p:nvPr>
        </p:nvGraphicFramePr>
        <p:xfrm>
          <a:off x="435429" y="1317348"/>
          <a:ext cx="11418352" cy="49845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607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C078E6-BD5F-C0E6-D82D-D1B27C6C64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245" t="3532" r="22209" b="5022"/>
          <a:stretch/>
        </p:blipFill>
        <p:spPr>
          <a:xfrm>
            <a:off x="231494" y="1021464"/>
            <a:ext cx="1965238" cy="1853294"/>
          </a:xfrm>
          <a:prstGeom prst="rect">
            <a:avLst/>
          </a:prstGeom>
        </p:spPr>
      </p:pic>
      <p:sp>
        <p:nvSpPr>
          <p:cNvPr id="6" name="Title 5">
            <a:extLst>
              <a:ext uri="{FF2B5EF4-FFF2-40B4-BE49-F238E27FC236}">
                <a16:creationId xmlns:a16="http://schemas.microsoft.com/office/drawing/2014/main" id="{ADFE54FB-F2F2-133B-77C1-AA87BE38C026}"/>
              </a:ext>
            </a:extLst>
          </p:cNvPr>
          <p:cNvSpPr>
            <a:spLocks noGrp="1"/>
          </p:cNvSpPr>
          <p:nvPr>
            <p:ph type="title"/>
          </p:nvPr>
        </p:nvSpPr>
        <p:spPr>
          <a:xfrm>
            <a:off x="367430" y="336344"/>
            <a:ext cx="11593076" cy="730430"/>
          </a:xfrm>
        </p:spPr>
        <p:txBody>
          <a:bodyPr>
            <a:normAutofit fontScale="90000"/>
          </a:bodyPr>
          <a:lstStyle/>
          <a:p>
            <a:pPr algn="l"/>
            <a:r>
              <a:rPr lang="en-US" sz="3200" dirty="0"/>
              <a:t>Learning Gear 3: Patient, Caregiver and Provider Co-design</a:t>
            </a:r>
            <a:endParaRPr lang="en-US" dirty="0"/>
          </a:p>
        </p:txBody>
      </p:sp>
      <p:pic>
        <p:nvPicPr>
          <p:cNvPr id="12" name="Picture 11">
            <a:extLst>
              <a:ext uri="{FF2B5EF4-FFF2-40B4-BE49-F238E27FC236}">
                <a16:creationId xmlns:a16="http://schemas.microsoft.com/office/drawing/2014/main" id="{6DA96494-312E-6632-35CD-7AB4CEE236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8903" r="19550"/>
          <a:stretch/>
        </p:blipFill>
        <p:spPr>
          <a:xfrm>
            <a:off x="1907448" y="1679684"/>
            <a:ext cx="3711388" cy="4050000"/>
          </a:xfrm>
          <a:prstGeom prst="rect">
            <a:avLst/>
          </a:prstGeom>
        </p:spPr>
      </p:pic>
      <p:sp>
        <p:nvSpPr>
          <p:cNvPr id="13" name="Text Placeholder 1">
            <a:extLst>
              <a:ext uri="{FF2B5EF4-FFF2-40B4-BE49-F238E27FC236}">
                <a16:creationId xmlns:a16="http://schemas.microsoft.com/office/drawing/2014/main" id="{69C6C3E0-F977-5EA0-8B29-8C17EC8B6B89}"/>
              </a:ext>
            </a:extLst>
          </p:cNvPr>
          <p:cNvSpPr txBox="1">
            <a:spLocks/>
          </p:cNvSpPr>
          <p:nvPr/>
        </p:nvSpPr>
        <p:spPr>
          <a:xfrm>
            <a:off x="5422063" y="1239296"/>
            <a:ext cx="6770694" cy="4983374"/>
          </a:xfrm>
          <a:prstGeom prst="rect">
            <a:avLst/>
          </a:prstGeom>
        </p:spPr>
        <p:txBody>
          <a:bodyPr vert="horz" lIns="91440" tIns="45720" rIns="91440" bIns="45720" rtlCol="0">
            <a:normAutofit fontScale="92500" lnSpcReduction="10000"/>
          </a:bodyPr>
          <a:lstStyle>
            <a:lvl1pPr marL="285750" indent="-285750" algn="l" defTabSz="914400" rtl="0" eaLnBrk="1" latinLnBrk="0" hangingPunct="1">
              <a:lnSpc>
                <a:spcPct val="90000"/>
              </a:lnSpc>
              <a:spcBef>
                <a:spcPts val="1000"/>
              </a:spcBef>
              <a:buClr>
                <a:srgbClr val="25A3DE"/>
              </a:buClr>
              <a:buFont typeface="Wingdings" charset="2"/>
              <a:buChar char="§"/>
              <a:defRPr sz="16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Font typeface="Wingdings" charset="2"/>
              <a:buChar char="§"/>
              <a:defRPr sz="16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Courier New"/>
              <a:buChar char="o"/>
              <a:defRPr sz="16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en-US" sz="2000" dirty="0"/>
          </a:p>
          <a:p>
            <a:pPr marL="0" indent="0">
              <a:buNone/>
            </a:pPr>
            <a:r>
              <a:rPr lang="en-US" sz="2000" b="1" dirty="0">
                <a:solidFill>
                  <a:srgbClr val="24488A"/>
                </a:solidFill>
              </a:rPr>
              <a:t>Description</a:t>
            </a:r>
            <a:r>
              <a:rPr lang="en-US" sz="2000" b="1" dirty="0">
                <a:solidFill>
                  <a:schemeClr val="tx1">
                    <a:lumMod val="50000"/>
                    <a:lumOff val="50000"/>
                  </a:schemeClr>
                </a:solidFill>
              </a:rPr>
              <a:t>: </a:t>
            </a:r>
            <a:r>
              <a:rPr lang="en-CA" sz="2000" dirty="0">
                <a:solidFill>
                  <a:schemeClr val="tx1">
                    <a:lumMod val="50000"/>
                    <a:lumOff val="50000"/>
                  </a:schemeClr>
                </a:solidFill>
              </a:rPr>
              <a:t>Direct engagement and co-design with patients, caregivers, care providers and community members impacted by the health problem alongside those who can move co-designed services towards successful implementation.</a:t>
            </a:r>
          </a:p>
          <a:p>
            <a:pPr marL="0" indent="0">
              <a:spcBef>
                <a:spcPts val="600"/>
              </a:spcBef>
              <a:buNone/>
            </a:pPr>
            <a:endParaRPr lang="en-CA" sz="2000" dirty="0">
              <a:solidFill>
                <a:schemeClr val="tx1">
                  <a:lumMod val="50000"/>
                  <a:lumOff val="50000"/>
                </a:schemeClr>
              </a:solidFill>
            </a:endParaRPr>
          </a:p>
          <a:p>
            <a:pPr marL="0" indent="0">
              <a:buNone/>
            </a:pPr>
            <a:r>
              <a:rPr lang="en-US" sz="2000" b="1" dirty="0">
                <a:solidFill>
                  <a:srgbClr val="24488A"/>
                </a:solidFill>
              </a:rPr>
              <a:t>Sample Questions: </a:t>
            </a:r>
            <a:r>
              <a:rPr lang="en-CA" sz="2000" b="1" dirty="0">
                <a:solidFill>
                  <a:schemeClr val="tx1">
                    <a:lumMod val="50000"/>
                    <a:lumOff val="50000"/>
                  </a:schemeClr>
                </a:solidFill>
              </a:rPr>
              <a:t> </a:t>
            </a:r>
            <a:r>
              <a:rPr lang="en-CA" sz="2000" dirty="0">
                <a:solidFill>
                  <a:schemeClr val="tx1">
                    <a:lumMod val="50000"/>
                    <a:lumOff val="50000"/>
                  </a:schemeClr>
                </a:solidFill>
              </a:rPr>
              <a:t>what are user centered design conditions (providers, patients, caregivers, community members)? What design considerations are most important? How can technology be used? How do requirements differ for equity deserving groups? What are the feasibility constraints? </a:t>
            </a:r>
          </a:p>
          <a:p>
            <a:pPr marL="0" indent="0">
              <a:spcBef>
                <a:spcPts val="600"/>
              </a:spcBef>
              <a:buNone/>
            </a:pPr>
            <a:endParaRPr lang="en-CA" sz="2000" dirty="0"/>
          </a:p>
          <a:p>
            <a:pPr marL="0" indent="0">
              <a:buFont typeface="Wingdings" charset="2"/>
              <a:buNone/>
            </a:pPr>
            <a:r>
              <a:rPr lang="en-CA" sz="2000" b="1" dirty="0">
                <a:solidFill>
                  <a:srgbClr val="24488A"/>
                </a:solidFill>
              </a:rPr>
              <a:t>Health System Affinities:  </a:t>
            </a:r>
            <a:r>
              <a:rPr lang="en-CA" sz="2000" dirty="0">
                <a:solidFill>
                  <a:schemeClr val="tx1">
                    <a:lumMod val="50000"/>
                    <a:lumOff val="50000"/>
                  </a:schemeClr>
                </a:solidFill>
              </a:rPr>
              <a:t>innovation &amp; user centered design experts/teams, clinical programs/networks, health informatics programs, patient &amp; family experience councils, community groups, health system leaders/regulators etc.</a:t>
            </a:r>
          </a:p>
          <a:p>
            <a:pPr marL="0" indent="0">
              <a:buFont typeface="Wingdings" charset="2"/>
              <a:buNone/>
            </a:pPr>
            <a:endParaRPr lang="en-US" sz="2000" b="1" dirty="0"/>
          </a:p>
          <a:p>
            <a:pPr marL="0" indent="0">
              <a:buFont typeface="Wingdings" charset="2"/>
              <a:buNone/>
            </a:pPr>
            <a:endParaRPr lang="en-CA" sz="2000" b="1" dirty="0"/>
          </a:p>
        </p:txBody>
      </p:sp>
    </p:spTree>
    <p:extLst>
      <p:ext uri="{BB962C8B-B14F-4D97-AF65-F5344CB8AC3E}">
        <p14:creationId xmlns:p14="http://schemas.microsoft.com/office/powerpoint/2010/main" val="666641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60925B-64C5-E142-B1C7-DC17377F711F}"/>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F4F81F6-E686-4BCF-BA3C-EFC8F861DBA0}" type="slidenum">
              <a:rPr kumimoji="0" lang="fr-CA"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fr-CA"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 name="Rectangle 19">
            <a:extLst>
              <a:ext uri="{FF2B5EF4-FFF2-40B4-BE49-F238E27FC236}">
                <a16:creationId xmlns:a16="http://schemas.microsoft.com/office/drawing/2014/main" id="{FAFF5A53-C5EA-484E-99A5-A23BDDC4EE2E}"/>
              </a:ext>
            </a:extLst>
          </p:cNvPr>
          <p:cNvSpPr/>
          <p:nvPr/>
        </p:nvSpPr>
        <p:spPr>
          <a:xfrm>
            <a:off x="189836" y="1098701"/>
            <a:ext cx="6659746" cy="161582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Today’s event: Learning Health System</a:t>
            </a:r>
            <a:r>
              <a:rPr kumimoji="0" lang="en-US" sz="33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 Co-design with Patients, Caregivers and Providers</a:t>
            </a:r>
            <a:endPar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pic>
        <p:nvPicPr>
          <p:cNvPr id="22" name="Picture 21">
            <a:extLst>
              <a:ext uri="{FF2B5EF4-FFF2-40B4-BE49-F238E27FC236}">
                <a16:creationId xmlns:a16="http://schemas.microsoft.com/office/drawing/2014/main" id="{0730161B-7979-7644-A685-B9CD23F4E8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83548" y="1206101"/>
            <a:ext cx="1244304" cy="1244304"/>
          </a:xfrm>
          <a:prstGeom prst="ellipse">
            <a:avLst/>
          </a:prstGeom>
        </p:spPr>
      </p:pic>
      <p:sp>
        <p:nvSpPr>
          <p:cNvPr id="24" name="Rectangle 23">
            <a:extLst>
              <a:ext uri="{FF2B5EF4-FFF2-40B4-BE49-F238E27FC236}">
                <a16:creationId xmlns:a16="http://schemas.microsoft.com/office/drawing/2014/main" id="{64C4E15A-7C8F-F845-A9A0-DB592B9508AC}"/>
              </a:ext>
            </a:extLst>
          </p:cNvPr>
          <p:cNvSpPr/>
          <p:nvPr/>
        </p:nvSpPr>
        <p:spPr>
          <a:xfrm rot="16200000">
            <a:off x="8590689" y="1886891"/>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sym typeface="Arial"/>
              </a:rPr>
              <a:t>Presenters</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sym typeface="Arial"/>
            </a:endParaRPr>
          </a:p>
        </p:txBody>
      </p:sp>
      <p:pic>
        <p:nvPicPr>
          <p:cNvPr id="9" name="Picture 8">
            <a:extLst>
              <a:ext uri="{FF2B5EF4-FFF2-40B4-BE49-F238E27FC236}">
                <a16:creationId xmlns:a16="http://schemas.microsoft.com/office/drawing/2014/main" id="{09C4CD18-1D89-33B0-CE73-73E724B0CD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278111" y="1165400"/>
            <a:ext cx="1294800"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60848" y="3429000"/>
            <a:ext cx="1202949" cy="12029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5930" y="3454562"/>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7"/>
          <a:stretch>
            <a:fillRect/>
          </a:stretch>
        </p:blipFill>
        <p:spPr>
          <a:xfrm>
            <a:off x="7115014" y="2440279"/>
            <a:ext cx="1981372" cy="731583"/>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29237" y="3498887"/>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FB0A699C-05AB-899E-D48D-D3567692F3BD}"/>
              </a:ext>
            </a:extLst>
          </p:cNvPr>
          <p:cNvSpPr/>
          <p:nvPr/>
        </p:nvSpPr>
        <p:spPr>
          <a:xfrm rot="16200000">
            <a:off x="6645840" y="1492172"/>
            <a:ext cx="8691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sym typeface="Arial"/>
              </a:rPr>
              <a:t>Host</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98466A2D-573C-BD1A-57E8-31CDA191729D}"/>
              </a:ext>
            </a:extLst>
          </p:cNvPr>
          <p:cNvSpPr txBox="1"/>
          <p:nvPr/>
        </p:nvSpPr>
        <p:spPr bwMode="auto">
          <a:xfrm>
            <a:off x="778608" y="4880744"/>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Dipti</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Purbhoo</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Executive Director at The Dorothy Ley Hospice</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Mississauga Health OHT</a:t>
            </a:r>
          </a:p>
        </p:txBody>
      </p:sp>
      <p:sp>
        <p:nvSpPr>
          <p:cNvPr id="8" name="TextBox 7">
            <a:extLst>
              <a:ext uri="{FF2B5EF4-FFF2-40B4-BE49-F238E27FC236}">
                <a16:creationId xmlns:a16="http://schemas.microsoft.com/office/drawing/2014/main" id="{AB63ECB5-F5C0-EBA3-D6D1-EAEEEDA959DE}"/>
              </a:ext>
            </a:extLst>
          </p:cNvPr>
          <p:cNvSpPr txBox="1"/>
          <p:nvPr/>
        </p:nvSpPr>
        <p:spPr bwMode="auto">
          <a:xfrm>
            <a:off x="4217463" y="4709252"/>
            <a:ext cx="2028957" cy="1092607"/>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Dr. Laura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Harild</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Clinical Co Lead for Ontario Health, Central Region, Division Head and Medical Director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Mississauga Health OHT</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 name="TextBox 11">
            <a:extLst>
              <a:ext uri="{FF2B5EF4-FFF2-40B4-BE49-F238E27FC236}">
                <a16:creationId xmlns:a16="http://schemas.microsoft.com/office/drawing/2014/main" id="{A77A78C3-F5FB-B137-2633-D165CA1FCC8B}"/>
              </a:ext>
            </a:extLst>
          </p:cNvPr>
          <p:cNvSpPr txBox="1"/>
          <p:nvPr/>
        </p:nvSpPr>
        <p:spPr bwMode="auto">
          <a:xfrm>
            <a:off x="7460537" y="4755749"/>
            <a:ext cx="1894478" cy="92333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Yasmin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Sheikhan</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Vice Chair, Chair of Patient and Caregiver Advisory Council, Mid-West Toronto Ontario Health Team</a:t>
            </a:r>
          </a:p>
        </p:txBody>
      </p:sp>
      <p:sp>
        <p:nvSpPr>
          <p:cNvPr id="18" name="TextBox 17">
            <a:extLst>
              <a:ext uri="{FF2B5EF4-FFF2-40B4-BE49-F238E27FC236}">
                <a16:creationId xmlns:a16="http://schemas.microsoft.com/office/drawing/2014/main" id="{B92948D6-F0DD-9992-8829-4C5343CA9633}"/>
              </a:ext>
            </a:extLst>
          </p:cNvPr>
          <p:cNvSpPr txBox="1"/>
          <p:nvPr/>
        </p:nvSpPr>
        <p:spPr bwMode="auto">
          <a:xfrm>
            <a:off x="9762748" y="2483592"/>
            <a:ext cx="2325526"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Dr. Kerry Kuluski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Associate Professor at the Institute of Health Policy, Management and Evaluation, University of Toronto</a:t>
            </a:r>
          </a:p>
        </p:txBody>
      </p:sp>
      <p:pic>
        <p:nvPicPr>
          <p:cNvPr id="2" name="Picture 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08312" y="2793106"/>
            <a:ext cx="1358153" cy="1344612"/>
          </a:xfrm>
          <a:prstGeom prst="flowChartConnector">
            <a:avLst/>
          </a:prstGeom>
        </p:spPr>
      </p:pic>
      <p:sp>
        <p:nvSpPr>
          <p:cNvPr id="19" name="TextBox 18">
            <a:extLst>
              <a:ext uri="{FF2B5EF4-FFF2-40B4-BE49-F238E27FC236}">
                <a16:creationId xmlns:a16="http://schemas.microsoft.com/office/drawing/2014/main" id="{A77A78C3-F5FB-B137-2633-D165CA1FCC8B}"/>
              </a:ext>
            </a:extLst>
          </p:cNvPr>
          <p:cNvSpPr txBox="1"/>
          <p:nvPr/>
        </p:nvSpPr>
        <p:spPr bwMode="auto">
          <a:xfrm>
            <a:off x="2621356" y="4206800"/>
            <a:ext cx="1894478" cy="584775"/>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Frances Henderson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Caregiver Advisor for Mississauga Health</a:t>
            </a:r>
          </a:p>
        </p:txBody>
      </p:sp>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94621" y="3454731"/>
            <a:ext cx="1259179" cy="1294678"/>
          </a:xfrm>
          <a:prstGeom prst="flowChartConnector">
            <a:avLst/>
          </a:prstGeom>
        </p:spPr>
      </p:pic>
      <p:sp>
        <p:nvSpPr>
          <p:cNvPr id="23" name="TextBox 22">
            <a:extLst>
              <a:ext uri="{FF2B5EF4-FFF2-40B4-BE49-F238E27FC236}">
                <a16:creationId xmlns:a16="http://schemas.microsoft.com/office/drawing/2014/main" id="{AB63ECB5-F5C0-EBA3-D6D1-EAEEEDA959DE}"/>
              </a:ext>
            </a:extLst>
          </p:cNvPr>
          <p:cNvSpPr txBox="1"/>
          <p:nvPr/>
        </p:nvSpPr>
        <p:spPr bwMode="auto">
          <a:xfrm>
            <a:off x="9842651" y="4768443"/>
            <a:ext cx="1859950"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Edward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Aust</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Director, Corporate Planning Mid-West Toronto Ontario Health Team Secretariat</a:t>
            </a:r>
          </a:p>
        </p:txBody>
      </p:sp>
      <p:sp>
        <p:nvSpPr>
          <p:cNvPr id="10" name="Subtitle 15">
            <a:extLst>
              <a:ext uri="{FF2B5EF4-FFF2-40B4-BE49-F238E27FC236}">
                <a16:creationId xmlns:a16="http://schemas.microsoft.com/office/drawing/2014/main" id="{FD743058-40E6-0419-921F-B8C2B4450B77}"/>
              </a:ext>
            </a:extLst>
          </p:cNvPr>
          <p:cNvSpPr>
            <a:spLocks noGrp="1"/>
          </p:cNvSpPr>
          <p:nvPr>
            <p:ph type="subTitle" idx="1"/>
          </p:nvPr>
        </p:nvSpPr>
        <p:spPr>
          <a:xfrm>
            <a:off x="673321" y="6134265"/>
            <a:ext cx="8534400" cy="373889"/>
          </a:xfrm>
        </p:spPr>
        <p:txBody>
          <a:bodyPr>
            <a:noAutofit/>
          </a:bodyPr>
          <a:lstStyle/>
          <a:p>
            <a:pPr algn="l"/>
            <a:r>
              <a:rPr lang="en-CA" sz="1600" dirty="0">
                <a:solidFill>
                  <a:schemeClr val="tx1"/>
                </a:solidFill>
              </a:rPr>
              <a:t>HSPN Monthly Webinar</a:t>
            </a:r>
          </a:p>
          <a:p>
            <a:pPr algn="l"/>
            <a:r>
              <a:rPr lang="en-CA" sz="1600" dirty="0">
                <a:solidFill>
                  <a:schemeClr val="tx1"/>
                </a:solidFill>
              </a:rPr>
              <a:t>July 23, 2024</a:t>
            </a:r>
          </a:p>
          <a:p>
            <a:pPr algn="l"/>
            <a:endParaRPr lang="en-US" sz="1600" dirty="0">
              <a:solidFill>
                <a:schemeClr val="tx1"/>
              </a:solidFill>
            </a:endParaRPr>
          </a:p>
        </p:txBody>
      </p:sp>
    </p:spTree>
    <p:extLst>
      <p:ext uri="{BB962C8B-B14F-4D97-AF65-F5344CB8AC3E}">
        <p14:creationId xmlns:p14="http://schemas.microsoft.com/office/powerpoint/2010/main" val="2317114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D811A-90D0-D0D5-EF24-920FAA4EE7AB}"/>
              </a:ext>
            </a:extLst>
          </p:cNvPr>
          <p:cNvSpPr>
            <a:spLocks noGrp="1"/>
          </p:cNvSpPr>
          <p:nvPr>
            <p:ph type="sldNum" sz="quarter" idx="4294967295"/>
          </p:nvPr>
        </p:nvSpPr>
        <p:spPr/>
        <p:txBody>
          <a:bodyPr/>
          <a:lstStyle/>
          <a:p>
            <a:fld id="{9F4F81F6-E686-4BCF-BA3C-EFC8F861DBA0}" type="slidenum">
              <a:rPr lang="fr-CA" smtClean="0"/>
              <a:pPr/>
              <a:t>4</a:t>
            </a:fld>
            <a:endParaRPr lang="fr-CA" dirty="0"/>
          </a:p>
        </p:txBody>
      </p:sp>
      <p:sp>
        <p:nvSpPr>
          <p:cNvPr id="3" name="TextBox 2">
            <a:extLst>
              <a:ext uri="{FF2B5EF4-FFF2-40B4-BE49-F238E27FC236}">
                <a16:creationId xmlns:a16="http://schemas.microsoft.com/office/drawing/2014/main" id="{AAC27A85-4550-6D28-AA1D-3AE69E615CFD}"/>
              </a:ext>
            </a:extLst>
          </p:cNvPr>
          <p:cNvSpPr txBox="1"/>
          <p:nvPr/>
        </p:nvSpPr>
        <p:spPr>
          <a:xfrm>
            <a:off x="4991814" y="581032"/>
            <a:ext cx="2971800" cy="646331"/>
          </a:xfrm>
          <a:prstGeom prst="rect">
            <a:avLst/>
          </a:prstGeom>
          <a:noFill/>
        </p:spPr>
        <p:txBody>
          <a:bodyPr wrap="square" rtlCol="0">
            <a:spAutoFit/>
          </a:bodyPr>
          <a:lstStyle/>
          <a:p>
            <a:r>
              <a:rPr lang="en-CA" sz="3600" b="1" dirty="0"/>
              <a:t>Poll 1</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30" t="27619" r="5704" b="43956"/>
          <a:stretch/>
        </p:blipFill>
        <p:spPr>
          <a:xfrm>
            <a:off x="2622914" y="1557495"/>
            <a:ext cx="6375383" cy="2576719"/>
          </a:xfrm>
          <a:prstGeom prst="rect">
            <a:avLst/>
          </a:prstGeom>
        </p:spPr>
      </p:pic>
    </p:spTree>
    <p:extLst>
      <p:ext uri="{BB962C8B-B14F-4D97-AF65-F5344CB8AC3E}">
        <p14:creationId xmlns:p14="http://schemas.microsoft.com/office/powerpoint/2010/main" val="2767116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ext Placeholder 2">
            <a:extLst>
              <a:ext uri="{FF2B5EF4-FFF2-40B4-BE49-F238E27FC236}">
                <a16:creationId xmlns:a16="http://schemas.microsoft.com/office/drawing/2014/main" id="{53FE7114-9589-A8C5-B031-F895C5CC90FF}"/>
              </a:ext>
            </a:extLst>
          </p:cNvPr>
          <p:cNvGraphicFramePr/>
          <p:nvPr/>
        </p:nvGraphicFramePr>
        <p:xfrm>
          <a:off x="838199" y="1881188"/>
          <a:ext cx="10892883"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itle 1">
            <a:extLst>
              <a:ext uri="{FF2B5EF4-FFF2-40B4-BE49-F238E27FC236}">
                <a16:creationId xmlns:a16="http://schemas.microsoft.com/office/drawing/2014/main" id="{DF84F804-2E68-89F0-D5C8-8D770181F189}"/>
              </a:ext>
            </a:extLst>
          </p:cNvPr>
          <p:cNvSpPr txBox="1">
            <a:spLocks/>
          </p:cNvSpPr>
          <p:nvPr/>
        </p:nvSpPr>
        <p:spPr>
          <a:xfrm>
            <a:off x="-1561171" y="550881"/>
            <a:ext cx="10511627" cy="1012785"/>
          </a:xfrm>
          <a:prstGeom prst="rect">
            <a:avLst/>
          </a:prstGeom>
        </p:spPr>
        <p:txBody>
          <a:bodyPr vert="horz" lIns="91440" tIns="0" rIns="91440" bIns="0" rtlCol="0" anchor="b" anchorCtr="0">
            <a:noAutofit/>
          </a:bodyPr>
          <a:lstStyle>
            <a:lvl1pPr algn="ctr"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rgbClr val="1F2C8F"/>
                </a:solidFill>
                <a:effectLst/>
                <a:uLnTx/>
                <a:uFillTx/>
                <a:latin typeface="Arial Black"/>
                <a:ea typeface="+mj-ea"/>
                <a:cs typeface="+mj-cs"/>
              </a:rPr>
              <a:t>Stages of co-design</a:t>
            </a:r>
            <a:endParaRPr kumimoji="0" lang="en-CA" sz="3600" b="1" i="0" u="none" strike="noStrike" kern="1200" cap="all" spc="0" normalizeH="0" baseline="0" noProof="0" dirty="0">
              <a:ln>
                <a:noFill/>
              </a:ln>
              <a:solidFill>
                <a:srgbClr val="1F2C8F"/>
              </a:solidFill>
              <a:effectLst/>
              <a:uLnTx/>
              <a:uFillTx/>
              <a:latin typeface="Arial Black"/>
              <a:ea typeface="+mj-ea"/>
              <a:cs typeface="+mj-cs"/>
            </a:endParaRPr>
          </a:p>
        </p:txBody>
      </p:sp>
      <p:sp>
        <p:nvSpPr>
          <p:cNvPr id="24" name="TextBox 23">
            <a:extLst>
              <a:ext uri="{FF2B5EF4-FFF2-40B4-BE49-F238E27FC236}">
                <a16:creationId xmlns:a16="http://schemas.microsoft.com/office/drawing/2014/main" id="{4CA623D2-7170-4ADF-541D-9D77A9A014B7}"/>
              </a:ext>
            </a:extLst>
          </p:cNvPr>
          <p:cNvSpPr txBox="1"/>
          <p:nvPr/>
        </p:nvSpPr>
        <p:spPr>
          <a:xfrm>
            <a:off x="6781799" y="5810279"/>
            <a:ext cx="636548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Adapted from Kiss et al (2024)- see Figure 2</a:t>
            </a:r>
            <a:endParaRPr kumimoji="0" lang="en-CA"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1541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2A9221-6737-F181-14E8-76BF8FF9CEC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600" b="0" i="0" u="none" strike="noStrike" kern="1200" cap="none" spc="0" normalizeH="0" baseline="0" noProof="0" smtClean="0">
                <a:ln>
                  <a:noFill/>
                </a:ln>
                <a:solidFill>
                  <a:srgbClr val="1F2C8F"/>
                </a:solidFill>
                <a:effectLst/>
                <a:uLnTx/>
                <a:uFillTx/>
                <a:latin typeface="Arial Black"/>
                <a:ea typeface="+mn-ea"/>
                <a:cs typeface="Arial" panose="020B0604020202020204" pitchFamily="34"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dirty="0">
              <a:ln>
                <a:noFill/>
              </a:ln>
              <a:solidFill>
                <a:srgbClr val="1F2C8F"/>
              </a:solidFill>
              <a:effectLst/>
              <a:uLnTx/>
              <a:uFillTx/>
              <a:latin typeface="Arial Black"/>
              <a:ea typeface="+mn-ea"/>
              <a:cs typeface="Arial" panose="020B0604020202020204" pitchFamily="34" charset="0"/>
              <a:sym typeface="Arial"/>
            </a:endParaRPr>
          </a:p>
        </p:txBody>
      </p:sp>
      <p:pic>
        <p:nvPicPr>
          <p:cNvPr id="7" name="Picture 6">
            <a:extLst>
              <a:ext uri="{FF2B5EF4-FFF2-40B4-BE49-F238E27FC236}">
                <a16:creationId xmlns:a16="http://schemas.microsoft.com/office/drawing/2014/main" id="{3B06EB6C-AD75-52A9-E6E3-DCA35FFA8953}"/>
              </a:ext>
            </a:extLst>
          </p:cNvPr>
          <p:cNvPicPr>
            <a:picLocks noChangeAspect="1"/>
          </p:cNvPicPr>
          <p:nvPr/>
        </p:nvPicPr>
        <p:blipFill>
          <a:blip r:embed="rId3"/>
          <a:stretch>
            <a:fillRect/>
          </a:stretch>
        </p:blipFill>
        <p:spPr>
          <a:xfrm>
            <a:off x="1270290" y="1849662"/>
            <a:ext cx="4378518" cy="3104130"/>
          </a:xfrm>
          <a:prstGeom prst="rect">
            <a:avLst/>
          </a:prstGeom>
        </p:spPr>
      </p:pic>
      <p:sp>
        <p:nvSpPr>
          <p:cNvPr id="8" name="TextBox 7">
            <a:extLst>
              <a:ext uri="{FF2B5EF4-FFF2-40B4-BE49-F238E27FC236}">
                <a16:creationId xmlns:a16="http://schemas.microsoft.com/office/drawing/2014/main" id="{E9102AFC-8F44-5791-8059-C68B6653AF2A}"/>
              </a:ext>
            </a:extLst>
          </p:cNvPr>
          <p:cNvSpPr txBox="1"/>
          <p:nvPr/>
        </p:nvSpPr>
        <p:spPr>
          <a:xfrm>
            <a:off x="1851102" y="4842162"/>
            <a:ext cx="5588009"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hlinkClick r:id="rId4"/>
              </a:rPr>
              <a:t>https://www.youtube.com/watch?v=EA0A2QyK9rc</a:t>
            </a:r>
            <a:endPar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Title 1">
            <a:extLst>
              <a:ext uri="{FF2B5EF4-FFF2-40B4-BE49-F238E27FC236}">
                <a16:creationId xmlns:a16="http://schemas.microsoft.com/office/drawing/2014/main" id="{5EE4E170-8B48-5C10-5453-E0B286D6AD96}"/>
              </a:ext>
            </a:extLst>
          </p:cNvPr>
          <p:cNvSpPr>
            <a:spLocks noGrp="1"/>
          </p:cNvSpPr>
          <p:nvPr>
            <p:ph type="title"/>
          </p:nvPr>
        </p:nvSpPr>
        <p:spPr>
          <a:xfrm>
            <a:off x="1550564" y="793810"/>
            <a:ext cx="9875463" cy="999746"/>
          </a:xfrm>
        </p:spPr>
        <p:txBody>
          <a:bodyPr/>
          <a:lstStyle/>
          <a:p>
            <a:r>
              <a:rPr lang="en-US" dirty="0"/>
              <a:t>Check out our two co-design webinars! </a:t>
            </a:r>
            <a:endParaRPr lang="en-CA" dirty="0"/>
          </a:p>
        </p:txBody>
      </p:sp>
      <p:pic>
        <p:nvPicPr>
          <p:cNvPr id="11" name="Picture 10">
            <a:extLst>
              <a:ext uri="{FF2B5EF4-FFF2-40B4-BE49-F238E27FC236}">
                <a16:creationId xmlns:a16="http://schemas.microsoft.com/office/drawing/2014/main" id="{93741888-C4C9-3B67-9DB5-4C10DB4B6E93}"/>
              </a:ext>
            </a:extLst>
          </p:cNvPr>
          <p:cNvPicPr>
            <a:picLocks noChangeAspect="1"/>
          </p:cNvPicPr>
          <p:nvPr/>
        </p:nvPicPr>
        <p:blipFill>
          <a:blip r:embed="rId5"/>
          <a:stretch>
            <a:fillRect/>
          </a:stretch>
        </p:blipFill>
        <p:spPr>
          <a:xfrm>
            <a:off x="7480631" y="1958598"/>
            <a:ext cx="3990001" cy="2718521"/>
          </a:xfrm>
          <a:prstGeom prst="rect">
            <a:avLst/>
          </a:prstGeom>
        </p:spPr>
      </p:pic>
      <p:sp>
        <p:nvSpPr>
          <p:cNvPr id="12" name="TextBox 11">
            <a:extLst>
              <a:ext uri="{FF2B5EF4-FFF2-40B4-BE49-F238E27FC236}">
                <a16:creationId xmlns:a16="http://schemas.microsoft.com/office/drawing/2014/main" id="{8BDC320F-E5C8-7A06-CC40-2A4E88AD9E44}"/>
              </a:ext>
            </a:extLst>
          </p:cNvPr>
          <p:cNvSpPr txBox="1"/>
          <p:nvPr/>
        </p:nvSpPr>
        <p:spPr>
          <a:xfrm>
            <a:off x="7439111" y="4854820"/>
            <a:ext cx="503462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hlinkClick r:id="rId6"/>
              </a:rPr>
              <a:t>https://www.youtube.com/watch?v=FBk18YphCrY</a:t>
            </a: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p>
        </p:txBody>
      </p:sp>
      <p:sp>
        <p:nvSpPr>
          <p:cNvPr id="14" name="TextBox 13">
            <a:extLst>
              <a:ext uri="{FF2B5EF4-FFF2-40B4-BE49-F238E27FC236}">
                <a16:creationId xmlns:a16="http://schemas.microsoft.com/office/drawing/2014/main" id="{213421ED-9C94-9E8E-B291-00AEB88E152F}"/>
              </a:ext>
            </a:extLst>
          </p:cNvPr>
          <p:cNvSpPr txBox="1"/>
          <p:nvPr/>
        </p:nvSpPr>
        <p:spPr>
          <a:xfrm>
            <a:off x="1851102" y="6199710"/>
            <a:ext cx="1034089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hlinkClick r:id="rId7"/>
              </a:rPr>
              <a:t>https://www.instituteforbetterhealth.com/portfolio-items/patient-caregiver-and-community-engagement-learning-series/</a:t>
            </a: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p>
        </p:txBody>
      </p:sp>
      <p:sp>
        <p:nvSpPr>
          <p:cNvPr id="15" name="TextBox 14">
            <a:extLst>
              <a:ext uri="{FF2B5EF4-FFF2-40B4-BE49-F238E27FC236}">
                <a16:creationId xmlns:a16="http://schemas.microsoft.com/office/drawing/2014/main" id="{2AAAEA35-B176-816B-D7FD-D4C256682004}"/>
              </a:ext>
            </a:extLst>
          </p:cNvPr>
          <p:cNvSpPr txBox="1"/>
          <p:nvPr/>
        </p:nvSpPr>
        <p:spPr>
          <a:xfrm>
            <a:off x="1851102" y="5687093"/>
            <a:ext cx="68914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To access the full 7-part series and workbooks: </a:t>
            </a:r>
            <a:endPar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843934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b="10991"/>
          <a:stretch/>
        </p:blipFill>
        <p:spPr>
          <a:xfrm>
            <a:off x="609601" y="2339959"/>
            <a:ext cx="3555491" cy="4003040"/>
          </a:xfrm>
          <a:prstGeom prst="rect">
            <a:avLst/>
          </a:prstGeom>
        </p:spPr>
      </p:pic>
      <p:sp>
        <p:nvSpPr>
          <p:cNvPr id="11" name="Title 10"/>
          <p:cNvSpPr>
            <a:spLocks noGrp="1"/>
          </p:cNvSpPr>
          <p:nvPr>
            <p:ph type="title"/>
          </p:nvPr>
        </p:nvSpPr>
        <p:spPr>
          <a:xfrm>
            <a:off x="546536" y="274639"/>
            <a:ext cx="10972800" cy="1143000"/>
          </a:xfrm>
        </p:spPr>
        <p:txBody>
          <a:bodyPr>
            <a:normAutofit/>
          </a:bodyPr>
          <a:lstStyle/>
          <a:p>
            <a:r>
              <a:rPr lang="en-US" sz="3800" dirty="0"/>
              <a:t>Guiding Principles</a:t>
            </a:r>
            <a:endParaRPr lang="en-CA" sz="3800" dirty="0"/>
          </a:p>
        </p:txBody>
      </p:sp>
      <p:sp>
        <p:nvSpPr>
          <p:cNvPr id="6" name="Content Placeholder 2"/>
          <p:cNvSpPr>
            <a:spLocks noGrp="1"/>
          </p:cNvSpPr>
          <p:nvPr>
            <p:ph idx="1"/>
          </p:nvPr>
        </p:nvSpPr>
        <p:spPr>
          <a:xfrm>
            <a:off x="7795920" y="1838960"/>
            <a:ext cx="3942080" cy="2908299"/>
          </a:xfrm>
        </p:spPr>
        <p:txBody>
          <a:bodyPr>
            <a:noAutofit/>
          </a:bodyPr>
          <a:lstStyle/>
          <a:p>
            <a:pPr marL="0" indent="0">
              <a:buNone/>
            </a:pPr>
            <a:r>
              <a:rPr lang="en-US" sz="1400" b="1" dirty="0"/>
              <a:t>Purpose </a:t>
            </a:r>
          </a:p>
          <a:p>
            <a:pPr marL="0" indent="0">
              <a:buNone/>
            </a:pPr>
            <a:r>
              <a:rPr lang="en-US" sz="1400" dirty="0"/>
              <a:t>To create space for the diverse voices of patients, clients, and their support networks to provide guidance on our journey of creating an inclusive care system that we can all navigate.</a:t>
            </a:r>
          </a:p>
          <a:p>
            <a:pPr marL="0" indent="0">
              <a:buNone/>
            </a:pPr>
            <a:endParaRPr lang="en-CA" sz="1400" dirty="0"/>
          </a:p>
          <a:p>
            <a:pPr marL="0" indent="0">
              <a:buNone/>
            </a:pPr>
            <a:r>
              <a:rPr lang="en-US" sz="1400" b="1" dirty="0"/>
              <a:t>Role of a Community Advisor</a:t>
            </a:r>
          </a:p>
          <a:p>
            <a:pPr marL="192083" indent="-192083"/>
            <a:r>
              <a:rPr lang="en-US" sz="1400" dirty="0"/>
              <a:t>Share experiences and those of their communities </a:t>
            </a:r>
            <a:endParaRPr lang="en-CA" sz="1400" dirty="0"/>
          </a:p>
          <a:p>
            <a:pPr marL="192083" indent="-192083"/>
            <a:r>
              <a:rPr lang="en-US" sz="1400" dirty="0"/>
              <a:t>Participate and inform key decisions and health system solutions </a:t>
            </a:r>
            <a:endParaRPr lang="en-CA" sz="1400" dirty="0"/>
          </a:p>
          <a:p>
            <a:pPr marL="192083" indent="-192083"/>
            <a:r>
              <a:rPr lang="en-US" sz="1400" dirty="0"/>
              <a:t>Make recommendations on help make our care system better for all </a:t>
            </a:r>
            <a:endParaRPr lang="en-CA" sz="1400" dirty="0"/>
          </a:p>
          <a:p>
            <a:pPr marL="192083" indent="-192083"/>
            <a:r>
              <a:rPr lang="en-US" sz="1400" dirty="0"/>
              <a:t>Review or help create resources/ materials </a:t>
            </a:r>
            <a:endParaRPr lang="en-CA" sz="1400" dirty="0"/>
          </a:p>
          <a:p>
            <a:pPr marL="192083" indent="-192083"/>
            <a:r>
              <a:rPr lang="en-US" sz="1400" dirty="0"/>
              <a:t>Help the Mississauga Ontario Health Team engage with diverse communities</a:t>
            </a:r>
            <a:endParaRPr lang="en-CA" sz="1400" dirty="0"/>
          </a:p>
          <a:p>
            <a:pPr marL="192083" indent="-192083"/>
            <a:r>
              <a:rPr lang="en-US" sz="1400" dirty="0"/>
              <a:t>Encourage members of our local communities to get involved in opportunities</a:t>
            </a:r>
            <a:endParaRPr lang="en-CA" sz="140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600" b="0" i="0" u="none" strike="noStrike" kern="1200" cap="none" spc="0" normalizeH="0" baseline="0" noProof="0" smtClean="0">
                <a:ln>
                  <a:noFill/>
                </a:ln>
                <a:solidFill>
                  <a:srgbClr val="00B9E7"/>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B9E7"/>
              </a:solidFill>
              <a:effectLst/>
              <a:uLnTx/>
              <a:uFillTx/>
              <a:latin typeface="Arial"/>
              <a:ea typeface="+mn-ea"/>
              <a:cs typeface="Arial"/>
              <a:sym typeface="Arial"/>
            </a:endParaRPr>
          </a:p>
        </p:txBody>
      </p:sp>
      <p:pic>
        <p:nvPicPr>
          <p:cNvPr id="3" name="Picture 2"/>
          <p:cNvPicPr>
            <a:picLocks noChangeAspect="1"/>
          </p:cNvPicPr>
          <p:nvPr/>
        </p:nvPicPr>
        <p:blipFill>
          <a:blip r:embed="rId4"/>
          <a:stretch>
            <a:fillRect/>
          </a:stretch>
        </p:blipFill>
        <p:spPr>
          <a:xfrm>
            <a:off x="4516283" y="1940559"/>
            <a:ext cx="3080847" cy="4003040"/>
          </a:xfrm>
          <a:prstGeom prst="rect">
            <a:avLst/>
          </a:prstGeom>
        </p:spPr>
      </p:pic>
      <p:sp>
        <p:nvSpPr>
          <p:cNvPr id="5" name="TextBox 4"/>
          <p:cNvSpPr txBox="1"/>
          <p:nvPr/>
        </p:nvSpPr>
        <p:spPr>
          <a:xfrm>
            <a:off x="536027" y="1290320"/>
            <a:ext cx="3555491" cy="954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a:ea typeface="+mn-ea"/>
                <a:cs typeface="Arial"/>
                <a:sym typeface="Arial"/>
              </a:rPr>
              <a:t>Ministry of Health Patient, Family and Caregiver Declaration of Values</a:t>
            </a:r>
            <a:endParaRPr kumimoji="0" lang="en-CA" sz="1867"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8" name="TextBox 7"/>
          <p:cNvSpPr txBox="1"/>
          <p:nvPr/>
        </p:nvSpPr>
        <p:spPr>
          <a:xfrm>
            <a:off x="4268234" y="1206235"/>
            <a:ext cx="7221719"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a:ea typeface="+mn-ea"/>
                <a:cs typeface="Arial"/>
                <a:sym typeface="Arial"/>
              </a:rPr>
              <a:t>Mississauga Health Community Health Advisory Network </a:t>
            </a:r>
            <a:endParaRPr kumimoji="0" lang="en-CA" sz="1867"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9" name="Rectangle 8"/>
          <p:cNvSpPr/>
          <p:nvPr/>
        </p:nvSpPr>
        <p:spPr>
          <a:xfrm>
            <a:off x="4363882" y="1717041"/>
            <a:ext cx="7523319" cy="452760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653399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cxnSp>
        <p:nvCxnSpPr>
          <p:cNvPr id="391" name="Google Shape;391;g2ed2e4d5b2f_0_1033"/>
          <p:cNvCxnSpPr/>
          <p:nvPr/>
        </p:nvCxnSpPr>
        <p:spPr>
          <a:xfrm>
            <a:off x="254833" y="2563216"/>
            <a:ext cx="1169100" cy="0"/>
          </a:xfrm>
          <a:prstGeom prst="straightConnector1">
            <a:avLst/>
          </a:prstGeom>
          <a:noFill/>
          <a:ln w="57150" cap="flat" cmpd="sng">
            <a:solidFill>
              <a:schemeClr val="accent1"/>
            </a:solidFill>
            <a:prstDash val="solid"/>
            <a:miter lim="800000"/>
            <a:headEnd type="none" w="sm" len="sm"/>
            <a:tailEnd type="none" w="sm" len="sm"/>
          </a:ln>
        </p:spPr>
      </p:cxnSp>
      <p:sp>
        <p:nvSpPr>
          <p:cNvPr id="392" name="Google Shape;392;g2ed2e4d5b2f_0_1033"/>
          <p:cNvSpPr txBox="1"/>
          <p:nvPr/>
        </p:nvSpPr>
        <p:spPr>
          <a:xfrm>
            <a:off x="134911" y="1333822"/>
            <a:ext cx="2578200" cy="1229400"/>
          </a:xfrm>
          <a:prstGeom prst="rect">
            <a:avLst/>
          </a:prstGeom>
          <a:noFill/>
          <a:ln>
            <a:noFill/>
          </a:ln>
        </p:spPr>
        <p:txBody>
          <a:bodyPr spcFirstLastPara="1" wrap="square" lIns="91425" tIns="45700" rIns="91425" bIns="45700" anchor="t" anchorCtr="0">
            <a:normAutofit lnSpcReduction="10000"/>
          </a:bodyPr>
          <a:lstStyle/>
          <a:p>
            <a:pPr marL="0" marR="0" lvl="0" indent="0" algn="l"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Key Components of Co-Design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 name="Google Shape;393;g2ed2e4d5b2f_0_1033"/>
          <p:cNvSpPr txBox="1">
            <a:spLocks noGrp="1"/>
          </p:cNvSpPr>
          <p:nvPr>
            <p:ph type="sldNum" idx="12"/>
          </p:nvPr>
        </p:nvSpPr>
        <p:spPr>
          <a:xfrm>
            <a:off x="8717371" y="6535657"/>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A3D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200" b="0" i="0" u="none" strike="noStrike" kern="0" cap="none" spc="0" normalizeH="0" baseline="0" noProof="0">
              <a:ln>
                <a:noFill/>
              </a:ln>
              <a:solidFill>
                <a:srgbClr val="88A3D2"/>
              </a:solidFill>
              <a:effectLst/>
              <a:uLnTx/>
              <a:uFillTx/>
              <a:latin typeface="Arial"/>
              <a:cs typeface="Arial"/>
              <a:sym typeface="Arial"/>
            </a:endParaRPr>
          </a:p>
        </p:txBody>
      </p:sp>
      <p:pic>
        <p:nvPicPr>
          <p:cNvPr id="394" name="Google Shape;394;g2ed2e4d5b2f_0_1033" descr="A diagram of a diagram&#10;&#10;Description automatically generated"/>
          <p:cNvPicPr preferRelativeResize="0"/>
          <p:nvPr/>
        </p:nvPicPr>
        <p:blipFill rotWithShape="1">
          <a:blip r:embed="rId3">
            <a:alphaModFix/>
          </a:blip>
          <a:srcRect/>
          <a:stretch/>
        </p:blipFill>
        <p:spPr>
          <a:xfrm>
            <a:off x="3283857" y="589842"/>
            <a:ext cx="8558186" cy="3356964"/>
          </a:xfrm>
          <a:prstGeom prst="rect">
            <a:avLst/>
          </a:prstGeom>
          <a:noFill/>
          <a:ln>
            <a:noFill/>
          </a:ln>
        </p:spPr>
      </p:pic>
      <p:pic>
        <p:nvPicPr>
          <p:cNvPr id="395" name="Google Shape;395;g2ed2e4d5b2f_0_1033" descr="A white background with black text&#10;&#10;Description automatically generated"/>
          <p:cNvPicPr preferRelativeResize="0"/>
          <p:nvPr/>
        </p:nvPicPr>
        <p:blipFill rotWithShape="1">
          <a:blip r:embed="rId4">
            <a:alphaModFix/>
          </a:blip>
          <a:srcRect/>
          <a:stretch/>
        </p:blipFill>
        <p:spPr>
          <a:xfrm>
            <a:off x="3283857" y="4024621"/>
            <a:ext cx="8114447" cy="1838620"/>
          </a:xfrm>
          <a:prstGeom prst="rect">
            <a:avLst/>
          </a:prstGeom>
          <a:noFill/>
          <a:ln>
            <a:noFill/>
          </a:ln>
        </p:spPr>
      </p:pic>
    </p:spTree>
    <p:extLst>
      <p:ext uri="{BB962C8B-B14F-4D97-AF65-F5344CB8AC3E}">
        <p14:creationId xmlns:p14="http://schemas.microsoft.com/office/powerpoint/2010/main" val="607473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6CEBD-1FEC-003C-E392-B84C74B085D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B67D5B-81B5-97C2-8938-FBE0FBD310E8}"/>
              </a:ext>
            </a:extLst>
          </p:cNvPr>
          <p:cNvSpPr>
            <a:spLocks noGrp="1"/>
          </p:cNvSpPr>
          <p:nvPr>
            <p:ph type="sldNum" sz="quarter" idx="4294967295"/>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CA" smtClean="0"/>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3F6CAA11-AA08-A44D-12C8-763E96E0C20F}"/>
              </a:ext>
            </a:extLst>
          </p:cNvPr>
          <p:cNvSpPr txBox="1"/>
          <p:nvPr/>
        </p:nvSpPr>
        <p:spPr>
          <a:xfrm>
            <a:off x="5047079" y="430306"/>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Poll 5</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39" t="24103" r="2598" b="17215"/>
          <a:stretch/>
        </p:blipFill>
        <p:spPr>
          <a:xfrm>
            <a:off x="2923109" y="1194569"/>
            <a:ext cx="5973745" cy="5161781"/>
          </a:xfrm>
          <a:prstGeom prst="rect">
            <a:avLst/>
          </a:prstGeom>
        </p:spPr>
      </p:pic>
    </p:spTree>
    <p:extLst>
      <p:ext uri="{BB962C8B-B14F-4D97-AF65-F5344CB8AC3E}">
        <p14:creationId xmlns:p14="http://schemas.microsoft.com/office/powerpoint/2010/main" val="3276246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674C1F-0BC1-CB55-24D4-0330109CBAB7}"/>
              </a:ext>
            </a:extLst>
          </p:cNvPr>
          <p:cNvSpPr>
            <a:spLocks noGrp="1"/>
          </p:cNvSpPr>
          <p:nvPr>
            <p:ph type="body" sz="quarter" idx="13"/>
          </p:nvPr>
        </p:nvSpPr>
        <p:spPr/>
        <p:txBody>
          <a:bodyPr/>
          <a:lstStyle/>
          <a:p>
            <a:r>
              <a:rPr lang="en-US" dirty="0"/>
              <a:t>LHS Gears Capabilities – Patient and Provider Co-Design </a:t>
            </a:r>
          </a:p>
        </p:txBody>
      </p:sp>
      <p:sp>
        <p:nvSpPr>
          <p:cNvPr id="7" name="Title 1">
            <a:extLst>
              <a:ext uri="{FF2B5EF4-FFF2-40B4-BE49-F238E27FC236}">
                <a16:creationId xmlns:a16="http://schemas.microsoft.com/office/drawing/2014/main" id="{7D8A8024-224B-C0CE-6429-B6FE5C9326C2}"/>
              </a:ext>
            </a:extLst>
          </p:cNvPr>
          <p:cNvSpPr txBox="1">
            <a:spLocks/>
          </p:cNvSpPr>
          <p:nvPr/>
        </p:nvSpPr>
        <p:spPr>
          <a:xfrm>
            <a:off x="642257" y="176665"/>
            <a:ext cx="10515600" cy="1325563"/>
          </a:xfrm>
          <a:prstGeom prst="rect">
            <a:avLst/>
          </a:prstGeom>
        </p:spPr>
        <p:txBody>
          <a:bodyPr vert="horz" lIns="121920" tIns="60960" rIns="121920" bIns="6096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09585"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002A5C"/>
              </a:solidFill>
              <a:effectLst/>
              <a:uLnTx/>
              <a:uFillTx/>
              <a:latin typeface="Calibri"/>
              <a:ea typeface="ＭＳ Ｐゴシック"/>
              <a:cs typeface="+mj-cs"/>
            </a:endParaRPr>
          </a:p>
        </p:txBody>
      </p:sp>
      <p:graphicFrame>
        <p:nvGraphicFramePr>
          <p:cNvPr id="3" name="Chart 2">
            <a:extLst>
              <a:ext uri="{FF2B5EF4-FFF2-40B4-BE49-F238E27FC236}">
                <a16:creationId xmlns:a16="http://schemas.microsoft.com/office/drawing/2014/main" id="{A00EA8AF-A85D-C4C0-ADEF-5B31A0B4F061}"/>
              </a:ext>
            </a:extLst>
          </p:cNvPr>
          <p:cNvGraphicFramePr>
            <a:graphicFrameLocks noGrp="1"/>
          </p:cNvGraphicFramePr>
          <p:nvPr>
            <p:extLst>
              <p:ext uri="{D42A27DB-BD31-4B8C-83A1-F6EECF244321}">
                <p14:modId xmlns:p14="http://schemas.microsoft.com/office/powerpoint/2010/main" val="1366671487"/>
              </p:ext>
            </p:extLst>
          </p:nvPr>
        </p:nvGraphicFramePr>
        <p:xfrm>
          <a:off x="511629" y="1371778"/>
          <a:ext cx="11255828" cy="48983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045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C078E6-BD5F-C0E6-D82D-D1B27C6C64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245" t="3532" r="22209" b="5022"/>
          <a:stretch/>
        </p:blipFill>
        <p:spPr>
          <a:xfrm>
            <a:off x="231494" y="1021464"/>
            <a:ext cx="1965238" cy="1853294"/>
          </a:xfrm>
          <a:prstGeom prst="rect">
            <a:avLst/>
          </a:prstGeom>
        </p:spPr>
      </p:pic>
      <p:sp>
        <p:nvSpPr>
          <p:cNvPr id="6" name="Title 5">
            <a:extLst>
              <a:ext uri="{FF2B5EF4-FFF2-40B4-BE49-F238E27FC236}">
                <a16:creationId xmlns:a16="http://schemas.microsoft.com/office/drawing/2014/main" id="{ADFE54FB-F2F2-133B-77C1-AA87BE38C026}"/>
              </a:ext>
            </a:extLst>
          </p:cNvPr>
          <p:cNvSpPr>
            <a:spLocks noGrp="1"/>
          </p:cNvSpPr>
          <p:nvPr>
            <p:ph type="title"/>
          </p:nvPr>
        </p:nvSpPr>
        <p:spPr>
          <a:xfrm>
            <a:off x="367430" y="336344"/>
            <a:ext cx="11593076" cy="730430"/>
          </a:xfrm>
        </p:spPr>
        <p:txBody>
          <a:bodyPr>
            <a:normAutofit/>
          </a:bodyPr>
          <a:lstStyle/>
          <a:p>
            <a:pPr algn="l"/>
            <a:r>
              <a:rPr lang="en-US" sz="3200" dirty="0"/>
              <a:t>Learning Gear 4: Implementation</a:t>
            </a:r>
          </a:p>
        </p:txBody>
      </p:sp>
      <p:pic>
        <p:nvPicPr>
          <p:cNvPr id="2" name="Picture 1">
            <a:extLst>
              <a:ext uri="{FF2B5EF4-FFF2-40B4-BE49-F238E27FC236}">
                <a16:creationId xmlns:a16="http://schemas.microsoft.com/office/drawing/2014/main" id="{81C51F1B-C550-50A0-BD9E-30F35AD332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6065" r="24754"/>
          <a:stretch/>
        </p:blipFill>
        <p:spPr>
          <a:xfrm>
            <a:off x="1781066" y="1755334"/>
            <a:ext cx="3536576" cy="4050000"/>
          </a:xfrm>
          <a:prstGeom prst="rect">
            <a:avLst/>
          </a:prstGeom>
        </p:spPr>
      </p:pic>
      <p:sp>
        <p:nvSpPr>
          <p:cNvPr id="3" name="Text Placeholder 1">
            <a:extLst>
              <a:ext uri="{FF2B5EF4-FFF2-40B4-BE49-F238E27FC236}">
                <a16:creationId xmlns:a16="http://schemas.microsoft.com/office/drawing/2014/main" id="{0196DDC4-3CFA-3A44-4FF6-F92EB251AB71}"/>
              </a:ext>
            </a:extLst>
          </p:cNvPr>
          <p:cNvSpPr txBox="1">
            <a:spLocks/>
          </p:cNvSpPr>
          <p:nvPr/>
        </p:nvSpPr>
        <p:spPr>
          <a:xfrm>
            <a:off x="5317642" y="1052666"/>
            <a:ext cx="6353440" cy="4983374"/>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rgbClr val="25A3DE"/>
              </a:buClr>
              <a:buFont typeface="Wingdings" charset="2"/>
              <a:buChar char="§"/>
              <a:defRPr sz="16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Font typeface="Wingdings" charset="2"/>
              <a:buChar char="§"/>
              <a:defRPr sz="16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Courier New"/>
              <a:buChar char="o"/>
              <a:defRPr sz="16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en-US" sz="2000" dirty="0"/>
          </a:p>
          <a:p>
            <a:pPr marL="0" indent="0">
              <a:buNone/>
            </a:pPr>
            <a:r>
              <a:rPr lang="en-US" sz="2000" b="1" dirty="0">
                <a:solidFill>
                  <a:srgbClr val="24488A"/>
                </a:solidFill>
              </a:rPr>
              <a:t>Description</a:t>
            </a:r>
            <a:r>
              <a:rPr lang="en-US" sz="2000" b="1" dirty="0">
                <a:solidFill>
                  <a:schemeClr val="tx1">
                    <a:lumMod val="50000"/>
                    <a:lumOff val="50000"/>
                  </a:schemeClr>
                </a:solidFill>
              </a:rPr>
              <a:t>: </a:t>
            </a:r>
            <a:r>
              <a:rPr lang="en-CA" sz="2000" dirty="0">
                <a:solidFill>
                  <a:schemeClr val="tx1">
                    <a:lumMod val="50000"/>
                    <a:lumOff val="50000"/>
                  </a:schemeClr>
                </a:solidFill>
              </a:rPr>
              <a:t>Systematically converting research findings and other evidence-based practices into routine and “sticky” practices that enhance the quality and impact of health services.</a:t>
            </a:r>
          </a:p>
          <a:p>
            <a:pPr marL="0" indent="0">
              <a:spcBef>
                <a:spcPts val="600"/>
              </a:spcBef>
              <a:buFont typeface="Wingdings" charset="2"/>
              <a:buNone/>
            </a:pPr>
            <a:endParaRPr lang="en-US" sz="2000" b="1" dirty="0">
              <a:solidFill>
                <a:schemeClr val="tx1">
                  <a:lumMod val="50000"/>
                  <a:lumOff val="50000"/>
                </a:schemeClr>
              </a:solidFill>
            </a:endParaRPr>
          </a:p>
          <a:p>
            <a:pPr marL="0" indent="0">
              <a:spcBef>
                <a:spcPts val="600"/>
              </a:spcBef>
              <a:buFont typeface="Wingdings" charset="2"/>
              <a:buNone/>
            </a:pPr>
            <a:r>
              <a:rPr lang="en-US" sz="2000" b="1" dirty="0">
                <a:solidFill>
                  <a:srgbClr val="24488A"/>
                </a:solidFill>
              </a:rPr>
              <a:t>Sample Questions: </a:t>
            </a:r>
            <a:r>
              <a:rPr lang="en-CA" sz="2000" b="1" dirty="0">
                <a:solidFill>
                  <a:schemeClr val="tx1">
                    <a:lumMod val="50000"/>
                    <a:lumOff val="50000"/>
                  </a:schemeClr>
                </a:solidFill>
              </a:rPr>
              <a:t> </a:t>
            </a:r>
            <a:r>
              <a:rPr lang="en-CA" sz="2000" dirty="0">
                <a:solidFill>
                  <a:schemeClr val="tx1">
                    <a:lumMod val="50000"/>
                    <a:lumOff val="50000"/>
                  </a:schemeClr>
                </a:solidFill>
              </a:rPr>
              <a:t>How to stage implementation?  What implementation/change management methods &amp; communication channels should be used? How can behavioral motivation built? How to best train people for new work, or new ways of receiving care?  </a:t>
            </a:r>
          </a:p>
          <a:p>
            <a:pPr marL="0" indent="0">
              <a:spcBef>
                <a:spcPts val="600"/>
              </a:spcBef>
              <a:buFont typeface="Wingdings" charset="2"/>
              <a:buNone/>
            </a:pPr>
            <a:endParaRPr lang="en-CA" sz="2000" b="1" dirty="0"/>
          </a:p>
          <a:p>
            <a:pPr marL="0" indent="0">
              <a:spcBef>
                <a:spcPts val="600"/>
              </a:spcBef>
              <a:buFont typeface="Wingdings" charset="2"/>
              <a:buNone/>
            </a:pPr>
            <a:r>
              <a:rPr lang="en-CA" sz="2000" b="1" dirty="0">
                <a:solidFill>
                  <a:srgbClr val="24488A"/>
                </a:solidFill>
              </a:rPr>
              <a:t>Health System Affinities:  </a:t>
            </a:r>
            <a:r>
              <a:rPr lang="en-CA" sz="2000" dirty="0">
                <a:solidFill>
                  <a:schemeClr val="tx1">
                    <a:lumMod val="50000"/>
                    <a:lumOff val="50000"/>
                  </a:schemeClr>
                </a:solidFill>
              </a:rPr>
              <a:t>Quality improvement teams, Lean/Six Sigma leaders, project management teams, health informatics,  change management trainings etc. </a:t>
            </a:r>
            <a:endParaRPr lang="en-US" sz="2000" dirty="0"/>
          </a:p>
          <a:p>
            <a:pPr marL="0" indent="0">
              <a:buFont typeface="Wingdings" charset="2"/>
              <a:buNone/>
            </a:pPr>
            <a:endParaRPr lang="en-CA" sz="2000" b="1" dirty="0"/>
          </a:p>
        </p:txBody>
      </p:sp>
    </p:spTree>
    <p:extLst>
      <p:ext uri="{BB962C8B-B14F-4D97-AF65-F5344CB8AC3E}">
        <p14:creationId xmlns:p14="http://schemas.microsoft.com/office/powerpoint/2010/main" val="2437156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60925B-64C5-E142-B1C7-DC17377F711F}"/>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F4F81F6-E686-4BCF-BA3C-EFC8F861DBA0}" type="slidenum">
              <a:rPr kumimoji="0" lang="fr-CA"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fr-CA"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 name="Rectangle 19">
            <a:extLst>
              <a:ext uri="{FF2B5EF4-FFF2-40B4-BE49-F238E27FC236}">
                <a16:creationId xmlns:a16="http://schemas.microsoft.com/office/drawing/2014/main" id="{FAFF5A53-C5EA-484E-99A5-A23BDDC4EE2E}"/>
              </a:ext>
            </a:extLst>
          </p:cNvPr>
          <p:cNvSpPr/>
          <p:nvPr/>
        </p:nvSpPr>
        <p:spPr>
          <a:xfrm>
            <a:off x="189836" y="1098701"/>
            <a:ext cx="6659746" cy="161582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Today’s event: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Implementation: From Research to Routine Practice</a:t>
            </a:r>
          </a:p>
        </p:txBody>
      </p:sp>
      <p:pic>
        <p:nvPicPr>
          <p:cNvPr id="22" name="Picture 21">
            <a:extLst>
              <a:ext uri="{FF2B5EF4-FFF2-40B4-BE49-F238E27FC236}">
                <a16:creationId xmlns:a16="http://schemas.microsoft.com/office/drawing/2014/main" id="{0730161B-7979-7644-A685-B9CD23F4E8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83548" y="1206101"/>
            <a:ext cx="1244304" cy="1244304"/>
          </a:xfrm>
          <a:prstGeom prst="ellipse">
            <a:avLst/>
          </a:prstGeom>
        </p:spPr>
      </p:pic>
      <p:sp>
        <p:nvSpPr>
          <p:cNvPr id="24" name="Rectangle 23">
            <a:extLst>
              <a:ext uri="{FF2B5EF4-FFF2-40B4-BE49-F238E27FC236}">
                <a16:creationId xmlns:a16="http://schemas.microsoft.com/office/drawing/2014/main" id="{64C4E15A-7C8F-F845-A9A0-DB592B9508AC}"/>
              </a:ext>
            </a:extLst>
          </p:cNvPr>
          <p:cNvSpPr/>
          <p:nvPr/>
        </p:nvSpPr>
        <p:spPr>
          <a:xfrm rot="16200000">
            <a:off x="-307609" y="3830055"/>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sym typeface="Arial"/>
              </a:rPr>
              <a:t>Presenters</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459474" y="3404091"/>
            <a:ext cx="1202949" cy="12029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5"/>
          <a:stretch>
            <a:fillRect/>
          </a:stretch>
        </p:blipFill>
        <p:spPr>
          <a:xfrm>
            <a:off x="7115014" y="2440279"/>
            <a:ext cx="1981372" cy="73158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887438" y="3404091"/>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FB0A699C-05AB-899E-D48D-D3567692F3BD}"/>
              </a:ext>
            </a:extLst>
          </p:cNvPr>
          <p:cNvSpPr/>
          <p:nvPr/>
        </p:nvSpPr>
        <p:spPr>
          <a:xfrm rot="16200000">
            <a:off x="6645840" y="1492172"/>
            <a:ext cx="8691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sym typeface="Arial"/>
              </a:rPr>
              <a:t>Host</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98466A2D-573C-BD1A-57E8-31CDA191729D}"/>
              </a:ext>
            </a:extLst>
          </p:cNvPr>
          <p:cNvSpPr txBox="1"/>
          <p:nvPr/>
        </p:nvSpPr>
        <p:spPr bwMode="auto">
          <a:xfrm>
            <a:off x="1436809" y="4785948"/>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Dr Tina Fahim</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Scientist</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Knowledge Translation Program, St. Michael’s Hospital</a:t>
            </a:r>
          </a:p>
        </p:txBody>
      </p:sp>
      <p:pic>
        <p:nvPicPr>
          <p:cNvPr id="2" name="Picture 1"/>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394533" y="3404091"/>
            <a:ext cx="1358153" cy="1344612"/>
          </a:xfrm>
          <a:prstGeom prst="flowChartConnector">
            <a:avLst/>
          </a:prstGeom>
        </p:spPr>
      </p:pic>
      <p:sp>
        <p:nvSpPr>
          <p:cNvPr id="19" name="TextBox 18">
            <a:extLst>
              <a:ext uri="{FF2B5EF4-FFF2-40B4-BE49-F238E27FC236}">
                <a16:creationId xmlns:a16="http://schemas.microsoft.com/office/drawing/2014/main" id="{A77A78C3-F5FB-B137-2633-D165CA1FCC8B}"/>
              </a:ext>
            </a:extLst>
          </p:cNvPr>
          <p:cNvSpPr txBox="1"/>
          <p:nvPr/>
        </p:nvSpPr>
        <p:spPr bwMode="auto">
          <a:xfrm>
            <a:off x="5107577" y="4817785"/>
            <a:ext cx="1894478" cy="415498"/>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Marjorie Hammond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Geriatrics Nurse Specialist</a:t>
            </a:r>
          </a:p>
        </p:txBody>
      </p:sp>
      <p:sp>
        <p:nvSpPr>
          <p:cNvPr id="10" name="TextBox 9">
            <a:extLst>
              <a:ext uri="{FF2B5EF4-FFF2-40B4-BE49-F238E27FC236}">
                <a16:creationId xmlns:a16="http://schemas.microsoft.com/office/drawing/2014/main" id="{F13CCEA1-B680-9E2E-BC0D-41F0E09793C4}"/>
              </a:ext>
            </a:extLst>
          </p:cNvPr>
          <p:cNvSpPr txBox="1"/>
          <p:nvPr/>
        </p:nvSpPr>
        <p:spPr bwMode="auto">
          <a:xfrm>
            <a:off x="8996809" y="4805115"/>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Jeanette Cooper</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Research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Coordinattor</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Knowledge Translation Program, St. Michael’s Hospital</a:t>
            </a:r>
          </a:p>
        </p:txBody>
      </p:sp>
      <p:sp>
        <p:nvSpPr>
          <p:cNvPr id="4" name="Subtitle 15">
            <a:extLst>
              <a:ext uri="{FF2B5EF4-FFF2-40B4-BE49-F238E27FC236}">
                <a16:creationId xmlns:a16="http://schemas.microsoft.com/office/drawing/2014/main" id="{5FCF0ADA-BB03-497B-8418-B8C7E187373E}"/>
              </a:ext>
            </a:extLst>
          </p:cNvPr>
          <p:cNvSpPr>
            <a:spLocks noGrp="1"/>
          </p:cNvSpPr>
          <p:nvPr>
            <p:ph type="subTitle" idx="1"/>
          </p:nvPr>
        </p:nvSpPr>
        <p:spPr>
          <a:xfrm>
            <a:off x="673321" y="6134265"/>
            <a:ext cx="8534400" cy="373889"/>
          </a:xfrm>
        </p:spPr>
        <p:txBody>
          <a:bodyPr>
            <a:noAutofit/>
          </a:bodyPr>
          <a:lstStyle/>
          <a:p>
            <a:pPr algn="l"/>
            <a:r>
              <a:rPr lang="en-CA" sz="1600" dirty="0">
                <a:solidFill>
                  <a:schemeClr val="tx1"/>
                </a:solidFill>
              </a:rPr>
              <a:t>HSPN Monthly Webinar</a:t>
            </a:r>
          </a:p>
          <a:p>
            <a:pPr algn="l"/>
            <a:r>
              <a:rPr lang="en-CA" sz="1600" dirty="0">
                <a:solidFill>
                  <a:schemeClr val="tx1"/>
                </a:solidFill>
              </a:rPr>
              <a:t>September 24, 2024</a:t>
            </a:r>
          </a:p>
          <a:p>
            <a:pPr algn="l"/>
            <a:endParaRPr lang="en-US" sz="1600" dirty="0">
              <a:solidFill>
                <a:schemeClr val="tx1"/>
              </a:solidFill>
            </a:endParaRPr>
          </a:p>
        </p:txBody>
      </p:sp>
    </p:spTree>
    <p:extLst>
      <p:ext uri="{BB962C8B-B14F-4D97-AF65-F5344CB8AC3E}">
        <p14:creationId xmlns:p14="http://schemas.microsoft.com/office/powerpoint/2010/main" val="227876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5971D348-14B5-255F-73C4-DA513D7C2957}"/>
              </a:ext>
            </a:extLst>
          </p:cNvPr>
          <p:cNvSpPr txBox="1">
            <a:spLocks/>
          </p:cNvSpPr>
          <p:nvPr/>
        </p:nvSpPr>
        <p:spPr>
          <a:xfrm>
            <a:off x="8991600" y="6264276"/>
            <a:ext cx="1219200" cy="365125"/>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12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4572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4572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4572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marL="0" marR="0" lvl="0" indent="0" algn="r" defTabSz="457200" rtl="0" eaLnBrk="1" fontAlgn="base" latinLnBrk="0" hangingPunct="1">
              <a:lnSpc>
                <a:spcPct val="100000"/>
              </a:lnSpc>
              <a:spcBef>
                <a:spcPct val="0"/>
              </a:spcBef>
              <a:spcAft>
                <a:spcPct val="0"/>
              </a:spcAft>
              <a:buClr>
                <a:srgbClr val="000000"/>
              </a:buClr>
              <a:buSzTx/>
              <a:buFont typeface="Arial"/>
              <a:buNone/>
              <a:tabLst/>
              <a:defRPr/>
            </a:pPr>
            <a:fld id="{05606F41-20F3-7F42-8B27-3B37AD6D179A}" type="slidenum">
              <a:rPr kumimoji="0" lang="en-US" sz="1200" b="1" i="0" u="none" strike="noStrike" kern="1200" cap="none" spc="0" normalizeH="0" baseline="0" noProof="0">
                <a:ln>
                  <a:noFill/>
                </a:ln>
                <a:solidFill>
                  <a:srgbClr val="0A1A31"/>
                </a:solidFill>
                <a:effectLst/>
                <a:uLnTx/>
                <a:uFillTx/>
                <a:latin typeface="Arial" panose="020B0604020202020204" pitchFamily="34" charset="0"/>
                <a:ea typeface="+mn-ea"/>
                <a:cs typeface="Arial" panose="020B0604020202020204" pitchFamily="34" charset="0"/>
                <a:sym typeface="Arial"/>
              </a:rPr>
              <a:pPr marL="0" marR="0" lvl="0" indent="0" algn="r" defTabSz="457200" rtl="0" eaLnBrk="1" fontAlgn="base" latinLnBrk="0" hangingPunct="1">
                <a:lnSpc>
                  <a:spcPct val="100000"/>
                </a:lnSpc>
                <a:spcBef>
                  <a:spcPct val="0"/>
                </a:spcBef>
                <a:spcAft>
                  <a:spcPct val="0"/>
                </a:spcAft>
                <a:buClr>
                  <a:srgbClr val="000000"/>
                </a:buClr>
                <a:buSzTx/>
                <a:buFont typeface="Arial"/>
                <a:buNone/>
                <a:tabLst/>
                <a:defRPr/>
              </a:pPr>
              <a:t>48</a:t>
            </a:fld>
            <a:endParaRPr kumimoji="0" lang="en-US" sz="1200" b="1" i="0" u="none" strike="noStrike" kern="1200" cap="none" spc="0" normalizeH="0" baseline="0" noProof="0" dirty="0">
              <a:ln>
                <a:noFill/>
              </a:ln>
              <a:solidFill>
                <a:srgbClr val="0A1A31"/>
              </a:solidFill>
              <a:effectLst/>
              <a:uLnTx/>
              <a:uFillTx/>
              <a:latin typeface="Arial" panose="020B0604020202020204" pitchFamily="34" charset="0"/>
              <a:ea typeface="+mn-ea"/>
              <a:cs typeface="Arial" panose="020B0604020202020204" pitchFamily="34" charset="0"/>
              <a:sym typeface="Arial"/>
            </a:endParaRPr>
          </a:p>
        </p:txBody>
      </p:sp>
      <p:sp>
        <p:nvSpPr>
          <p:cNvPr id="4" name="Rectangle 3">
            <a:extLst>
              <a:ext uri="{FF2B5EF4-FFF2-40B4-BE49-F238E27FC236}">
                <a16:creationId xmlns:a16="http://schemas.microsoft.com/office/drawing/2014/main" id="{CA1C8CB8-D6D0-ADE1-F7EA-8F55D822B160}"/>
              </a:ext>
            </a:extLst>
          </p:cNvPr>
          <p:cNvSpPr/>
          <p:nvPr/>
        </p:nvSpPr>
        <p:spPr>
          <a:xfrm>
            <a:off x="8323918" y="4706298"/>
            <a:ext cx="229763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Graham ID, Logan J, Harrison MB, Straus SE, </a:t>
            </a:r>
            <a:r>
              <a:rPr kumimoji="0" lang="en-US" sz="1000" b="0" i="0" u="none" strike="noStrike" kern="0" cap="none" spc="0" normalizeH="0" baseline="0" noProof="0" dirty="0" err="1">
                <a:ln>
                  <a:noFill/>
                </a:ln>
                <a:solidFill>
                  <a:srgbClr val="000000"/>
                </a:solidFill>
                <a:effectLst/>
                <a:uLnTx/>
                <a:uFillTx/>
                <a:latin typeface="MarkPro" panose="020B0504020101010102" pitchFamily="34" charset="0"/>
                <a:cs typeface="Arial" panose="020B0604020202020204" pitchFamily="34" charset="0"/>
                <a:sym typeface="Arial"/>
              </a:rPr>
              <a:t>Tetroe</a:t>
            </a:r>
            <a:r>
              <a:rPr kumimoji="0" lang="en-US" sz="1000" b="0"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 J, Caswell W, Robinson N. Lost in knowledge translation: time for a map? J </a:t>
            </a:r>
            <a:r>
              <a:rPr kumimoji="0" lang="en-US" sz="1000" b="0" i="0" u="none" strike="noStrike" kern="0" cap="none" spc="0" normalizeH="0" baseline="0" noProof="0" dirty="0" err="1">
                <a:ln>
                  <a:noFill/>
                </a:ln>
                <a:solidFill>
                  <a:srgbClr val="000000"/>
                </a:solidFill>
                <a:effectLst/>
                <a:uLnTx/>
                <a:uFillTx/>
                <a:latin typeface="MarkPro" panose="020B0504020101010102" pitchFamily="34" charset="0"/>
                <a:cs typeface="Arial" panose="020B0604020202020204" pitchFamily="34" charset="0"/>
                <a:sym typeface="Arial"/>
              </a:rPr>
              <a:t>Contin</a:t>
            </a:r>
            <a:r>
              <a:rPr kumimoji="0" lang="en-US" sz="1000" b="0"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 </a:t>
            </a:r>
            <a:r>
              <a:rPr kumimoji="0" lang="en-US" sz="1000" b="0" i="0" u="none" strike="noStrike" kern="0" cap="none" spc="0" normalizeH="0" baseline="0" noProof="0" dirty="0" err="1">
                <a:ln>
                  <a:noFill/>
                </a:ln>
                <a:solidFill>
                  <a:srgbClr val="000000"/>
                </a:solidFill>
                <a:effectLst/>
                <a:uLnTx/>
                <a:uFillTx/>
                <a:latin typeface="MarkPro" panose="020B0504020101010102" pitchFamily="34" charset="0"/>
                <a:cs typeface="Arial" panose="020B0604020202020204" pitchFamily="34" charset="0"/>
                <a:sym typeface="Arial"/>
              </a:rPr>
              <a:t>Educ</a:t>
            </a:r>
            <a:r>
              <a:rPr kumimoji="0" lang="en-US" sz="1000" b="0"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 Health Prof. 2006 Winter;26(1):13-24. </a:t>
            </a:r>
            <a:r>
              <a:rPr kumimoji="0" lang="en-US" sz="1000" b="0" i="0" u="none" strike="noStrike" kern="0" cap="none" spc="0" normalizeH="0" baseline="0" noProof="0" dirty="0" err="1">
                <a:ln>
                  <a:noFill/>
                </a:ln>
                <a:solidFill>
                  <a:srgbClr val="000000"/>
                </a:solidFill>
                <a:effectLst/>
                <a:uLnTx/>
                <a:uFillTx/>
                <a:latin typeface="MarkPro" panose="020B0504020101010102" pitchFamily="34" charset="0"/>
                <a:cs typeface="Arial" panose="020B0604020202020204" pitchFamily="34" charset="0"/>
                <a:sym typeface="Arial"/>
              </a:rPr>
              <a:t>doi</a:t>
            </a:r>
            <a:r>
              <a:rPr kumimoji="0" lang="en-US" sz="1000" b="0"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 10.1002/chp.47. PMID: 16557505.</a:t>
            </a:r>
          </a:p>
        </p:txBody>
      </p:sp>
      <p:pic>
        <p:nvPicPr>
          <p:cNvPr id="10" name="Picture 2">
            <a:extLst>
              <a:ext uri="{FF2B5EF4-FFF2-40B4-BE49-F238E27FC236}">
                <a16:creationId xmlns:a16="http://schemas.microsoft.com/office/drawing/2014/main" id="{2521DFFD-FB63-CD9C-B2E4-2BA17AFDB8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1974" y="1975235"/>
            <a:ext cx="4561945" cy="452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A1662186-DE34-3933-0F42-BA5B1B4108C0}"/>
              </a:ext>
            </a:extLst>
          </p:cNvPr>
          <p:cNvSpPr>
            <a:spLocks noGrp="1"/>
          </p:cNvSpPr>
          <p:nvPr>
            <p:ph type="title"/>
          </p:nvPr>
        </p:nvSpPr>
        <p:spPr>
          <a:xfrm>
            <a:off x="1974000" y="979201"/>
            <a:ext cx="8229600" cy="1126667"/>
          </a:xfrm>
        </p:spPr>
        <p:txBody>
          <a:bodyPr>
            <a:noAutofit/>
          </a:bodyPr>
          <a:lstStyle/>
          <a:p>
            <a:r>
              <a:rPr lang="en-US" sz="2800" b="1" dirty="0">
                <a:latin typeface="MarkPro" panose="020B0504020101010102" pitchFamily="34" charset="0"/>
              </a:rPr>
              <a:t>The Knowledge-to-Action model describes a process for dissemination and implementation of research</a:t>
            </a:r>
          </a:p>
        </p:txBody>
      </p:sp>
    </p:spTree>
    <p:extLst>
      <p:ext uri="{BB962C8B-B14F-4D97-AF65-F5344CB8AC3E}">
        <p14:creationId xmlns:p14="http://schemas.microsoft.com/office/powerpoint/2010/main" val="3755850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5444768" y="1945677"/>
            <a:ext cx="4708514" cy="4365890"/>
          </a:xfrm>
        </p:spPr>
      </p:pic>
      <p:sp>
        <p:nvSpPr>
          <p:cNvPr id="6" name="Rectangle 5"/>
          <p:cNvSpPr/>
          <p:nvPr/>
        </p:nvSpPr>
        <p:spPr>
          <a:xfrm>
            <a:off x="2206559" y="5878800"/>
            <a:ext cx="400448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Source: </a:t>
            </a:r>
            <a:r>
              <a:rPr kumimoji="0" lang="fr-FR"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Michie, van Stralen, &amp; West (2011). Implementation Science; 6(1):42. doi: 10.1186/1748-5908-6-42</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
        <p:nvSpPr>
          <p:cNvPr id="7" name="Title 1"/>
          <p:cNvSpPr txBox="1">
            <a:spLocks/>
          </p:cNvSpPr>
          <p:nvPr/>
        </p:nvSpPr>
        <p:spPr>
          <a:xfrm>
            <a:off x="1974000" y="979201"/>
            <a:ext cx="8229600" cy="769069"/>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A1A31"/>
                </a:solidFill>
                <a:effectLst/>
                <a:uLnTx/>
                <a:uFillTx/>
                <a:latin typeface="MarkPro" panose="020B0504020101010102" pitchFamily="34" charset="0"/>
                <a:ea typeface="+mj-ea"/>
                <a:cs typeface="Arial" panose="020B0604020202020204" pitchFamily="34" charset="0"/>
                <a:sym typeface="Arial"/>
              </a:rPr>
              <a:t>Why would people change (or not)?</a:t>
            </a:r>
          </a:p>
        </p:txBody>
      </p:sp>
      <p:sp>
        <p:nvSpPr>
          <p:cNvPr id="8" name="Content Placeholder 2">
            <a:extLst>
              <a:ext uri="{FF2B5EF4-FFF2-40B4-BE49-F238E27FC236}">
                <a16:creationId xmlns:a16="http://schemas.microsoft.com/office/drawing/2014/main" id="{AA355BFD-08AC-944C-54DB-167232F15C6C}"/>
              </a:ext>
            </a:extLst>
          </p:cNvPr>
          <p:cNvSpPr txBox="1">
            <a:spLocks/>
          </p:cNvSpPr>
          <p:nvPr/>
        </p:nvSpPr>
        <p:spPr>
          <a:xfrm>
            <a:off x="2038718" y="1945677"/>
            <a:ext cx="2994014" cy="28584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
                <a:srgbClr val="000000"/>
              </a:buClr>
              <a:buSzTx/>
              <a:buFont typeface="Arial" panose="020B0604020202020204" pitchFamily="34" charset="0"/>
              <a:buChar char="•"/>
              <a:tabLst/>
              <a:defRPr/>
            </a:pPr>
            <a:r>
              <a:rPr kumimoji="0" lang="en-CA" sz="2000" b="0" i="0" u="none" strike="noStrike" kern="1200" cap="none" spc="0" normalizeH="0" baseline="0" noProof="0" dirty="0">
                <a:ln>
                  <a:noFill/>
                </a:ln>
                <a:solidFill>
                  <a:srgbClr val="0A1A31"/>
                </a:solidFill>
                <a:effectLst/>
                <a:uLnTx/>
                <a:uFillTx/>
                <a:latin typeface="MarkPro" panose="020B0504020101010102" pitchFamily="34" charset="0"/>
                <a:ea typeface="+mn-ea"/>
                <a:cs typeface="Arial" panose="020B0604020202020204" pitchFamily="34" charset="0"/>
                <a:sym typeface="Arial"/>
              </a:rPr>
              <a:t>Organize barriers and facilitators using theoretical frameworks</a:t>
            </a:r>
          </a:p>
          <a:p>
            <a:pPr marL="342900" marR="0" lvl="0" indent="-342900" algn="l" defTabSz="914400" rtl="0" eaLnBrk="1" fontAlgn="auto" latinLnBrk="0" hangingPunct="1">
              <a:lnSpc>
                <a:spcPct val="120000"/>
              </a:lnSpc>
              <a:spcBef>
                <a:spcPts val="1000"/>
              </a:spcBef>
              <a:spcAft>
                <a:spcPts val="0"/>
              </a:spcAft>
              <a:buClr>
                <a:srgbClr val="000000"/>
              </a:buClr>
              <a:buSzTx/>
              <a:buFont typeface="Arial" panose="020B0604020202020204" pitchFamily="34" charset="0"/>
              <a:buChar char="•"/>
              <a:tabLst/>
              <a:defRPr/>
            </a:pPr>
            <a:r>
              <a:rPr kumimoji="0" lang="en-CA" sz="2000" b="0" i="0" u="none" strike="noStrike" kern="1200" cap="none" spc="0" normalizeH="0" baseline="0" noProof="0" dirty="0">
                <a:ln>
                  <a:noFill/>
                </a:ln>
                <a:solidFill>
                  <a:srgbClr val="0A1A31"/>
                </a:solidFill>
                <a:effectLst/>
                <a:uLnTx/>
                <a:uFillTx/>
                <a:latin typeface="MarkPro" panose="020B0504020101010102" pitchFamily="34" charset="0"/>
                <a:ea typeface="+mn-ea"/>
                <a:cs typeface="Arial" panose="020B0604020202020204" pitchFamily="34" charset="0"/>
                <a:sym typeface="Arial"/>
              </a:rPr>
              <a:t>Use theories and frameworks to LINK barriers and facilitators to corresponding strategies</a:t>
            </a:r>
            <a:endParaRPr kumimoji="0" lang="en-US" sz="2000" b="0" i="0" u="none" strike="noStrike" kern="1200" cap="none" spc="0" normalizeH="0" baseline="0" noProof="0" dirty="0">
              <a:ln>
                <a:noFill/>
              </a:ln>
              <a:solidFill>
                <a:srgbClr val="0A1A31"/>
              </a:solidFill>
              <a:effectLst/>
              <a:uLnTx/>
              <a:uFillTx/>
              <a:latin typeface="MarkPro" panose="020B0504020101010102" pitchFamily="34" charset="0"/>
              <a:ea typeface="+mn-ea"/>
              <a:cs typeface="Arial" panose="020B0604020202020204" pitchFamily="34" charset="0"/>
              <a:sym typeface="Arial"/>
            </a:endParaRPr>
          </a:p>
        </p:txBody>
      </p:sp>
      <p:sp>
        <p:nvSpPr>
          <p:cNvPr id="2" name="Slide Number Placeholder 3">
            <a:extLst>
              <a:ext uri="{FF2B5EF4-FFF2-40B4-BE49-F238E27FC236}">
                <a16:creationId xmlns:a16="http://schemas.microsoft.com/office/drawing/2014/main" id="{5D0A8F55-6BC6-F33B-6A38-03F52A49F40C}"/>
              </a:ext>
            </a:extLst>
          </p:cNvPr>
          <p:cNvSpPr txBox="1">
            <a:spLocks/>
          </p:cNvSpPr>
          <p:nvPr/>
        </p:nvSpPr>
        <p:spPr>
          <a:xfrm>
            <a:off x="8991600" y="6264276"/>
            <a:ext cx="1219200" cy="365125"/>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12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4572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4572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4572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marL="0" marR="0" lvl="0" indent="0" algn="r" defTabSz="457200" rtl="0" eaLnBrk="1" fontAlgn="base" latinLnBrk="0" hangingPunct="1">
              <a:lnSpc>
                <a:spcPct val="100000"/>
              </a:lnSpc>
              <a:spcBef>
                <a:spcPct val="0"/>
              </a:spcBef>
              <a:spcAft>
                <a:spcPct val="0"/>
              </a:spcAft>
              <a:buClr>
                <a:srgbClr val="000000"/>
              </a:buClr>
              <a:buSzTx/>
              <a:buFont typeface="Arial"/>
              <a:buNone/>
              <a:tabLst/>
              <a:defRPr/>
            </a:pPr>
            <a:fld id="{05606F41-20F3-7F42-8B27-3B37AD6D179A}" type="slidenum">
              <a:rPr kumimoji="0" lang="en-US" sz="1200" b="1" i="0" u="none" strike="noStrike" kern="1200" cap="none" spc="0" normalizeH="0" baseline="0" noProof="0">
                <a:ln>
                  <a:noFill/>
                </a:ln>
                <a:solidFill>
                  <a:srgbClr val="0A1A31"/>
                </a:solidFill>
                <a:effectLst/>
                <a:uLnTx/>
                <a:uFillTx/>
                <a:latin typeface="Arial" panose="020B0604020202020204" pitchFamily="34" charset="0"/>
                <a:ea typeface="+mn-ea"/>
                <a:cs typeface="Arial" panose="020B0604020202020204" pitchFamily="34" charset="0"/>
                <a:sym typeface="Arial"/>
              </a:rPr>
              <a:pPr marL="0" marR="0" lvl="0" indent="0" algn="r" defTabSz="457200" rtl="0" eaLnBrk="1" fontAlgn="base" latinLnBrk="0" hangingPunct="1">
                <a:lnSpc>
                  <a:spcPct val="100000"/>
                </a:lnSpc>
                <a:spcBef>
                  <a:spcPct val="0"/>
                </a:spcBef>
                <a:spcAft>
                  <a:spcPct val="0"/>
                </a:spcAft>
                <a:buClr>
                  <a:srgbClr val="000000"/>
                </a:buClr>
                <a:buSzTx/>
                <a:buFont typeface="Arial"/>
                <a:buNone/>
                <a:tabLst/>
                <a:defRPr/>
              </a:pPr>
              <a:t>49</a:t>
            </a:fld>
            <a:endParaRPr kumimoji="0" lang="en-US" sz="1200" b="1" i="0" u="none" strike="noStrike" kern="1200" cap="none" spc="0" normalizeH="0" baseline="0" noProof="0" dirty="0">
              <a:ln>
                <a:noFill/>
              </a:ln>
              <a:solidFill>
                <a:srgbClr val="0A1A31"/>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042054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D811A-90D0-D0D5-EF24-920FAA4EE7AB}"/>
              </a:ext>
            </a:extLst>
          </p:cNvPr>
          <p:cNvSpPr>
            <a:spLocks noGrp="1"/>
          </p:cNvSpPr>
          <p:nvPr>
            <p:ph type="sldNum" sz="quarter" idx="4294967295"/>
          </p:nvPr>
        </p:nvSpPr>
        <p:spPr/>
        <p:txBody>
          <a:bodyPr/>
          <a:lstStyle/>
          <a:p>
            <a:fld id="{9F4F81F6-E686-4BCF-BA3C-EFC8F861DBA0}" type="slidenum">
              <a:rPr lang="fr-CA" smtClean="0"/>
              <a:pPr/>
              <a:t>5</a:t>
            </a:fld>
            <a:endParaRPr lang="fr-CA" dirty="0"/>
          </a:p>
        </p:txBody>
      </p:sp>
      <p:sp>
        <p:nvSpPr>
          <p:cNvPr id="3" name="TextBox 2">
            <a:extLst>
              <a:ext uri="{FF2B5EF4-FFF2-40B4-BE49-F238E27FC236}">
                <a16:creationId xmlns:a16="http://schemas.microsoft.com/office/drawing/2014/main" id="{AAC27A85-4550-6D28-AA1D-3AE69E615CFD}"/>
              </a:ext>
            </a:extLst>
          </p:cNvPr>
          <p:cNvSpPr txBox="1"/>
          <p:nvPr/>
        </p:nvSpPr>
        <p:spPr>
          <a:xfrm>
            <a:off x="4820992" y="420258"/>
            <a:ext cx="2971800" cy="646331"/>
          </a:xfrm>
          <a:prstGeom prst="rect">
            <a:avLst/>
          </a:prstGeom>
          <a:noFill/>
        </p:spPr>
        <p:txBody>
          <a:bodyPr wrap="square" rtlCol="0">
            <a:spAutoFit/>
          </a:bodyPr>
          <a:lstStyle/>
          <a:p>
            <a:r>
              <a:rPr lang="en-CA" sz="3600" b="1" dirty="0"/>
              <a:t>Poll 2</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71" t="23589" r="2789" b="22564"/>
          <a:stretch/>
        </p:blipFill>
        <p:spPr>
          <a:xfrm>
            <a:off x="2662811" y="1105318"/>
            <a:ext cx="6064182" cy="4855308"/>
          </a:xfrm>
          <a:prstGeom prst="rect">
            <a:avLst/>
          </a:prstGeom>
        </p:spPr>
      </p:pic>
    </p:spTree>
    <p:extLst>
      <p:ext uri="{BB962C8B-B14F-4D97-AF65-F5344CB8AC3E}">
        <p14:creationId xmlns:p14="http://schemas.microsoft.com/office/powerpoint/2010/main" val="3238143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031E3-908F-E5F9-0FF9-563FDC9C1B10}"/>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A1B02CD0-F880-9C99-69D2-79571C471513}"/>
              </a:ext>
            </a:extLst>
          </p:cNvPr>
          <p:cNvPicPr>
            <a:picLocks noChangeAspect="1"/>
          </p:cNvPicPr>
          <p:nvPr/>
        </p:nvPicPr>
        <p:blipFill>
          <a:blip r:embed="rId2"/>
          <a:stretch>
            <a:fillRect/>
          </a:stretch>
        </p:blipFill>
        <p:spPr>
          <a:xfrm>
            <a:off x="2735379" y="920819"/>
            <a:ext cx="6721242" cy="2106659"/>
          </a:xfrm>
          <a:prstGeom prst="rect">
            <a:avLst/>
          </a:prstGeom>
        </p:spPr>
      </p:pic>
      <p:sp>
        <p:nvSpPr>
          <p:cNvPr id="7" name="TextBox 6">
            <a:extLst>
              <a:ext uri="{FF2B5EF4-FFF2-40B4-BE49-F238E27FC236}">
                <a16:creationId xmlns:a16="http://schemas.microsoft.com/office/drawing/2014/main" id="{6B0C3A1A-D7EC-FB08-0D74-70FCF0EF39A4}"/>
              </a:ext>
            </a:extLst>
          </p:cNvPr>
          <p:cNvSpPr txBox="1"/>
          <p:nvPr/>
        </p:nvSpPr>
        <p:spPr>
          <a:xfrm>
            <a:off x="3387166" y="3074582"/>
            <a:ext cx="5604434" cy="2698111"/>
          </a:xfrm>
          <a:prstGeom prst="rect">
            <a:avLst/>
          </a:prstGeom>
          <a:noFill/>
          <a:ln w="28575">
            <a:solidFill>
              <a:srgbClr val="015FA0"/>
            </a:solidFill>
          </a:ln>
        </p:spPr>
        <p:txBody>
          <a:bodyPr wrap="square" rtlCol="0">
            <a:spAutoFit/>
          </a:bodyPr>
          <a:lstStyle/>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STEP 1: Identify your </a:t>
            </a:r>
            <a:r>
              <a:rPr kumimoji="0" lang="en-US" sz="1400" b="1" i="0" u="none" strike="noStrike" kern="0" cap="none" spc="0" normalizeH="0" baseline="0" noProof="0" dirty="0">
                <a:ln>
                  <a:noFill/>
                </a:ln>
                <a:solidFill>
                  <a:srgbClr val="015FA0"/>
                </a:solidFill>
                <a:effectLst/>
                <a:uLnTx/>
                <a:uFillTx/>
                <a:latin typeface="MarkPro" panose="020B0504020101010102" pitchFamily="34" charset="0"/>
                <a:cs typeface="Arial" panose="020B0604020202020204" pitchFamily="34" charset="0"/>
                <a:sym typeface="Arial"/>
              </a:rPr>
              <a:t>WHAT</a:t>
            </a:r>
          </a:p>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STEP 2: Identify your </a:t>
            </a:r>
            <a:r>
              <a:rPr kumimoji="0" lang="en-US" sz="1400" b="1" i="0" u="none" strike="noStrike" kern="0" cap="none" spc="0" normalizeH="0" baseline="0" noProof="0" dirty="0">
                <a:ln>
                  <a:noFill/>
                </a:ln>
                <a:solidFill>
                  <a:srgbClr val="015FA0"/>
                </a:solidFill>
                <a:effectLst/>
                <a:uLnTx/>
                <a:uFillTx/>
                <a:latin typeface="MarkPro" panose="020B0504020101010102" pitchFamily="34" charset="0"/>
                <a:cs typeface="Arial" panose="020B0604020202020204" pitchFamily="34" charset="0"/>
                <a:sym typeface="Arial"/>
              </a:rPr>
              <a:t>WHO</a:t>
            </a:r>
          </a:p>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STEP 3: Understand the </a:t>
            </a:r>
            <a:r>
              <a:rPr kumimoji="0" lang="en-US" sz="1400" b="1" i="0" u="none" strike="noStrike" kern="0" cap="none" spc="0" normalizeH="0" baseline="0" noProof="0" dirty="0">
                <a:ln>
                  <a:noFill/>
                </a:ln>
                <a:solidFill>
                  <a:srgbClr val="015FA0"/>
                </a:solidFill>
                <a:effectLst/>
                <a:uLnTx/>
                <a:uFillTx/>
                <a:latin typeface="MarkPro" panose="020B0504020101010102" pitchFamily="34" charset="0"/>
                <a:cs typeface="Arial" panose="020B0604020202020204" pitchFamily="34" charset="0"/>
                <a:sym typeface="Arial"/>
              </a:rPr>
              <a:t>WHY</a:t>
            </a:r>
          </a:p>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STEP 4: Identify your </a:t>
            </a:r>
            <a:r>
              <a:rPr kumimoji="0" lang="en-US" sz="1400" b="1" i="0" u="none" strike="noStrike" kern="0" cap="none" spc="0" normalizeH="0" baseline="0" noProof="0" dirty="0">
                <a:ln>
                  <a:noFill/>
                </a:ln>
                <a:solidFill>
                  <a:srgbClr val="015FA0"/>
                </a:solidFill>
                <a:effectLst/>
                <a:uLnTx/>
                <a:uFillTx/>
                <a:latin typeface="MarkPro" panose="020B0504020101010102" pitchFamily="34" charset="0"/>
                <a:cs typeface="Arial" panose="020B0604020202020204" pitchFamily="34" charset="0"/>
                <a:sym typeface="Arial"/>
              </a:rPr>
              <a:t>HOW</a:t>
            </a:r>
          </a:p>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STEP 5: </a:t>
            </a:r>
            <a:r>
              <a:rPr kumimoji="0" lang="en-US" sz="1400" b="1" i="0" u="none" strike="noStrike" kern="0" cap="none" spc="0" normalizeH="0" baseline="0" noProof="0" dirty="0">
                <a:ln>
                  <a:noFill/>
                </a:ln>
                <a:solidFill>
                  <a:srgbClr val="015FA0"/>
                </a:solidFill>
                <a:effectLst/>
                <a:uLnTx/>
                <a:uFillTx/>
                <a:latin typeface="MarkPro" panose="020B0504020101010102" pitchFamily="34" charset="0"/>
                <a:cs typeface="Arial" panose="020B0604020202020204" pitchFamily="34" charset="0"/>
                <a:sym typeface="Arial"/>
              </a:rPr>
              <a:t>PLAN</a:t>
            </a:r>
            <a:r>
              <a:rPr kumimoji="0" lang="en-US" sz="1400" b="1" i="0" u="none" strike="noStrike" kern="0" cap="none" spc="0" normalizeH="0" baseline="0" noProof="0" dirty="0">
                <a:ln>
                  <a:noFill/>
                </a:ln>
                <a:solidFill>
                  <a:srgbClr val="000000"/>
                </a:solidFill>
                <a:effectLst/>
                <a:uLnTx/>
                <a:uFillTx/>
                <a:latin typeface="MarkPro" panose="020B0504020101010102" pitchFamily="34" charset="0"/>
                <a:cs typeface="Arial" panose="020B0604020202020204" pitchFamily="34" charset="0"/>
                <a:sym typeface="Arial"/>
              </a:rPr>
              <a:t> for evaluation and sustainability</a:t>
            </a:r>
          </a:p>
        </p:txBody>
      </p:sp>
    </p:spTree>
    <p:extLst>
      <p:ext uri="{BB962C8B-B14F-4D97-AF65-F5344CB8AC3E}">
        <p14:creationId xmlns:p14="http://schemas.microsoft.com/office/powerpoint/2010/main" val="1787501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4F4F9-F965-3994-DCC1-CD79AA8070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E84AA1-8304-5032-1D9F-141CBFA184A5}"/>
              </a:ext>
            </a:extLst>
          </p:cNvPr>
          <p:cNvSpPr>
            <a:spLocks noGrp="1"/>
          </p:cNvSpPr>
          <p:nvPr>
            <p:ph type="sldNum" sz="quarter" idx="4294967295"/>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CA" smtClean="0"/>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6D23E591-1E92-8295-37A8-7C0CD7FC1069}"/>
              </a:ext>
            </a:extLst>
          </p:cNvPr>
          <p:cNvSpPr txBox="1"/>
          <p:nvPr/>
        </p:nvSpPr>
        <p:spPr>
          <a:xfrm>
            <a:off x="5243023" y="309726"/>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Poll 6</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81" t="24249" r="4362" b="17875"/>
          <a:stretch/>
        </p:blipFill>
        <p:spPr>
          <a:xfrm>
            <a:off x="3426488" y="1050052"/>
            <a:ext cx="5400989" cy="4709472"/>
          </a:xfrm>
          <a:prstGeom prst="rect">
            <a:avLst/>
          </a:prstGeom>
        </p:spPr>
      </p:pic>
    </p:spTree>
    <p:extLst>
      <p:ext uri="{BB962C8B-B14F-4D97-AF65-F5344CB8AC3E}">
        <p14:creationId xmlns:p14="http://schemas.microsoft.com/office/powerpoint/2010/main" val="778338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defPPr>
              <a:defRPr lang="en-US"/>
            </a:defPPr>
            <a:lvl1pPr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812760"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625519"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2438278"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3251037"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4063797" algn="l" defTabSz="812760" rtl="0" eaLnBrk="1" latinLnBrk="0" hangingPunct="1">
              <a:defRPr kern="1200">
                <a:solidFill>
                  <a:schemeClr val="tx1"/>
                </a:solidFill>
                <a:latin typeface="Calibri" charset="0"/>
                <a:ea typeface="ＭＳ Ｐゴシック" charset="0"/>
                <a:cs typeface="ＭＳ Ｐゴシック" charset="0"/>
              </a:defRPr>
            </a:lvl6pPr>
            <a:lvl7pPr marL="4876557" algn="l" defTabSz="812760" rtl="0" eaLnBrk="1" latinLnBrk="0" hangingPunct="1">
              <a:defRPr kern="1200">
                <a:solidFill>
                  <a:schemeClr val="tx1"/>
                </a:solidFill>
                <a:latin typeface="Calibri" charset="0"/>
                <a:ea typeface="ＭＳ Ｐゴシック" charset="0"/>
                <a:cs typeface="ＭＳ Ｐゴシック" charset="0"/>
              </a:defRPr>
            </a:lvl7pPr>
            <a:lvl8pPr marL="5689315" algn="l" defTabSz="812760" rtl="0" eaLnBrk="1" latinLnBrk="0" hangingPunct="1">
              <a:defRPr kern="1200">
                <a:solidFill>
                  <a:schemeClr val="tx1"/>
                </a:solidFill>
                <a:latin typeface="Calibri" charset="0"/>
                <a:ea typeface="ＭＳ Ｐゴシック" charset="0"/>
                <a:cs typeface="ＭＳ Ｐゴシック" charset="0"/>
              </a:defRPr>
            </a:lvl8pPr>
            <a:lvl9pPr marL="6502075" algn="l" defTabSz="81276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l" defTabSz="812760" rtl="0" eaLnBrk="1" fontAlgn="base" latinLnBrk="0" hangingPunct="1">
              <a:lnSpc>
                <a:spcPct val="100000"/>
              </a:lnSpc>
              <a:spcBef>
                <a:spcPct val="0"/>
              </a:spcBef>
              <a:spcAft>
                <a:spcPct val="0"/>
              </a:spcAft>
              <a:buClrTx/>
              <a:buSzTx/>
              <a:buFontTx/>
              <a:buNone/>
              <a:tabLst/>
              <a:defRPr/>
            </a:pPr>
            <a:fld id="{449F1AC2-8856-C94D-A2AD-812EFE31DAC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l" defTabSz="81276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6" name="Text Placeholder 5">
            <a:extLst>
              <a:ext uri="{FF2B5EF4-FFF2-40B4-BE49-F238E27FC236}">
                <a16:creationId xmlns:a16="http://schemas.microsoft.com/office/drawing/2014/main" id="{5E674C1F-0BC1-CB55-24D4-0330109CBAB7}"/>
              </a:ext>
            </a:extLst>
          </p:cNvPr>
          <p:cNvSpPr>
            <a:spLocks noGrp="1"/>
          </p:cNvSpPr>
          <p:nvPr>
            <p:ph type="body" sz="quarter" idx="13"/>
          </p:nvPr>
        </p:nvSpPr>
        <p:spPr/>
        <p:txBody>
          <a:bodyPr/>
          <a:lstStyle/>
          <a:p>
            <a:r>
              <a:rPr lang="en-US" dirty="0"/>
              <a:t>LHS Capabilities – Implementation</a:t>
            </a:r>
          </a:p>
        </p:txBody>
      </p:sp>
      <p:sp>
        <p:nvSpPr>
          <p:cNvPr id="7" name="Title 1">
            <a:extLst>
              <a:ext uri="{FF2B5EF4-FFF2-40B4-BE49-F238E27FC236}">
                <a16:creationId xmlns:a16="http://schemas.microsoft.com/office/drawing/2014/main" id="{7D8A8024-224B-C0CE-6429-B6FE5C9326C2}"/>
              </a:ext>
            </a:extLst>
          </p:cNvPr>
          <p:cNvSpPr txBox="1">
            <a:spLocks/>
          </p:cNvSpPr>
          <p:nvPr/>
        </p:nvSpPr>
        <p:spPr>
          <a:xfrm>
            <a:off x="642257" y="176665"/>
            <a:ext cx="10515600" cy="1325563"/>
          </a:xfrm>
          <a:prstGeom prst="rect">
            <a:avLst/>
          </a:prstGeom>
        </p:spPr>
        <p:txBody>
          <a:bodyPr vert="horz" lIns="121920" tIns="60960" rIns="121920" bIns="6096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09585"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002A5C"/>
              </a:solidFill>
              <a:effectLst/>
              <a:uLnTx/>
              <a:uFillTx/>
              <a:latin typeface="Calibri"/>
              <a:ea typeface="ＭＳ Ｐゴシック"/>
              <a:cs typeface="+mj-cs"/>
            </a:endParaRPr>
          </a:p>
        </p:txBody>
      </p:sp>
      <p:graphicFrame>
        <p:nvGraphicFramePr>
          <p:cNvPr id="4" name="Chart 3">
            <a:extLst>
              <a:ext uri="{FF2B5EF4-FFF2-40B4-BE49-F238E27FC236}">
                <a16:creationId xmlns:a16="http://schemas.microsoft.com/office/drawing/2014/main" id="{B2042808-AFBE-45E6-A0D4-69E747776D98}"/>
              </a:ext>
            </a:extLst>
          </p:cNvPr>
          <p:cNvGraphicFramePr>
            <a:graphicFrameLocks noGrp="1"/>
          </p:cNvGraphicFramePr>
          <p:nvPr/>
        </p:nvGraphicFramePr>
        <p:xfrm>
          <a:off x="358117" y="1371778"/>
          <a:ext cx="11495664" cy="49845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2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33558" y="3730039"/>
            <a:ext cx="7744471" cy="4985262"/>
          </a:xfrm>
        </p:spPr>
        <p:txBody>
          <a:bodyPr>
            <a:normAutofit/>
          </a:bodyPr>
          <a:lstStyle/>
          <a:p>
            <a:endParaRPr lang="en-US" dirty="0"/>
          </a:p>
          <a:p>
            <a:endParaRPr lang="en-US" dirty="0"/>
          </a:p>
          <a:p>
            <a:endParaRPr lang="en-US" dirty="0"/>
          </a:p>
          <a:p>
            <a:endParaRPr lang="en-US" dirty="0"/>
          </a:p>
          <a:p>
            <a:endParaRPr lang="en-US" sz="2000" dirty="0"/>
          </a:p>
          <a:p>
            <a:endParaRPr lang="en-US" sz="2000" dirty="0"/>
          </a:p>
          <a:p>
            <a:endParaRPr lang="en-CA" sz="2000" dirty="0"/>
          </a:p>
        </p:txBody>
      </p:sp>
      <p:sp>
        <p:nvSpPr>
          <p:cNvPr id="4" name="Text Placeholder 3"/>
          <p:cNvSpPr>
            <a:spLocks noGrp="1"/>
          </p:cNvSpPr>
          <p:nvPr>
            <p:ph type="body" sz="quarter" idx="15"/>
          </p:nvPr>
        </p:nvSpPr>
        <p:spPr/>
        <p:txBody>
          <a:bodyPr>
            <a:noAutofit/>
          </a:bodyPr>
          <a:lstStyle/>
          <a:p>
            <a:r>
              <a:rPr lang="en-US" sz="2400" dirty="0">
                <a:solidFill>
                  <a:schemeClr val="tx1"/>
                </a:solidFill>
              </a:rPr>
              <a:t>Learning Gear 5: Evaluation, Feedback &amp; Adaptation</a:t>
            </a:r>
            <a:endParaRPr lang="en-CA" sz="2400" dirty="0">
              <a:solidFill>
                <a:schemeClr val="tx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20771" r="27884"/>
          <a:stretch/>
        </p:blipFill>
        <p:spPr>
          <a:xfrm>
            <a:off x="1910485" y="1933526"/>
            <a:ext cx="3696788" cy="4050000"/>
          </a:xfrm>
          <a:prstGeom prst="rect">
            <a:avLst/>
          </a:prstGeom>
        </p:spPr>
      </p:pic>
      <p:sp>
        <p:nvSpPr>
          <p:cNvPr id="7" name="Text Placeholder 1"/>
          <p:cNvSpPr txBox="1">
            <a:spLocks/>
          </p:cNvSpPr>
          <p:nvPr/>
        </p:nvSpPr>
        <p:spPr>
          <a:xfrm>
            <a:off x="5421306" y="1238352"/>
            <a:ext cx="6770694" cy="4983374"/>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rgbClr val="25A3DE"/>
              </a:buClr>
              <a:buFont typeface="Wingdings" charset="2"/>
              <a:buChar char="§"/>
              <a:defRPr sz="16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Font typeface="Wingdings" charset="2"/>
              <a:buChar char="§"/>
              <a:defRPr sz="16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Courier New"/>
              <a:buChar char="o"/>
              <a:defRPr sz="16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en-US" sz="2000" dirty="0"/>
          </a:p>
          <a:p>
            <a:pPr marL="0" indent="0">
              <a:spcBef>
                <a:spcPts val="600"/>
              </a:spcBef>
              <a:buNone/>
            </a:pPr>
            <a:r>
              <a:rPr lang="en-US" sz="2000" b="1" dirty="0">
                <a:solidFill>
                  <a:srgbClr val="24488A"/>
                </a:solidFill>
              </a:rPr>
              <a:t>Description</a:t>
            </a:r>
            <a:r>
              <a:rPr lang="en-US" sz="2000" b="1" dirty="0">
                <a:solidFill>
                  <a:schemeClr val="tx1">
                    <a:lumMod val="50000"/>
                    <a:lumOff val="50000"/>
                  </a:schemeClr>
                </a:solidFill>
              </a:rPr>
              <a:t>: </a:t>
            </a:r>
            <a:r>
              <a:rPr lang="en-CA" sz="2000" dirty="0">
                <a:solidFill>
                  <a:schemeClr val="tx1">
                    <a:lumMod val="50000"/>
                    <a:lumOff val="50000"/>
                  </a:schemeClr>
                </a:solidFill>
              </a:rPr>
              <a:t>Using multiple evaluation methods to measure how well a multicomponent intervention is working on a population and under what conditions. Constant feedback via intervention data is used to adapt the intervention to match patient needs.</a:t>
            </a:r>
          </a:p>
          <a:p>
            <a:pPr marL="0" indent="0">
              <a:buFont typeface="Wingdings" charset="2"/>
              <a:buNone/>
            </a:pPr>
            <a:endParaRPr lang="en-US" sz="2000" b="1" dirty="0">
              <a:solidFill>
                <a:schemeClr val="tx1">
                  <a:lumMod val="50000"/>
                  <a:lumOff val="50000"/>
                </a:schemeClr>
              </a:solidFill>
            </a:endParaRPr>
          </a:p>
          <a:p>
            <a:pPr marL="0" indent="0">
              <a:buFont typeface="Wingdings" charset="2"/>
              <a:buNone/>
            </a:pPr>
            <a:r>
              <a:rPr lang="en-US" sz="2000" b="1" dirty="0">
                <a:solidFill>
                  <a:srgbClr val="24488A"/>
                </a:solidFill>
              </a:rPr>
              <a:t>Sample Questions: </a:t>
            </a:r>
            <a:r>
              <a:rPr lang="en-CA" sz="2000" b="1" dirty="0">
                <a:solidFill>
                  <a:schemeClr val="tx1">
                    <a:lumMod val="50000"/>
                    <a:lumOff val="50000"/>
                  </a:schemeClr>
                </a:solidFill>
              </a:rPr>
              <a:t> </a:t>
            </a:r>
            <a:r>
              <a:rPr lang="en-CA" sz="2000" dirty="0">
                <a:solidFill>
                  <a:schemeClr val="tx1">
                    <a:lumMod val="50000"/>
                    <a:lumOff val="50000"/>
                  </a:schemeClr>
                </a:solidFill>
              </a:rPr>
              <a:t>What evaluation logic model should be used? Are change processes being cemented?  What degree of “reach” across equity-deserving groups?   Are hypothesized outputs/early outcomes being achieved?  Are there unintended consequences? What adaptations are needed to cement &amp; scale?</a:t>
            </a:r>
          </a:p>
          <a:p>
            <a:pPr marL="0" indent="0">
              <a:spcBef>
                <a:spcPts val="600"/>
              </a:spcBef>
              <a:buFont typeface="Wingdings" charset="2"/>
              <a:buNone/>
            </a:pPr>
            <a:endParaRPr lang="en-CA" sz="2000" b="1" dirty="0"/>
          </a:p>
          <a:p>
            <a:pPr marL="0" indent="0">
              <a:spcBef>
                <a:spcPts val="600"/>
              </a:spcBef>
              <a:buFont typeface="Wingdings" charset="2"/>
              <a:buNone/>
            </a:pPr>
            <a:r>
              <a:rPr lang="en-CA" sz="2000" b="1" dirty="0">
                <a:solidFill>
                  <a:srgbClr val="24488A"/>
                </a:solidFill>
              </a:rPr>
              <a:t>Health System Affinities:  </a:t>
            </a:r>
            <a:r>
              <a:rPr lang="en-CA" sz="2000" dirty="0">
                <a:solidFill>
                  <a:schemeClr val="tx1">
                    <a:lumMod val="50000"/>
                    <a:lumOff val="50000"/>
                  </a:schemeClr>
                </a:solidFill>
              </a:rPr>
              <a:t>Quality Improvement teams, performance management, business Intelligence/decision support/evaluation teams, clinical informatics etc. </a:t>
            </a:r>
            <a:endParaRPr lang="en-US" sz="2000" dirty="0"/>
          </a:p>
          <a:p>
            <a:pPr marL="0" indent="0">
              <a:buFont typeface="Wingdings" charset="2"/>
              <a:buNone/>
            </a:pPr>
            <a:endParaRPr lang="en-CA" sz="2000" b="1"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23245" t="3532" r="22209" b="5022"/>
          <a:stretch/>
        </p:blipFill>
        <p:spPr>
          <a:xfrm>
            <a:off x="231494" y="1220755"/>
            <a:ext cx="1965238" cy="1853294"/>
          </a:xfrm>
          <a:prstGeom prst="rect">
            <a:avLst/>
          </a:prstGeom>
        </p:spPr>
      </p:pic>
      <p:sp>
        <p:nvSpPr>
          <p:cNvPr id="2" name="Slide Number Placeholder 1">
            <a:extLst>
              <a:ext uri="{FF2B5EF4-FFF2-40B4-BE49-F238E27FC236}">
                <a16:creationId xmlns:a16="http://schemas.microsoft.com/office/drawing/2014/main" id="{6FE7E8A3-0BA2-09D5-3627-164724D1FFC6}"/>
              </a:ext>
            </a:extLst>
          </p:cNvPr>
          <p:cNvSpPr>
            <a:spLocks noGrp="1"/>
          </p:cNvSpPr>
          <p:nvPr>
            <p:ph type="sldNum" sz="quarter" idx="10"/>
          </p:nvPr>
        </p:nvSpPr>
        <p:spPr/>
        <p:txBody>
          <a:bodyPr/>
          <a:lstStyle/>
          <a:p>
            <a:fld id="{844B61B3-FFF7-9A4C-9A3E-1231FB06FC44}" type="slidenum">
              <a:rPr lang="en-US" smtClean="0"/>
              <a:pPr/>
              <a:t>53</a:t>
            </a:fld>
            <a:endParaRPr lang="en-US" dirty="0"/>
          </a:p>
        </p:txBody>
      </p:sp>
    </p:spTree>
    <p:extLst>
      <p:ext uri="{BB962C8B-B14F-4D97-AF65-F5344CB8AC3E}">
        <p14:creationId xmlns:p14="http://schemas.microsoft.com/office/powerpoint/2010/main" val="2928289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C2885-8BAB-79CD-69D9-52D6FCB185C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688537-78AA-4A54-BEF6-4F50C51CC6AC}"/>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4F81F6-E686-4BCF-BA3C-EFC8F861DBA0}" type="slidenum">
              <a:rPr lang="fr-CA" smtClean="0">
                <a:latin typeface="Arial" panose="020B0604020202020204" pitchFamily="34" charset="0"/>
                <a:cs typeface="Arial" panose="020B0604020202020204" pitchFamily="34" charset="0"/>
              </a:rPr>
              <a:pPr/>
              <a:t>54</a:t>
            </a:fld>
            <a:endParaRPr lang="fr-CA"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1EB24E4-4F80-670D-0415-2F2935F404B9}"/>
              </a:ext>
            </a:extLst>
          </p:cNvPr>
          <p:cNvSpPr/>
          <p:nvPr/>
        </p:nvSpPr>
        <p:spPr>
          <a:xfrm>
            <a:off x="189836" y="1098701"/>
            <a:ext cx="8000706" cy="2631490"/>
          </a:xfrm>
          <a:prstGeom prst="rect">
            <a:avLst/>
          </a:prstGeom>
        </p:spPr>
        <p:txBody>
          <a:bodyPr wrap="square"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Today’s event: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Supporting Evaluation in Learning Health Systems: What do OHTs need to know?</a:t>
            </a:r>
            <a:b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DF54513A-5D6B-E25A-5902-19E423595C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96809" y="1430733"/>
            <a:ext cx="1244304" cy="1244304"/>
          </a:xfrm>
          <a:prstGeom prst="ellipse">
            <a:avLst/>
          </a:prstGeom>
        </p:spPr>
      </p:pic>
      <p:sp>
        <p:nvSpPr>
          <p:cNvPr id="24" name="Rectangle 23">
            <a:extLst>
              <a:ext uri="{FF2B5EF4-FFF2-40B4-BE49-F238E27FC236}">
                <a16:creationId xmlns:a16="http://schemas.microsoft.com/office/drawing/2014/main" id="{CC34DDA6-593E-4EA6-D39D-394D6BECA168}"/>
              </a:ext>
            </a:extLst>
          </p:cNvPr>
          <p:cNvSpPr/>
          <p:nvPr/>
        </p:nvSpPr>
        <p:spPr>
          <a:xfrm rot="16200000">
            <a:off x="-307609" y="3830055"/>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Presenters</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318D3BB-B0DD-2D3C-680F-AAF51B97521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48340" y="3303171"/>
            <a:ext cx="1202949" cy="12029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B15A8E0C-FE55-CFB6-7042-498362BD89D0}"/>
              </a:ext>
            </a:extLst>
          </p:cNvPr>
          <p:cNvPicPr>
            <a:picLocks noChangeAspect="1"/>
          </p:cNvPicPr>
          <p:nvPr/>
        </p:nvPicPr>
        <p:blipFill>
          <a:blip r:embed="rId5"/>
          <a:stretch>
            <a:fillRect/>
          </a:stretch>
        </p:blipFill>
        <p:spPr>
          <a:xfrm>
            <a:off x="8628275" y="2664911"/>
            <a:ext cx="1981372" cy="731583"/>
          </a:xfrm>
          <a:prstGeom prst="rect">
            <a:avLst/>
          </a:prstGeom>
        </p:spPr>
      </p:pic>
      <p:pic>
        <p:nvPicPr>
          <p:cNvPr id="17" name="Picture 16">
            <a:extLst>
              <a:ext uri="{FF2B5EF4-FFF2-40B4-BE49-F238E27FC236}">
                <a16:creationId xmlns:a16="http://schemas.microsoft.com/office/drawing/2014/main" id="{868F05D6-145D-6EA0-BB5A-778D2801B98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887438" y="3404091"/>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18C5FB71-4C27-9418-090E-BD4B370EC588}"/>
              </a:ext>
            </a:extLst>
          </p:cNvPr>
          <p:cNvSpPr/>
          <p:nvPr/>
        </p:nvSpPr>
        <p:spPr>
          <a:xfrm rot="16200000">
            <a:off x="8159101" y="1716804"/>
            <a:ext cx="8691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Host</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C7A90C0-B224-B209-7311-9F28FBA305C9}"/>
              </a:ext>
            </a:extLst>
          </p:cNvPr>
          <p:cNvSpPr txBox="1"/>
          <p:nvPr/>
        </p:nvSpPr>
        <p:spPr bwMode="auto">
          <a:xfrm>
            <a:off x="1436809" y="4785948"/>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kumimoji="0" lang="en-US" sz="16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Dr Catherine Donnelly</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Associate Professor</a:t>
            </a:r>
          </a:p>
          <a:p>
            <a:pPr lvl="0" algn="ctr">
              <a:buClrTx/>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Queen’s University</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FLA OHT</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D4F77933-40FF-DFFB-0CC3-C08E1888E23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445329" y="3303171"/>
            <a:ext cx="1358153" cy="1344612"/>
          </a:xfrm>
          <a:prstGeom prst="flowChartConnector">
            <a:avLst/>
          </a:prstGeom>
        </p:spPr>
      </p:pic>
      <p:sp>
        <p:nvSpPr>
          <p:cNvPr id="19" name="TextBox 18">
            <a:extLst>
              <a:ext uri="{FF2B5EF4-FFF2-40B4-BE49-F238E27FC236}">
                <a16:creationId xmlns:a16="http://schemas.microsoft.com/office/drawing/2014/main" id="{D0FC3FA2-9165-0DBC-36F8-9A3BEC5BC822}"/>
              </a:ext>
            </a:extLst>
          </p:cNvPr>
          <p:cNvSpPr txBox="1"/>
          <p:nvPr/>
        </p:nvSpPr>
        <p:spPr bwMode="auto">
          <a:xfrm>
            <a:off x="4158372" y="4716865"/>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lang="en-US" sz="1600" kern="1200" dirty="0">
                <a:solidFill>
                  <a:srgbClr val="FFFFFF"/>
                </a:solidFill>
                <a:latin typeface="Arial" panose="020B0604020202020204" pitchFamily="34" charset="0"/>
                <a:ea typeface="+mn-ea"/>
                <a:cs typeface="Arial" panose="020B0604020202020204" pitchFamily="34" charset="0"/>
              </a:rPr>
              <a:t>Dr. </a:t>
            </a:r>
            <a:r>
              <a:rPr lang="en-US" sz="1600" kern="1200" dirty="0" err="1">
                <a:solidFill>
                  <a:srgbClr val="FFFFFF"/>
                </a:solidFill>
                <a:latin typeface="Arial" panose="020B0604020202020204" pitchFamily="34" charset="0"/>
                <a:ea typeface="+mn-ea"/>
                <a:cs typeface="Arial" panose="020B0604020202020204" pitchFamily="34" charset="0"/>
              </a:rPr>
              <a:t>Reham</a:t>
            </a:r>
            <a:r>
              <a:rPr lang="en-US" sz="1600" kern="1200" dirty="0">
                <a:solidFill>
                  <a:srgbClr val="FFFFFF"/>
                </a:solidFill>
                <a:latin typeface="Arial" panose="020B0604020202020204" pitchFamily="34" charset="0"/>
                <a:ea typeface="+mn-ea"/>
                <a:cs typeface="Arial" panose="020B0604020202020204" pitchFamily="34" charset="0"/>
              </a:rPr>
              <a:t> </a:t>
            </a:r>
            <a:r>
              <a:rPr lang="en-US" sz="1600" kern="1200" dirty="0" err="1">
                <a:solidFill>
                  <a:srgbClr val="FFFFFF"/>
                </a:solidFill>
                <a:latin typeface="Arial" panose="020B0604020202020204" pitchFamily="34" charset="0"/>
                <a:ea typeface="+mn-ea"/>
                <a:cs typeface="Arial" panose="020B0604020202020204" pitchFamily="34" charset="0"/>
              </a:rPr>
              <a:t>Abdelhalim</a:t>
            </a:r>
            <a:endParaRPr lang="en-US" sz="1600" kern="1200" dirty="0">
              <a:solidFill>
                <a:srgbClr val="FFFFFF"/>
              </a:solidFill>
              <a:latin typeface="Arial" panose="020B0604020202020204" pitchFamily="34" charset="0"/>
              <a:ea typeface="+mn-ea"/>
              <a:cs typeface="Arial" panose="020B0604020202020204" pitchFamily="34" charset="0"/>
            </a:endParaRP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Manager, Population Health and Evaluation </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Burlington OHT</a:t>
            </a:r>
          </a:p>
        </p:txBody>
      </p:sp>
      <p:sp>
        <p:nvSpPr>
          <p:cNvPr id="10" name="TextBox 9">
            <a:extLst>
              <a:ext uri="{FF2B5EF4-FFF2-40B4-BE49-F238E27FC236}">
                <a16:creationId xmlns:a16="http://schemas.microsoft.com/office/drawing/2014/main" id="{66F76181-4C01-BB15-137F-B561AE0AC92A}"/>
              </a:ext>
            </a:extLst>
          </p:cNvPr>
          <p:cNvSpPr txBox="1"/>
          <p:nvPr/>
        </p:nvSpPr>
        <p:spPr bwMode="auto">
          <a:xfrm>
            <a:off x="6685675" y="4704195"/>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kumimoji="0" lang="en-US" sz="16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Dr. Brianne Wood</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NOSM</a:t>
            </a:r>
          </a:p>
          <a:p>
            <a:pPr lvl="0" algn="ctr">
              <a:buClrTx/>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RISE</a:t>
            </a:r>
          </a:p>
          <a:p>
            <a:pPr lvl="0" algn="ctr">
              <a:buClrTx/>
              <a:defRPr/>
            </a:pP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Subtitle 15">
            <a:extLst>
              <a:ext uri="{FF2B5EF4-FFF2-40B4-BE49-F238E27FC236}">
                <a16:creationId xmlns:a16="http://schemas.microsoft.com/office/drawing/2014/main" id="{7DA95F78-1F02-65B1-4D9A-5C7FA9A96A91}"/>
              </a:ext>
            </a:extLst>
          </p:cNvPr>
          <p:cNvSpPr>
            <a:spLocks noGrp="1"/>
          </p:cNvSpPr>
          <p:nvPr>
            <p:ph type="subTitle" idx="1"/>
          </p:nvPr>
        </p:nvSpPr>
        <p:spPr>
          <a:xfrm>
            <a:off x="673321" y="6134265"/>
            <a:ext cx="8534400" cy="373889"/>
          </a:xfrm>
        </p:spPr>
        <p:txBody>
          <a:bodyPr>
            <a:noAutofit/>
          </a:bodyPr>
          <a:lstStyle/>
          <a:p>
            <a:pPr algn="l"/>
            <a:r>
              <a:rPr lang="en-CA" sz="1600" dirty="0">
                <a:solidFill>
                  <a:schemeClr val="tx1"/>
                </a:solidFill>
              </a:rPr>
              <a:t>HSPN Monthly Webinar</a:t>
            </a:r>
          </a:p>
          <a:p>
            <a:pPr algn="l"/>
            <a:r>
              <a:rPr lang="en-CA" sz="1600" dirty="0">
                <a:solidFill>
                  <a:schemeClr val="tx1"/>
                </a:solidFill>
              </a:rPr>
              <a:t>November 26, 2024</a:t>
            </a:r>
          </a:p>
          <a:p>
            <a:pPr algn="l"/>
            <a:endParaRPr lang="en-US" sz="1600" dirty="0">
              <a:solidFill>
                <a:schemeClr val="tx1"/>
              </a:solidFill>
            </a:endParaRPr>
          </a:p>
        </p:txBody>
      </p:sp>
    </p:spTree>
    <p:extLst>
      <p:ext uri="{BB962C8B-B14F-4D97-AF65-F5344CB8AC3E}">
        <p14:creationId xmlns:p14="http://schemas.microsoft.com/office/powerpoint/2010/main" val="967653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0BF165-C6E3-FF87-1AE8-38BC428D178F}"/>
              </a:ext>
            </a:extLst>
          </p:cNvPr>
          <p:cNvSpPr>
            <a:spLocks noGrp="1"/>
          </p:cNvSpPr>
          <p:nvPr>
            <p:ph type="title"/>
          </p:nvPr>
        </p:nvSpPr>
        <p:spPr/>
        <p:txBody>
          <a:bodyPr>
            <a:normAutofit/>
          </a:bodyPr>
          <a:lstStyle/>
          <a:p>
            <a:r>
              <a:rPr lang="en-US" dirty="0"/>
              <a:t>What is a logic model?</a:t>
            </a:r>
          </a:p>
        </p:txBody>
      </p:sp>
      <p:sp>
        <p:nvSpPr>
          <p:cNvPr id="2" name="Text Placeholder 1">
            <a:extLst>
              <a:ext uri="{FF2B5EF4-FFF2-40B4-BE49-F238E27FC236}">
                <a16:creationId xmlns:a16="http://schemas.microsoft.com/office/drawing/2014/main" id="{14BC025C-D3D0-D8DC-A00C-965BB96BA2D5}"/>
              </a:ext>
            </a:extLst>
          </p:cNvPr>
          <p:cNvSpPr>
            <a:spLocks noGrp="1"/>
          </p:cNvSpPr>
          <p:nvPr>
            <p:ph idx="1"/>
          </p:nvPr>
        </p:nvSpPr>
        <p:spPr/>
        <p:txBody>
          <a:bodyPr vert="horz" lIns="91440" tIns="45720" rIns="91440" bIns="45720" rtlCol="0" anchor="t">
            <a:normAutofit/>
          </a:bodyPr>
          <a:lstStyle/>
          <a:p>
            <a:pPr marL="380365" indent="-380365">
              <a:lnSpc>
                <a:spcPct val="100000"/>
              </a:lnSpc>
              <a:spcBef>
                <a:spcPct val="20000"/>
              </a:spcBef>
              <a:spcAft>
                <a:spcPct val="0"/>
              </a:spcAft>
            </a:pPr>
            <a:r>
              <a:rPr lang="en-US" sz="2100" dirty="0"/>
              <a:t>Logic models visually summarize how a program is expected to work by listing: what resources will be used, what activities will be completed, and how the activities will lead to outcomes  </a:t>
            </a:r>
          </a:p>
          <a:p>
            <a:pPr marL="380365" indent="-380365"/>
            <a:endParaRPr lang="en-US" dirty="0"/>
          </a:p>
        </p:txBody>
      </p:sp>
      <p:pic>
        <p:nvPicPr>
          <p:cNvPr id="6" name="Picture 5" descr="A diagram of a process&#10;&#10;Description automatically generated">
            <a:extLst>
              <a:ext uri="{FF2B5EF4-FFF2-40B4-BE49-F238E27FC236}">
                <a16:creationId xmlns:a16="http://schemas.microsoft.com/office/drawing/2014/main" id="{99ED462A-E100-F4F2-728D-267E8E0EDC38}"/>
              </a:ext>
            </a:extLst>
          </p:cNvPr>
          <p:cNvPicPr>
            <a:picLocks noChangeAspect="1"/>
          </p:cNvPicPr>
          <p:nvPr/>
        </p:nvPicPr>
        <p:blipFill>
          <a:blip r:embed="rId3"/>
          <a:stretch>
            <a:fillRect/>
          </a:stretch>
        </p:blipFill>
        <p:spPr>
          <a:xfrm>
            <a:off x="1649093" y="2997197"/>
            <a:ext cx="9056441" cy="3179765"/>
          </a:xfrm>
          <a:prstGeom prst="rect">
            <a:avLst/>
          </a:prstGeom>
        </p:spPr>
      </p:pic>
      <p:pic>
        <p:nvPicPr>
          <p:cNvPr id="10" name="Picture 9">
            <a:extLst>
              <a:ext uri="{FF2B5EF4-FFF2-40B4-BE49-F238E27FC236}">
                <a16:creationId xmlns:a16="http://schemas.microsoft.com/office/drawing/2014/main" id="{686B834F-7780-443B-6585-3BF6C164CB64}"/>
              </a:ext>
            </a:extLst>
          </p:cNvPr>
          <p:cNvPicPr>
            <a:picLocks noChangeAspect="1"/>
          </p:cNvPicPr>
          <p:nvPr/>
        </p:nvPicPr>
        <p:blipFill>
          <a:blip r:embed="rId4"/>
          <a:stretch>
            <a:fillRect/>
          </a:stretch>
        </p:blipFill>
        <p:spPr>
          <a:xfrm>
            <a:off x="5708491" y="6328268"/>
            <a:ext cx="4535817" cy="329213"/>
          </a:xfrm>
          <a:prstGeom prst="rect">
            <a:avLst/>
          </a:prstGeom>
        </p:spPr>
      </p:pic>
    </p:spTree>
    <p:extLst>
      <p:ext uri="{BB962C8B-B14F-4D97-AF65-F5344CB8AC3E}">
        <p14:creationId xmlns:p14="http://schemas.microsoft.com/office/powerpoint/2010/main" val="58287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E02E5-E406-7FAA-F255-ECFC7234937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4EC249-51B2-7604-C8C2-3D0A74CBA44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5" name="Picture 4">
            <a:extLst>
              <a:ext uri="{FF2B5EF4-FFF2-40B4-BE49-F238E27FC236}">
                <a16:creationId xmlns:a16="http://schemas.microsoft.com/office/drawing/2014/main" id="{CDFEF1DB-CCEF-F409-EE2F-83675497F3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32857" y="252475"/>
            <a:ext cx="8674825" cy="6605526"/>
          </a:xfrm>
          <a:prstGeom prst="rect">
            <a:avLst/>
          </a:prstGeom>
        </p:spPr>
      </p:pic>
      <p:sp>
        <p:nvSpPr>
          <p:cNvPr id="6" name="Freeform 3">
            <a:extLst>
              <a:ext uri="{FF2B5EF4-FFF2-40B4-BE49-F238E27FC236}">
                <a16:creationId xmlns:a16="http://schemas.microsoft.com/office/drawing/2014/main" id="{375E4320-1550-111F-01A7-CF21B70D35E5}"/>
              </a:ext>
            </a:extLst>
          </p:cNvPr>
          <p:cNvSpPr/>
          <p:nvPr/>
        </p:nvSpPr>
        <p:spPr>
          <a:xfrm>
            <a:off x="-90586" y="5001420"/>
            <a:ext cx="1697255" cy="1650840"/>
          </a:xfrm>
          <a:custGeom>
            <a:avLst/>
            <a:gdLst/>
            <a:ahLst/>
            <a:cxnLst/>
            <a:rect l="l" t="t" r="r" b="b"/>
            <a:pathLst>
              <a:path w="3394509" h="2448290">
                <a:moveTo>
                  <a:pt x="0" y="0"/>
                </a:moveTo>
                <a:lnTo>
                  <a:pt x="3394509" y="0"/>
                </a:lnTo>
                <a:lnTo>
                  <a:pt x="3394509" y="2448290"/>
                </a:lnTo>
                <a:lnTo>
                  <a:pt x="0" y="24482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pic>
        <p:nvPicPr>
          <p:cNvPr id="4" name="Picture 3">
            <a:extLst>
              <a:ext uri="{FF2B5EF4-FFF2-40B4-BE49-F238E27FC236}">
                <a16:creationId xmlns:a16="http://schemas.microsoft.com/office/drawing/2014/main" id="{B99111FF-FD8A-3DAE-F34F-0AD4E5E6640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307682" y="4852141"/>
            <a:ext cx="1611945" cy="772646"/>
          </a:xfrm>
          <a:prstGeom prst="rect">
            <a:avLst/>
          </a:prstGeom>
        </p:spPr>
      </p:pic>
      <p:pic>
        <p:nvPicPr>
          <p:cNvPr id="7" name="Picture 6">
            <a:extLst>
              <a:ext uri="{FF2B5EF4-FFF2-40B4-BE49-F238E27FC236}">
                <a16:creationId xmlns:a16="http://schemas.microsoft.com/office/drawing/2014/main" id="{37578220-23E8-2475-DC73-103EE6FB66DA}"/>
              </a:ext>
            </a:extLst>
          </p:cNvPr>
          <p:cNvPicPr>
            <a:picLocks noChangeAspect="1"/>
          </p:cNvPicPr>
          <p:nvPr/>
        </p:nvPicPr>
        <p:blipFill>
          <a:blip r:embed="rId6" cstate="print">
            <a:extLst>
              <a:ext uri="{28A0092B-C50C-407E-A947-70E740481C1C}">
                <a14:useLocalDpi xmlns:a14="http://schemas.microsoft.com/office/drawing/2010/main"/>
              </a:ext>
            </a:extLst>
          </a:blip>
          <a:srcRect r="-6966"/>
          <a:stretch/>
        </p:blipFill>
        <p:spPr>
          <a:xfrm>
            <a:off x="10491079" y="5708164"/>
            <a:ext cx="1611945" cy="772646"/>
          </a:xfrm>
          <a:prstGeom prst="rect">
            <a:avLst/>
          </a:prstGeom>
        </p:spPr>
      </p:pic>
    </p:spTree>
    <p:extLst>
      <p:ext uri="{BB962C8B-B14F-4D97-AF65-F5344CB8AC3E}">
        <p14:creationId xmlns:p14="http://schemas.microsoft.com/office/powerpoint/2010/main" val="3369442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4">
            <a:extLst>
              <a:ext uri="{FF2B5EF4-FFF2-40B4-BE49-F238E27FC236}">
                <a16:creationId xmlns:a16="http://schemas.microsoft.com/office/drawing/2014/main" id="{8A61DC4B-CFC8-4D40-94F0-8D769C0CEFA2}"/>
              </a:ext>
            </a:extLst>
          </p:cNvPr>
          <p:cNvSpPr>
            <a:spLocks noGrp="1"/>
          </p:cNvSpPr>
          <p:nvPr>
            <p:ph type="title"/>
          </p:nvPr>
        </p:nvSpPr>
        <p:spPr>
          <a:xfrm>
            <a:off x="1024128" y="838200"/>
            <a:ext cx="9720072" cy="740459"/>
          </a:xfrm>
        </p:spPr>
        <p:txBody>
          <a:bodyPr>
            <a:spAutoFit/>
          </a:bodyPr>
          <a:lstStyle/>
          <a:p>
            <a:r>
              <a:rPr lang="en-US" dirty="0">
                <a:solidFill>
                  <a:schemeClr val="tx1">
                    <a:lumMod val="50000"/>
                    <a:lumOff val="50000"/>
                  </a:schemeClr>
                </a:solidFill>
              </a:rPr>
              <a:t>Community Wellness Hub </a:t>
            </a:r>
            <a:r>
              <a:rPr lang="en-US" dirty="0">
                <a:solidFill>
                  <a:schemeClr val="tx1"/>
                </a:solidFill>
              </a:rPr>
              <a:t/>
            </a:r>
            <a:br>
              <a:rPr lang="en-US" dirty="0">
                <a:solidFill>
                  <a:schemeClr val="tx1"/>
                </a:solidFill>
              </a:rPr>
            </a:br>
            <a:r>
              <a:rPr lang="en-US" dirty="0">
                <a:solidFill>
                  <a:schemeClr val="accent1"/>
                </a:solidFill>
              </a:rPr>
              <a:t>A Complex Intervention</a:t>
            </a:r>
          </a:p>
        </p:txBody>
      </p:sp>
      <p:cxnSp>
        <p:nvCxnSpPr>
          <p:cNvPr id="6" name="Straight Connector 5">
            <a:extLst>
              <a:ext uri="{FF2B5EF4-FFF2-40B4-BE49-F238E27FC236}">
                <a16:creationId xmlns:a16="http://schemas.microsoft.com/office/drawing/2014/main" id="{5AB5785E-74CA-984E-B09B-F7AC6CF090F2}"/>
              </a:ext>
            </a:extLst>
          </p:cNvPr>
          <p:cNvCxnSpPr/>
          <p:nvPr/>
        </p:nvCxnSpPr>
        <p:spPr>
          <a:xfrm>
            <a:off x="1081200" y="1638918"/>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0AF3606F-8494-3035-98C1-C9B36074E1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grpSp>
        <p:nvGrpSpPr>
          <p:cNvPr id="33" name="Group 32">
            <a:extLst>
              <a:ext uri="{FF2B5EF4-FFF2-40B4-BE49-F238E27FC236}">
                <a16:creationId xmlns:a16="http://schemas.microsoft.com/office/drawing/2014/main" id="{85B6C173-7477-405A-8DB2-FABF79EBA912}"/>
              </a:ext>
            </a:extLst>
          </p:cNvPr>
          <p:cNvGrpSpPr/>
          <p:nvPr/>
        </p:nvGrpSpPr>
        <p:grpSpPr>
          <a:xfrm>
            <a:off x="1524000" y="2071945"/>
            <a:ext cx="7601532" cy="3035756"/>
            <a:chOff x="2092846" y="2303327"/>
            <a:chExt cx="7601532" cy="3035756"/>
          </a:xfrm>
        </p:grpSpPr>
        <p:pic>
          <p:nvPicPr>
            <p:cNvPr id="1026" name="Picture 2" descr="Tangled string Vectors &amp; Illustrations for Free Download | Freepik">
              <a:extLst>
                <a:ext uri="{FF2B5EF4-FFF2-40B4-BE49-F238E27FC236}">
                  <a16:creationId xmlns:a16="http://schemas.microsoft.com/office/drawing/2014/main" id="{39716AC4-2B41-46C6-91D4-11365DB968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92846" y="2303327"/>
              <a:ext cx="7601532" cy="30357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F0A12FD0-499C-4A89-BB98-F10A9148122D}"/>
                    </a:ext>
                  </a:extLst>
                </p14:cNvPr>
                <p14:cNvContentPartPr/>
                <p14:nvPr/>
              </p14:nvContentPartPr>
              <p14:xfrm>
                <a:off x="8627536" y="3358554"/>
                <a:ext cx="214560" cy="307800"/>
              </p14:xfrm>
            </p:contentPart>
          </mc:Choice>
          <mc:Fallback xmlns="">
            <p:pic>
              <p:nvPicPr>
                <p:cNvPr id="32" name="Ink 31">
                  <a:extLst>
                    <a:ext uri="{FF2B5EF4-FFF2-40B4-BE49-F238E27FC236}">
                      <a16:creationId xmlns:a16="http://schemas.microsoft.com/office/drawing/2014/main" id="{F0A12FD0-499C-4A89-BB98-F10A9148122D}"/>
                    </a:ext>
                  </a:extLst>
                </p:cNvPr>
                <p:cNvPicPr/>
                <p:nvPr/>
              </p:nvPicPr>
              <p:blipFill>
                <a:blip r:embed="rId6"/>
                <a:stretch>
                  <a:fillRect/>
                </a:stretch>
              </p:blipFill>
              <p:spPr>
                <a:xfrm>
                  <a:off x="8591536" y="3322596"/>
                  <a:ext cx="286200" cy="379356"/>
                </a:xfrm>
                <a:prstGeom prst="rect">
                  <a:avLst/>
                </a:prstGeom>
              </p:spPr>
            </p:pic>
          </mc:Fallback>
        </mc:AlternateContent>
      </p:grpSp>
      <p:sp>
        <p:nvSpPr>
          <p:cNvPr id="52" name="Text Placeholder 2">
            <a:extLst>
              <a:ext uri="{FF2B5EF4-FFF2-40B4-BE49-F238E27FC236}">
                <a16:creationId xmlns:a16="http://schemas.microsoft.com/office/drawing/2014/main" id="{A60AE07B-FEF9-194F-AD45-4FFBFA0F23C4}"/>
              </a:ext>
            </a:extLst>
          </p:cNvPr>
          <p:cNvSpPr txBox="1">
            <a:spLocks/>
          </p:cNvSpPr>
          <p:nvPr/>
        </p:nvSpPr>
        <p:spPr>
          <a:xfrm>
            <a:off x="1066800" y="2533460"/>
            <a:ext cx="1618139"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Many </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interacting components </a:t>
            </a:r>
          </a:p>
        </p:txBody>
      </p:sp>
      <p:sp>
        <p:nvSpPr>
          <p:cNvPr id="26" name="Text Placeholder 2">
            <a:extLst>
              <a:ext uri="{FF2B5EF4-FFF2-40B4-BE49-F238E27FC236}">
                <a16:creationId xmlns:a16="http://schemas.microsoft.com/office/drawing/2014/main" id="{93E7988A-3923-452E-A952-87F1836A740C}"/>
              </a:ext>
            </a:extLst>
          </p:cNvPr>
          <p:cNvSpPr txBox="1">
            <a:spLocks/>
          </p:cNvSpPr>
          <p:nvPr/>
        </p:nvSpPr>
        <p:spPr>
          <a:xfrm>
            <a:off x="1945557" y="4564240"/>
            <a:ext cx="2675706"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Participants are at all different stages of (behaviour) change</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p:txBody>
      </p:sp>
      <p:sp>
        <p:nvSpPr>
          <p:cNvPr id="37" name="Text Placeholder 2">
            <a:extLst>
              <a:ext uri="{FF2B5EF4-FFF2-40B4-BE49-F238E27FC236}">
                <a16:creationId xmlns:a16="http://schemas.microsoft.com/office/drawing/2014/main" id="{2622D61E-11CC-4512-A15E-33A72701136F}"/>
              </a:ext>
            </a:extLst>
          </p:cNvPr>
          <p:cNvSpPr txBox="1">
            <a:spLocks/>
          </p:cNvSpPr>
          <p:nvPr/>
        </p:nvSpPr>
        <p:spPr>
          <a:xfrm>
            <a:off x="2684939" y="1971746"/>
            <a:ext cx="2362201"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Intervention targets many different groups &amp; organizational levels</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p:txBody>
      </p:sp>
      <p:sp>
        <p:nvSpPr>
          <p:cNvPr id="38" name="Text Placeholder 2">
            <a:extLst>
              <a:ext uri="{FF2B5EF4-FFF2-40B4-BE49-F238E27FC236}">
                <a16:creationId xmlns:a16="http://schemas.microsoft.com/office/drawing/2014/main" id="{9989EF0A-92CA-4325-8100-0DAF22DB7F0C}"/>
              </a:ext>
            </a:extLst>
          </p:cNvPr>
          <p:cNvSpPr txBox="1">
            <a:spLocks/>
          </p:cNvSpPr>
          <p:nvPr/>
        </p:nvSpPr>
        <p:spPr>
          <a:xfrm>
            <a:off x="5688644" y="1971746"/>
            <a:ext cx="2047633"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Many related &amp; overlapping outcomes</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p:txBody>
      </p:sp>
      <p:sp>
        <p:nvSpPr>
          <p:cNvPr id="39" name="Text Placeholder 2">
            <a:extLst>
              <a:ext uri="{FF2B5EF4-FFF2-40B4-BE49-F238E27FC236}">
                <a16:creationId xmlns:a16="http://schemas.microsoft.com/office/drawing/2014/main" id="{2B85DBC4-988E-4283-BC44-EFDFDC31306A}"/>
              </a:ext>
            </a:extLst>
          </p:cNvPr>
          <p:cNvSpPr txBox="1">
            <a:spLocks/>
          </p:cNvSpPr>
          <p:nvPr/>
        </p:nvSpPr>
        <p:spPr>
          <a:xfrm>
            <a:off x="6068215" y="4564240"/>
            <a:ext cx="2274954"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Lots of flexibility &amp; tailoring of the intervention</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p:txBody>
      </p:sp>
      <p:grpSp>
        <p:nvGrpSpPr>
          <p:cNvPr id="2" name="Group 1">
            <a:extLst>
              <a:ext uri="{FF2B5EF4-FFF2-40B4-BE49-F238E27FC236}">
                <a16:creationId xmlns:a16="http://schemas.microsoft.com/office/drawing/2014/main" id="{AC0D81D3-483B-4D2A-9B38-94A847859C60}"/>
              </a:ext>
            </a:extLst>
          </p:cNvPr>
          <p:cNvGrpSpPr/>
          <p:nvPr/>
        </p:nvGrpSpPr>
        <p:grpSpPr>
          <a:xfrm>
            <a:off x="8769046" y="1895221"/>
            <a:ext cx="2675705" cy="2771699"/>
            <a:chOff x="8769046" y="1895221"/>
            <a:chExt cx="2675705" cy="2771699"/>
          </a:xfrm>
        </p:grpSpPr>
        <p:sp>
          <p:nvSpPr>
            <p:cNvPr id="35" name="Flowchart: Manual Operation 34">
              <a:extLst>
                <a:ext uri="{FF2B5EF4-FFF2-40B4-BE49-F238E27FC236}">
                  <a16:creationId xmlns:a16="http://schemas.microsoft.com/office/drawing/2014/main" id="{7D72DCD5-4289-4899-9E5C-38FBE32A237C}"/>
                </a:ext>
              </a:extLst>
            </p:cNvPr>
            <p:cNvSpPr/>
            <p:nvPr/>
          </p:nvSpPr>
          <p:spPr>
            <a:xfrm rot="5400000">
              <a:off x="8721049" y="1943218"/>
              <a:ext cx="2771699" cy="2675705"/>
            </a:xfrm>
            <a:prstGeom prst="flowChartManualOperation">
              <a:avLst/>
            </a:prstGeom>
            <a:solidFill>
              <a:srgbClr val="FED752">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41" name="Text Placeholder 2">
              <a:extLst>
                <a:ext uri="{FF2B5EF4-FFF2-40B4-BE49-F238E27FC236}">
                  <a16:creationId xmlns:a16="http://schemas.microsoft.com/office/drawing/2014/main" id="{3C6E046E-6610-4D7B-BAEF-CEAF5E7AFFFB}"/>
                </a:ext>
              </a:extLst>
            </p:cNvPr>
            <p:cNvSpPr txBox="1">
              <a:spLocks/>
            </p:cNvSpPr>
            <p:nvPr/>
          </p:nvSpPr>
          <p:spPr>
            <a:xfrm>
              <a:off x="8991107" y="2736307"/>
              <a:ext cx="2191010" cy="108952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Did it work??</a:t>
              </a:r>
              <a:endParaRPr kumimoji="0" lang="en-CA" sz="36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p:txBody>
        </p:sp>
      </p:grpSp>
      <p:pic>
        <p:nvPicPr>
          <p:cNvPr id="3" name="Picture 2" descr="64,200+ Asian Shock Stock Photos, Pictures &amp; Royalty-Free Images - iStock | Asian  shock face">
            <a:extLst>
              <a:ext uri="{FF2B5EF4-FFF2-40B4-BE49-F238E27FC236}">
                <a16:creationId xmlns:a16="http://schemas.microsoft.com/office/drawing/2014/main" id="{84BC3A0E-FAA4-483B-90C4-2AF3B1B54D0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92861" y="4084269"/>
            <a:ext cx="1439913" cy="959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89DD63-8546-442B-C562-36004211C65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Tree>
    <p:extLst>
      <p:ext uri="{BB962C8B-B14F-4D97-AF65-F5344CB8AC3E}">
        <p14:creationId xmlns:p14="http://schemas.microsoft.com/office/powerpoint/2010/main" val="1335224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404"/>
        <p:cNvGrpSpPr/>
        <p:nvPr/>
      </p:nvGrpSpPr>
      <p:grpSpPr>
        <a:xfrm>
          <a:off x="0" y="0"/>
          <a:ext cx="0" cy="0"/>
          <a:chOff x="0" y="0"/>
          <a:chExt cx="0" cy="0"/>
        </a:xfrm>
      </p:grpSpPr>
      <p:pic>
        <p:nvPicPr>
          <p:cNvPr id="405" name="Google Shape;405;p2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789350" y="-2404474"/>
            <a:ext cx="6180566" cy="6180547"/>
          </a:xfrm>
          <a:prstGeom prst="rect">
            <a:avLst/>
          </a:prstGeom>
          <a:noFill/>
          <a:ln>
            <a:noFill/>
          </a:ln>
        </p:spPr>
      </p:pic>
      <p:pic>
        <p:nvPicPr>
          <p:cNvPr id="406" name="Google Shape;406;p2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755583" y="2034717"/>
            <a:ext cx="6180566" cy="6180547"/>
          </a:xfrm>
          <a:prstGeom prst="rect">
            <a:avLst/>
          </a:prstGeom>
          <a:noFill/>
          <a:ln>
            <a:noFill/>
          </a:ln>
        </p:spPr>
      </p:pic>
      <p:grpSp>
        <p:nvGrpSpPr>
          <p:cNvPr id="407" name="Google Shape;407;p24"/>
          <p:cNvGrpSpPr/>
          <p:nvPr/>
        </p:nvGrpSpPr>
        <p:grpSpPr>
          <a:xfrm>
            <a:off x="4112594" y="2903664"/>
            <a:ext cx="1290405" cy="1278986"/>
            <a:chOff x="0" y="-38100"/>
            <a:chExt cx="712929" cy="706620"/>
          </a:xfrm>
        </p:grpSpPr>
        <p:sp>
          <p:nvSpPr>
            <p:cNvPr id="408" name="Google Shape;408;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E1E2E2"/>
            </a:solidFill>
            <a:ln>
              <a:no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933"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86611"/>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10" name="Google Shape;410;p24"/>
          <p:cNvGrpSpPr/>
          <p:nvPr/>
        </p:nvGrpSpPr>
        <p:grpSpPr>
          <a:xfrm>
            <a:off x="6981917" y="2903664"/>
            <a:ext cx="1290405" cy="1278986"/>
            <a:chOff x="0" y="-38100"/>
            <a:chExt cx="712929" cy="706620"/>
          </a:xfrm>
        </p:grpSpPr>
        <p:sp>
          <p:nvSpPr>
            <p:cNvPr id="411" name="Google Shape;411;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E1E2E2"/>
            </a:solidFill>
            <a:ln>
              <a:no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933"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86611"/>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13" name="Google Shape;413;p24"/>
          <p:cNvGrpSpPr/>
          <p:nvPr/>
        </p:nvGrpSpPr>
        <p:grpSpPr>
          <a:xfrm>
            <a:off x="9691960" y="2903664"/>
            <a:ext cx="1290405" cy="1278986"/>
            <a:chOff x="0" y="-38100"/>
            <a:chExt cx="712929" cy="706620"/>
          </a:xfrm>
        </p:grpSpPr>
        <p:sp>
          <p:nvSpPr>
            <p:cNvPr id="414" name="Google Shape;414;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E1E2E2"/>
            </a:solidFill>
            <a:ln>
              <a:no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933"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86611"/>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16" name="Google Shape;416;p24"/>
          <p:cNvGrpSpPr/>
          <p:nvPr/>
        </p:nvGrpSpPr>
        <p:grpSpPr>
          <a:xfrm>
            <a:off x="1263839" y="2903664"/>
            <a:ext cx="1290405" cy="1278986"/>
            <a:chOff x="0" y="-38100"/>
            <a:chExt cx="712929" cy="706620"/>
          </a:xfrm>
        </p:grpSpPr>
        <p:sp>
          <p:nvSpPr>
            <p:cNvPr id="417" name="Google Shape;417;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E1E2E2"/>
            </a:solidFill>
            <a:ln>
              <a:no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933"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86611"/>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19" name="Google Shape;419;p24"/>
          <p:cNvSpPr/>
          <p:nvPr/>
        </p:nvSpPr>
        <p:spPr>
          <a:xfrm>
            <a:off x="1689569" y="3435934"/>
            <a:ext cx="235744" cy="23574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2E6D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4"/>
          <p:cNvSpPr/>
          <p:nvPr/>
        </p:nvSpPr>
        <p:spPr>
          <a:xfrm>
            <a:off x="4420453" y="3423409"/>
            <a:ext cx="235744" cy="23574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2E6D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4"/>
          <p:cNvSpPr/>
          <p:nvPr/>
        </p:nvSpPr>
        <p:spPr>
          <a:xfrm>
            <a:off x="7415950" y="3429671"/>
            <a:ext cx="235744" cy="23574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2E6D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cs typeface="Arial"/>
              <a:sym typeface="Arial"/>
            </a:endParaRPr>
          </a:p>
        </p:txBody>
      </p:sp>
      <p:cxnSp>
        <p:nvCxnSpPr>
          <p:cNvPr id="422" name="Google Shape;422;p24"/>
          <p:cNvCxnSpPr/>
          <p:nvPr/>
        </p:nvCxnSpPr>
        <p:spPr>
          <a:xfrm rot="10800000" flipH="1">
            <a:off x="1925312" y="3541821"/>
            <a:ext cx="2495142" cy="11444"/>
          </a:xfrm>
          <a:prstGeom prst="straightConnector1">
            <a:avLst/>
          </a:prstGeom>
          <a:noFill/>
          <a:ln w="47625" cap="flat" cmpd="sng">
            <a:solidFill>
              <a:srgbClr val="82E6DE"/>
            </a:solidFill>
            <a:prstDash val="solid"/>
            <a:round/>
            <a:headEnd type="none" w="sm" len="sm"/>
            <a:tailEnd type="none" w="sm" len="sm"/>
          </a:ln>
        </p:spPr>
      </p:cxnSp>
      <p:cxnSp>
        <p:nvCxnSpPr>
          <p:cNvPr id="423" name="Google Shape;423;p24"/>
          <p:cNvCxnSpPr/>
          <p:nvPr/>
        </p:nvCxnSpPr>
        <p:spPr>
          <a:xfrm>
            <a:off x="4656197" y="3541528"/>
            <a:ext cx="2759753" cy="5770"/>
          </a:xfrm>
          <a:prstGeom prst="straightConnector1">
            <a:avLst/>
          </a:prstGeom>
          <a:noFill/>
          <a:ln w="47625" cap="flat" cmpd="sng">
            <a:solidFill>
              <a:srgbClr val="82E6DE"/>
            </a:solidFill>
            <a:prstDash val="solid"/>
            <a:round/>
            <a:headEnd type="none" w="sm" len="sm"/>
            <a:tailEnd type="none" w="sm" len="sm"/>
          </a:ln>
        </p:spPr>
      </p:cxnSp>
      <p:cxnSp>
        <p:nvCxnSpPr>
          <p:cNvPr id="424" name="Google Shape;424;p24"/>
          <p:cNvCxnSpPr/>
          <p:nvPr/>
        </p:nvCxnSpPr>
        <p:spPr>
          <a:xfrm>
            <a:off x="9015007" y="3539159"/>
            <a:ext cx="1338427" cy="0"/>
          </a:xfrm>
          <a:prstGeom prst="straightConnector1">
            <a:avLst/>
          </a:prstGeom>
          <a:noFill/>
          <a:ln w="47625" cap="flat" cmpd="sng">
            <a:solidFill>
              <a:srgbClr val="82E6DE"/>
            </a:solidFill>
            <a:prstDash val="solid"/>
            <a:round/>
            <a:headEnd type="none" w="sm" len="sm"/>
            <a:tailEnd type="none" w="sm" len="sm"/>
          </a:ln>
        </p:spPr>
      </p:cxnSp>
      <p:sp>
        <p:nvSpPr>
          <p:cNvPr id="425" name="Google Shape;425;p24"/>
          <p:cNvSpPr/>
          <p:nvPr/>
        </p:nvSpPr>
        <p:spPr>
          <a:xfrm>
            <a:off x="10117690" y="3396266"/>
            <a:ext cx="235744" cy="23574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2E6D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cs typeface="Arial"/>
              <a:sym typeface="Arial"/>
            </a:endParaRPr>
          </a:p>
        </p:txBody>
      </p:sp>
      <p:cxnSp>
        <p:nvCxnSpPr>
          <p:cNvPr id="426" name="Google Shape;426;p24"/>
          <p:cNvCxnSpPr/>
          <p:nvPr/>
        </p:nvCxnSpPr>
        <p:spPr>
          <a:xfrm rot="10800000" flipH="1">
            <a:off x="7651692" y="3539371"/>
            <a:ext cx="1611225" cy="7615"/>
          </a:xfrm>
          <a:prstGeom prst="straightConnector1">
            <a:avLst/>
          </a:prstGeom>
          <a:noFill/>
          <a:ln w="47625" cap="flat" cmpd="sng">
            <a:solidFill>
              <a:srgbClr val="82E6DE"/>
            </a:solidFill>
            <a:prstDash val="solid"/>
            <a:round/>
            <a:headEnd type="none" w="sm" len="sm"/>
            <a:tailEnd type="none" w="sm" len="sm"/>
          </a:ln>
        </p:spPr>
      </p:cxnSp>
      <p:grpSp>
        <p:nvGrpSpPr>
          <p:cNvPr id="427" name="Google Shape;427;p24"/>
          <p:cNvGrpSpPr/>
          <p:nvPr/>
        </p:nvGrpSpPr>
        <p:grpSpPr>
          <a:xfrm>
            <a:off x="4010994" y="2802064"/>
            <a:ext cx="1290405" cy="1278986"/>
            <a:chOff x="0" y="-38100"/>
            <a:chExt cx="712929" cy="706620"/>
          </a:xfrm>
        </p:grpSpPr>
        <p:sp>
          <p:nvSpPr>
            <p:cNvPr id="428" name="Google Shape;428;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82E6DE"/>
            </a:solidFill>
            <a:ln>
              <a:no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933"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86611"/>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30" name="Google Shape;430;p24"/>
          <p:cNvGrpSpPr/>
          <p:nvPr/>
        </p:nvGrpSpPr>
        <p:grpSpPr>
          <a:xfrm>
            <a:off x="6880317" y="2802064"/>
            <a:ext cx="1290405" cy="1278986"/>
            <a:chOff x="0" y="-38100"/>
            <a:chExt cx="712929" cy="706620"/>
          </a:xfrm>
        </p:grpSpPr>
        <p:sp>
          <p:nvSpPr>
            <p:cNvPr id="431" name="Google Shape;431;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82E6DE"/>
            </a:solidFill>
            <a:ln>
              <a:no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933"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86611"/>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33" name="Google Shape;433;p24"/>
          <p:cNvGrpSpPr/>
          <p:nvPr/>
        </p:nvGrpSpPr>
        <p:grpSpPr>
          <a:xfrm>
            <a:off x="9590360" y="2802064"/>
            <a:ext cx="1290405" cy="1278986"/>
            <a:chOff x="0" y="-38100"/>
            <a:chExt cx="712929" cy="706620"/>
          </a:xfrm>
        </p:grpSpPr>
        <p:sp>
          <p:nvSpPr>
            <p:cNvPr id="434" name="Google Shape;434;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82E6DE"/>
            </a:solidFill>
            <a:ln>
              <a:no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933"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86611"/>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36" name="Google Shape;436;p24"/>
          <p:cNvGrpSpPr/>
          <p:nvPr/>
        </p:nvGrpSpPr>
        <p:grpSpPr>
          <a:xfrm>
            <a:off x="1162239" y="2802064"/>
            <a:ext cx="1290405" cy="1278986"/>
            <a:chOff x="0" y="-38100"/>
            <a:chExt cx="712929" cy="706620"/>
          </a:xfrm>
        </p:grpSpPr>
        <p:sp>
          <p:nvSpPr>
            <p:cNvPr id="437" name="Google Shape;437;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82E6DE"/>
            </a:solidFill>
            <a:ln>
              <a:no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933"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86611"/>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39" name="Google Shape;439;p24"/>
          <p:cNvSpPr txBox="1"/>
          <p:nvPr/>
        </p:nvSpPr>
        <p:spPr>
          <a:xfrm>
            <a:off x="685800" y="679451"/>
            <a:ext cx="10820400" cy="1970026"/>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20000"/>
              </a:lnSpc>
              <a:spcBef>
                <a:spcPts val="0"/>
              </a:spcBef>
              <a:spcAft>
                <a:spcPts val="0"/>
              </a:spcAft>
              <a:buClr>
                <a:srgbClr val="000000"/>
              </a:buClr>
              <a:buSzTx/>
              <a:buFont typeface="Arial"/>
              <a:buNone/>
              <a:tabLst/>
              <a:defRPr/>
            </a:pPr>
            <a:r>
              <a:rPr kumimoji="0" lang="en-US" sz="5334" b="0" i="0" u="none" strike="noStrike" kern="0" cap="none" spc="0" normalizeH="0" baseline="0" noProof="0" dirty="0">
                <a:ln>
                  <a:noFill/>
                </a:ln>
                <a:solidFill>
                  <a:srgbClr val="423939"/>
                </a:solidFill>
                <a:effectLst/>
                <a:uLnTx/>
                <a:uFillTx/>
                <a:latin typeface="Lora"/>
                <a:ea typeface="Lora"/>
                <a:cs typeface="Lora"/>
                <a:sym typeface="Lora"/>
              </a:rPr>
              <a:t>Learning from evaluation with Northern OHTs</a:t>
            </a:r>
            <a:endParaRPr kumimoji="0" sz="933" b="0" i="0" u="none" strike="noStrike" kern="0" cap="none" spc="0" normalizeH="0" baseline="0" noProof="0" dirty="0">
              <a:ln>
                <a:noFill/>
              </a:ln>
              <a:solidFill>
                <a:srgbClr val="000000"/>
              </a:solidFill>
              <a:effectLst/>
              <a:uLnTx/>
              <a:uFillTx/>
              <a:latin typeface="Arial"/>
              <a:cs typeface="Arial"/>
              <a:sym typeface="Arial"/>
            </a:endParaRPr>
          </a:p>
        </p:txBody>
      </p:sp>
      <p:sp>
        <p:nvSpPr>
          <p:cNvPr id="440" name="Google Shape;440;p24"/>
          <p:cNvSpPr txBox="1"/>
          <p:nvPr/>
        </p:nvSpPr>
        <p:spPr>
          <a:xfrm>
            <a:off x="685801" y="4358041"/>
            <a:ext cx="2243283" cy="78778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20006"/>
              </a:lnSpc>
              <a:spcBef>
                <a:spcPts val="0"/>
              </a:spcBef>
              <a:spcAft>
                <a:spcPts val="0"/>
              </a:spcAft>
              <a:buClr>
                <a:srgbClr val="000000"/>
              </a:buClr>
              <a:buSzTx/>
              <a:buFont typeface="Arial"/>
              <a:buNone/>
              <a:tabLst/>
              <a:defRPr/>
            </a:pPr>
            <a:r>
              <a:rPr kumimoji="0" lang="en-US" sz="2133" b="0" i="0" u="none" strike="noStrike" kern="0" cap="none" spc="0" normalizeH="0" baseline="0" noProof="0" dirty="0">
                <a:ln>
                  <a:noFill/>
                </a:ln>
                <a:solidFill>
                  <a:srgbClr val="000000"/>
                </a:solidFill>
                <a:effectLst/>
                <a:uLnTx/>
                <a:uFillTx/>
                <a:latin typeface="Raleway"/>
                <a:ea typeface="Raleway"/>
                <a:cs typeface="Raleway"/>
                <a:sym typeface="Raleway"/>
              </a:rPr>
              <a:t>Team-based works best</a:t>
            </a:r>
            <a:endParaRPr kumimoji="0" sz="933" b="0" i="0" u="none" strike="noStrike" kern="0" cap="none" spc="0" normalizeH="0" baseline="0" noProof="0" dirty="0">
              <a:ln>
                <a:noFill/>
              </a:ln>
              <a:solidFill>
                <a:srgbClr val="000000"/>
              </a:solidFill>
              <a:effectLst/>
              <a:uLnTx/>
              <a:uFillTx/>
              <a:latin typeface="Arial"/>
              <a:cs typeface="Arial"/>
              <a:sym typeface="Arial"/>
            </a:endParaRPr>
          </a:p>
        </p:txBody>
      </p:sp>
      <p:sp>
        <p:nvSpPr>
          <p:cNvPr id="441" name="Google Shape;441;p24"/>
          <p:cNvSpPr txBox="1"/>
          <p:nvPr/>
        </p:nvSpPr>
        <p:spPr>
          <a:xfrm>
            <a:off x="929491" y="5633187"/>
            <a:ext cx="1779600" cy="738279"/>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 typeface="Arial"/>
              <a:buNone/>
              <a:tabLst/>
              <a:defRPr/>
            </a:pPr>
            <a:r>
              <a:rPr kumimoji="0" lang="en-US" sz="1599" b="0" i="0" u="none" strike="noStrike" kern="0" cap="none" spc="0" normalizeH="0" baseline="0" noProof="0" dirty="0">
                <a:ln>
                  <a:noFill/>
                </a:ln>
                <a:solidFill>
                  <a:srgbClr val="000000"/>
                </a:solidFill>
                <a:effectLst/>
                <a:uLnTx/>
                <a:uFillTx/>
                <a:latin typeface="PT Sans"/>
                <a:ea typeface="PT Sans"/>
                <a:cs typeface="PT Sans"/>
                <a:sym typeface="PT Sans"/>
              </a:rPr>
              <a:t>Share the work, bring others along, use resources wisely</a:t>
            </a:r>
            <a:endParaRPr kumimoji="0" sz="933" b="0" i="0" u="none" strike="noStrike" kern="0" cap="none" spc="0" normalizeH="0" baseline="0" noProof="0" dirty="0">
              <a:ln>
                <a:noFill/>
              </a:ln>
              <a:solidFill>
                <a:srgbClr val="000000"/>
              </a:solidFill>
              <a:effectLst/>
              <a:uLnTx/>
              <a:uFillTx/>
              <a:latin typeface="Arial"/>
              <a:cs typeface="Arial"/>
              <a:sym typeface="Arial"/>
            </a:endParaRPr>
          </a:p>
        </p:txBody>
      </p:sp>
      <p:sp>
        <p:nvSpPr>
          <p:cNvPr id="442" name="Google Shape;442;p24"/>
          <p:cNvSpPr txBox="1"/>
          <p:nvPr/>
        </p:nvSpPr>
        <p:spPr>
          <a:xfrm>
            <a:off x="3534556" y="4374677"/>
            <a:ext cx="2243283" cy="118167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20006"/>
              </a:lnSpc>
              <a:spcBef>
                <a:spcPts val="0"/>
              </a:spcBef>
              <a:spcAft>
                <a:spcPts val="0"/>
              </a:spcAft>
              <a:buClr>
                <a:srgbClr val="000000"/>
              </a:buClr>
              <a:buSzTx/>
              <a:buFont typeface="Arial"/>
              <a:buNone/>
              <a:tabLst/>
              <a:defRPr/>
            </a:pPr>
            <a:r>
              <a:rPr kumimoji="0" lang="en-US" sz="2133" b="0" i="0" u="none" strike="noStrike" kern="0" cap="none" spc="0" normalizeH="0" baseline="0" noProof="0" dirty="0">
                <a:ln>
                  <a:noFill/>
                </a:ln>
                <a:solidFill>
                  <a:srgbClr val="000000"/>
                </a:solidFill>
                <a:effectLst/>
                <a:uLnTx/>
                <a:uFillTx/>
                <a:latin typeface="Raleway"/>
                <a:ea typeface="Raleway"/>
                <a:cs typeface="Raleway"/>
                <a:sym typeface="Raleway"/>
              </a:rPr>
              <a:t>Make capacity-building part of the strategy</a:t>
            </a:r>
            <a:endParaRPr kumimoji="0" sz="933" b="0" i="0" u="none" strike="noStrike" kern="0" cap="none" spc="0" normalizeH="0" baseline="0" noProof="0" dirty="0">
              <a:ln>
                <a:noFill/>
              </a:ln>
              <a:solidFill>
                <a:srgbClr val="000000"/>
              </a:solidFill>
              <a:effectLst/>
              <a:uLnTx/>
              <a:uFillTx/>
              <a:latin typeface="Arial"/>
              <a:cs typeface="Arial"/>
              <a:sym typeface="Arial"/>
            </a:endParaRPr>
          </a:p>
        </p:txBody>
      </p:sp>
      <p:sp>
        <p:nvSpPr>
          <p:cNvPr id="443" name="Google Shape;443;p24"/>
          <p:cNvSpPr txBox="1"/>
          <p:nvPr/>
        </p:nvSpPr>
        <p:spPr>
          <a:xfrm>
            <a:off x="3735897" y="5848063"/>
            <a:ext cx="1840600" cy="492186"/>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 typeface="Arial"/>
              <a:buNone/>
              <a:tabLst/>
              <a:defRPr/>
            </a:pPr>
            <a:r>
              <a:rPr kumimoji="0" lang="en-US" sz="1599" b="0" i="0" u="none" strike="noStrike" kern="0" cap="none" spc="0" normalizeH="0" baseline="0" noProof="0" dirty="0">
                <a:ln>
                  <a:noFill/>
                </a:ln>
                <a:solidFill>
                  <a:srgbClr val="000000"/>
                </a:solidFill>
                <a:effectLst/>
                <a:uLnTx/>
                <a:uFillTx/>
                <a:latin typeface="PT Sans"/>
                <a:cs typeface="Arial"/>
                <a:sym typeface="PT Sans"/>
              </a:rPr>
              <a:t>Helps to manage the power dynamics too</a:t>
            </a:r>
            <a:endParaRPr kumimoji="0" sz="933" b="0" i="0" u="none" strike="noStrike" kern="0" cap="none" spc="0" normalizeH="0" baseline="0" noProof="0" dirty="0">
              <a:ln>
                <a:noFill/>
              </a:ln>
              <a:solidFill>
                <a:srgbClr val="000000"/>
              </a:solidFill>
              <a:effectLst/>
              <a:uLnTx/>
              <a:uFillTx/>
              <a:latin typeface="Arial"/>
              <a:cs typeface="Arial"/>
              <a:sym typeface="Arial"/>
            </a:endParaRPr>
          </a:p>
        </p:txBody>
      </p:sp>
      <p:sp>
        <p:nvSpPr>
          <p:cNvPr id="444" name="Google Shape;444;p24"/>
          <p:cNvSpPr txBox="1"/>
          <p:nvPr/>
        </p:nvSpPr>
        <p:spPr>
          <a:xfrm>
            <a:off x="9113921" y="4374677"/>
            <a:ext cx="2243283" cy="118167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20006"/>
              </a:lnSpc>
              <a:spcBef>
                <a:spcPts val="0"/>
              </a:spcBef>
              <a:spcAft>
                <a:spcPts val="0"/>
              </a:spcAft>
              <a:buClr>
                <a:srgbClr val="000000"/>
              </a:buClr>
              <a:buSzTx/>
              <a:buFont typeface="Arial"/>
              <a:buNone/>
              <a:tabLst/>
              <a:defRPr/>
            </a:pPr>
            <a:r>
              <a:rPr kumimoji="0" lang="en-US" sz="2133" b="0" i="0" u="none" strike="noStrike" kern="0" cap="none" spc="0" normalizeH="0" baseline="0" noProof="0" dirty="0">
                <a:ln>
                  <a:noFill/>
                </a:ln>
                <a:solidFill>
                  <a:srgbClr val="000000"/>
                </a:solidFill>
                <a:effectLst/>
                <a:uLnTx/>
                <a:uFillTx/>
                <a:latin typeface="Raleway"/>
                <a:cs typeface="Arial"/>
                <a:sym typeface="Raleway"/>
              </a:rPr>
              <a:t>Know the “so what” ahead of time</a:t>
            </a:r>
            <a:endParaRPr kumimoji="0" sz="933" b="0" i="0" u="none" strike="noStrike" kern="0" cap="none" spc="0" normalizeH="0" baseline="0" noProof="0" dirty="0">
              <a:ln>
                <a:noFill/>
              </a:ln>
              <a:solidFill>
                <a:srgbClr val="000000"/>
              </a:solidFill>
              <a:effectLst/>
              <a:uLnTx/>
              <a:uFillTx/>
              <a:latin typeface="Arial"/>
              <a:cs typeface="Arial"/>
              <a:sym typeface="Arial"/>
            </a:endParaRPr>
          </a:p>
        </p:txBody>
      </p:sp>
      <p:sp>
        <p:nvSpPr>
          <p:cNvPr id="445" name="Google Shape;445;p24"/>
          <p:cNvSpPr txBox="1"/>
          <p:nvPr/>
        </p:nvSpPr>
        <p:spPr>
          <a:xfrm>
            <a:off x="9353762" y="5601022"/>
            <a:ext cx="1763600" cy="738279"/>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 typeface="Arial"/>
              <a:buNone/>
              <a:tabLst/>
              <a:defRPr/>
            </a:pPr>
            <a:r>
              <a:rPr kumimoji="0" lang="en-US" sz="1599" b="0" i="0" u="none" strike="noStrike" kern="0" cap="none" spc="0" normalizeH="0" baseline="0" noProof="0" dirty="0">
                <a:ln>
                  <a:noFill/>
                </a:ln>
                <a:solidFill>
                  <a:srgbClr val="000000"/>
                </a:solidFill>
                <a:effectLst/>
                <a:uLnTx/>
                <a:uFillTx/>
                <a:latin typeface="PT Sans"/>
                <a:ea typeface="PT Sans"/>
                <a:cs typeface="PT Sans"/>
                <a:sym typeface="PT Sans"/>
              </a:rPr>
              <a:t>Commit to the action, know your why</a:t>
            </a:r>
            <a:endParaRPr kumimoji="0" sz="933" b="0" i="0" u="none" strike="noStrike" kern="0" cap="none" spc="0" normalizeH="0" baseline="0" noProof="0" dirty="0">
              <a:ln>
                <a:noFill/>
              </a:ln>
              <a:solidFill>
                <a:srgbClr val="000000"/>
              </a:solidFill>
              <a:effectLst/>
              <a:uLnTx/>
              <a:uFillTx/>
              <a:latin typeface="Arial"/>
              <a:cs typeface="Arial"/>
              <a:sym typeface="Arial"/>
            </a:endParaRPr>
          </a:p>
        </p:txBody>
      </p:sp>
      <p:sp>
        <p:nvSpPr>
          <p:cNvPr id="446" name="Google Shape;446;p24"/>
          <p:cNvSpPr txBox="1"/>
          <p:nvPr/>
        </p:nvSpPr>
        <p:spPr>
          <a:xfrm>
            <a:off x="6403879" y="4374677"/>
            <a:ext cx="2243283" cy="78778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20006"/>
              </a:lnSpc>
              <a:spcBef>
                <a:spcPts val="0"/>
              </a:spcBef>
              <a:spcAft>
                <a:spcPts val="0"/>
              </a:spcAft>
              <a:buClr>
                <a:srgbClr val="000000"/>
              </a:buClr>
              <a:buSzTx/>
              <a:buFont typeface="Arial"/>
              <a:buNone/>
              <a:tabLst/>
              <a:defRPr/>
            </a:pPr>
            <a:r>
              <a:rPr kumimoji="0" lang="en-US" sz="2133" b="0" i="0" u="none" strike="noStrike" kern="0" cap="none" spc="0" normalizeH="0" baseline="0" noProof="0" dirty="0">
                <a:ln>
                  <a:noFill/>
                </a:ln>
                <a:solidFill>
                  <a:srgbClr val="000000"/>
                </a:solidFill>
                <a:effectLst/>
                <a:uLnTx/>
                <a:uFillTx/>
                <a:latin typeface="Raleway"/>
                <a:ea typeface="Raleway"/>
                <a:cs typeface="Raleway"/>
                <a:sym typeface="Raleway"/>
              </a:rPr>
              <a:t>Data collection is inevitable</a:t>
            </a:r>
            <a:endParaRPr kumimoji="0" sz="933" b="0" i="0" u="none" strike="noStrike" kern="0" cap="none" spc="0" normalizeH="0" baseline="0" noProof="0" dirty="0">
              <a:ln>
                <a:noFill/>
              </a:ln>
              <a:solidFill>
                <a:srgbClr val="000000"/>
              </a:solidFill>
              <a:effectLst/>
              <a:uLnTx/>
              <a:uFillTx/>
              <a:latin typeface="Arial"/>
              <a:cs typeface="Arial"/>
              <a:sym typeface="Arial"/>
            </a:endParaRPr>
          </a:p>
        </p:txBody>
      </p:sp>
      <p:sp>
        <p:nvSpPr>
          <p:cNvPr id="447" name="Google Shape;447;p24"/>
          <p:cNvSpPr txBox="1"/>
          <p:nvPr/>
        </p:nvSpPr>
        <p:spPr>
          <a:xfrm>
            <a:off x="6592922" y="5134598"/>
            <a:ext cx="1881800" cy="1230465"/>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 typeface="Arial"/>
              <a:buNone/>
              <a:tabLst/>
              <a:defRPr/>
            </a:pPr>
            <a:r>
              <a:rPr kumimoji="0" lang="en-US" sz="1599" b="0" i="0" u="none" strike="noStrike" kern="0" cap="none" spc="0" normalizeH="0" baseline="0" noProof="0" dirty="0">
                <a:ln>
                  <a:noFill/>
                </a:ln>
                <a:solidFill>
                  <a:srgbClr val="000000"/>
                </a:solidFill>
                <a:effectLst/>
                <a:uLnTx/>
                <a:uFillTx/>
                <a:latin typeface="PT Sans"/>
                <a:ea typeface="PT Sans"/>
                <a:cs typeface="PT Sans"/>
                <a:sym typeface="PT Sans"/>
              </a:rPr>
              <a:t>Needs to be done carefully, strategically, and with transparent governance. </a:t>
            </a:r>
            <a:endParaRPr kumimoji="0" sz="933" b="0" i="0" u="none" strike="noStrike" kern="0" cap="none" spc="0" normalizeH="0" baseline="0" noProof="0" dirty="0">
              <a:ln>
                <a:noFill/>
              </a:ln>
              <a:solidFill>
                <a:srgbClr val="000000"/>
              </a:solidFill>
              <a:effectLst/>
              <a:uLnTx/>
              <a:uFillTx/>
              <a:latin typeface="Arial"/>
              <a:cs typeface="Arial"/>
              <a:sym typeface="Arial"/>
            </a:endParaRPr>
          </a:p>
        </p:txBody>
      </p:sp>
      <p:pic>
        <p:nvPicPr>
          <p:cNvPr id="448" name="Google Shape;448;p2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880767" y="5754394"/>
            <a:ext cx="671600" cy="679741"/>
          </a:xfrm>
          <a:prstGeom prst="rect">
            <a:avLst/>
          </a:prstGeom>
          <a:noFill/>
          <a:ln>
            <a:noFill/>
          </a:ln>
        </p:spPr>
      </p:pic>
      <p:pic>
        <p:nvPicPr>
          <p:cNvPr id="449" name="Google Shape;449;p24"/>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338728" y="3135592"/>
            <a:ext cx="736633" cy="736633"/>
          </a:xfrm>
          <a:prstGeom prst="rect">
            <a:avLst/>
          </a:prstGeom>
          <a:noFill/>
          <a:ln>
            <a:noFill/>
          </a:ln>
        </p:spPr>
      </p:pic>
      <p:pic>
        <p:nvPicPr>
          <p:cNvPr id="451" name="Google Shape;451;p24"/>
          <p:cNvPicPr preferRelativeResize="0"/>
          <p:nvPr/>
        </p:nvPicPr>
        <p:blipFill>
          <a:blip r:embed="rId6">
            <a:alphaModFix/>
          </a:blip>
          <a:stretch>
            <a:fillRect/>
          </a:stretch>
        </p:blipFill>
        <p:spPr>
          <a:xfrm>
            <a:off x="7158718" y="3052793"/>
            <a:ext cx="777533" cy="777533"/>
          </a:xfrm>
          <a:prstGeom prst="rect">
            <a:avLst/>
          </a:prstGeom>
          <a:noFill/>
          <a:ln>
            <a:noFill/>
          </a:ln>
        </p:spPr>
      </p:pic>
      <p:pic>
        <p:nvPicPr>
          <p:cNvPr id="453" name="Google Shape;453;p24"/>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346401" y="-342750"/>
            <a:ext cx="1166183" cy="755067"/>
          </a:xfrm>
          <a:prstGeom prst="rect">
            <a:avLst/>
          </a:prstGeom>
          <a:noFill/>
          <a:ln>
            <a:noFill/>
          </a:ln>
        </p:spPr>
      </p:pic>
      <p:pic>
        <p:nvPicPr>
          <p:cNvPr id="2050" name="Picture 2" descr="Team - Free people icons">
            <a:extLst>
              <a:ext uri="{FF2B5EF4-FFF2-40B4-BE49-F238E27FC236}">
                <a16:creationId xmlns:a16="http://schemas.microsoft.com/office/drawing/2014/main" id="{BB183F91-D76E-7B1A-6F99-696F5293E1F8}"/>
              </a:ext>
            </a:extLst>
          </p:cNvPr>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335268" y="2972626"/>
            <a:ext cx="965661" cy="9656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8AA498-1FC5-DA53-A417-15EF1550DE18}"/>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29411" y="3009003"/>
            <a:ext cx="1003112" cy="100311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604B2-403C-7F11-97E9-9AB363CC57A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7EB8EA-4BD8-F5AC-4B73-A95482179D3B}"/>
              </a:ext>
            </a:extLst>
          </p:cNvPr>
          <p:cNvSpPr>
            <a:spLocks noGrp="1"/>
          </p:cNvSpPr>
          <p:nvPr>
            <p:ph type="sldNum" sz="quarter" idx="4294967295"/>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200" b="0" i="0" u="none" strike="noStrike" kern="0" cap="none" spc="0" normalizeH="0" baseline="0" noProof="0" smtClean="0">
                <a:ln>
                  <a:noFill/>
                </a:ln>
                <a:solidFill>
                  <a:srgbClr val="0A1A3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7A068D6B-276C-8C3F-AE73-168A32592637}"/>
              </a:ext>
            </a:extLst>
          </p:cNvPr>
          <p:cNvSpPr txBox="1"/>
          <p:nvPr/>
        </p:nvSpPr>
        <p:spPr>
          <a:xfrm>
            <a:off x="5253071" y="370016"/>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Poll 7</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75" t="28352" r="3050" b="16117"/>
          <a:stretch/>
        </p:blipFill>
        <p:spPr>
          <a:xfrm>
            <a:off x="3300885" y="1016347"/>
            <a:ext cx="5667270" cy="4664267"/>
          </a:xfrm>
          <a:prstGeom prst="rect">
            <a:avLst/>
          </a:prstGeom>
        </p:spPr>
      </p:pic>
    </p:spTree>
    <p:extLst>
      <p:ext uri="{BB962C8B-B14F-4D97-AF65-F5344CB8AC3E}">
        <p14:creationId xmlns:p14="http://schemas.microsoft.com/office/powerpoint/2010/main" val="212605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C13D799E-57FD-61A9-4047-C0487264AFA5}"/>
              </a:ext>
            </a:extLst>
          </p:cNvPr>
          <p:cNvSpPr txBox="1">
            <a:spLocks/>
          </p:cNvSpPr>
          <p:nvPr/>
        </p:nvSpPr>
        <p:spPr>
          <a:xfrm>
            <a:off x="-935487" y="2255488"/>
            <a:ext cx="4095266" cy="1169579"/>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b="1" kern="1200">
                <a:solidFill>
                  <a:srgbClr val="25A3DE"/>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2pPr>
            <a:lvl3pPr marL="9144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3pPr>
            <a:lvl4pPr marL="13716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4pPr>
            <a:lvl5pPr marL="18288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CA" sz="2400" dirty="0">
                <a:latin typeface="Arial" panose="020B0604020202020204" pitchFamily="34" charset="0"/>
                <a:cs typeface="Arial" panose="020B0604020202020204" pitchFamily="34" charset="0"/>
              </a:rPr>
              <a:t>LEARNING HEALTH SYSTEM ACTION FRAMEWORK</a:t>
            </a:r>
          </a:p>
        </p:txBody>
      </p:sp>
      <p:sp>
        <p:nvSpPr>
          <p:cNvPr id="5" name="Rectangle 4"/>
          <p:cNvSpPr/>
          <p:nvPr/>
        </p:nvSpPr>
        <p:spPr>
          <a:xfrm>
            <a:off x="223338" y="5539635"/>
            <a:ext cx="2513857"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1200" dirty="0">
                <a:ln w="0"/>
                <a:solidFill>
                  <a:schemeClr val="bg2">
                    <a:lumMod val="25000"/>
                  </a:schemeClr>
                </a:solidFill>
              </a:rPr>
              <a:t>SOURCE</a:t>
            </a:r>
            <a:r>
              <a:rPr lang="en-US" sz="1200" i="1" dirty="0">
                <a:ln w="0"/>
                <a:solidFill>
                  <a:schemeClr val="bg2">
                    <a:lumMod val="25000"/>
                  </a:schemeClr>
                </a:solidFill>
              </a:rPr>
              <a:t>: Institute for Better Health-Trillium Health Partners </a:t>
            </a:r>
            <a:r>
              <a:rPr lang="en-US" sz="1200" dirty="0">
                <a:ln w="0"/>
                <a:solidFill>
                  <a:schemeClr val="bg2">
                    <a:lumMod val="25000"/>
                  </a:schemeClr>
                </a:solidFill>
              </a:rPr>
              <a:t>(2023).   </a:t>
            </a:r>
          </a:p>
        </p:txBody>
      </p:sp>
      <p:pic>
        <p:nvPicPr>
          <p:cNvPr id="11" name="Picture 10">
            <a:extLst>
              <a:ext uri="{FF2B5EF4-FFF2-40B4-BE49-F238E27FC236}">
                <a16:creationId xmlns:a16="http://schemas.microsoft.com/office/drawing/2014/main" id="{D64EC049-CF44-C6C4-EDEB-FE236F3E3CBA}"/>
              </a:ext>
            </a:extLst>
          </p:cNvPr>
          <p:cNvPicPr>
            <a:picLocks noChangeAspect="1"/>
          </p:cNvPicPr>
          <p:nvPr/>
        </p:nvPicPr>
        <p:blipFill>
          <a:blip r:embed="rId3"/>
          <a:stretch>
            <a:fillRect/>
          </a:stretch>
        </p:blipFill>
        <p:spPr>
          <a:xfrm>
            <a:off x="3254943" y="0"/>
            <a:ext cx="8463197" cy="5849311"/>
          </a:xfrm>
          <a:prstGeom prst="rect">
            <a:avLst/>
          </a:prstGeom>
        </p:spPr>
      </p:pic>
      <p:pic>
        <p:nvPicPr>
          <p:cNvPr id="12" name="Picture 11" descr="A qr code with a white background&#10;&#10;Description automatically generated">
            <a:extLst>
              <a:ext uri="{FF2B5EF4-FFF2-40B4-BE49-F238E27FC236}">
                <a16:creationId xmlns:a16="http://schemas.microsoft.com/office/drawing/2014/main" id="{47CD88DE-0D74-2741-77E8-02BDB55809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08296" y="4579351"/>
            <a:ext cx="1545533" cy="1545533"/>
          </a:xfrm>
          <a:prstGeom prst="rect">
            <a:avLst/>
          </a:prstGeom>
        </p:spPr>
      </p:pic>
    </p:spTree>
    <p:extLst>
      <p:ext uri="{BB962C8B-B14F-4D97-AF65-F5344CB8AC3E}">
        <p14:creationId xmlns:p14="http://schemas.microsoft.com/office/powerpoint/2010/main" val="2020336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defPPr>
              <a:defRPr lang="en-US"/>
            </a:defPPr>
            <a:lvl1pPr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812760"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625519"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2438278"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3251037" algn="l" defTabSz="81276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4063797" algn="l" defTabSz="812760" rtl="0" eaLnBrk="1" latinLnBrk="0" hangingPunct="1">
              <a:defRPr kern="1200">
                <a:solidFill>
                  <a:schemeClr val="tx1"/>
                </a:solidFill>
                <a:latin typeface="Calibri" charset="0"/>
                <a:ea typeface="ＭＳ Ｐゴシック" charset="0"/>
                <a:cs typeface="ＭＳ Ｐゴシック" charset="0"/>
              </a:defRPr>
            </a:lvl6pPr>
            <a:lvl7pPr marL="4876557" algn="l" defTabSz="812760" rtl="0" eaLnBrk="1" latinLnBrk="0" hangingPunct="1">
              <a:defRPr kern="1200">
                <a:solidFill>
                  <a:schemeClr val="tx1"/>
                </a:solidFill>
                <a:latin typeface="Calibri" charset="0"/>
                <a:ea typeface="ＭＳ Ｐゴシック" charset="0"/>
                <a:cs typeface="ＭＳ Ｐゴシック" charset="0"/>
              </a:defRPr>
            </a:lvl7pPr>
            <a:lvl8pPr marL="5689315" algn="l" defTabSz="812760" rtl="0" eaLnBrk="1" latinLnBrk="0" hangingPunct="1">
              <a:defRPr kern="1200">
                <a:solidFill>
                  <a:schemeClr val="tx1"/>
                </a:solidFill>
                <a:latin typeface="Calibri" charset="0"/>
                <a:ea typeface="ＭＳ Ｐゴシック" charset="0"/>
                <a:cs typeface="ＭＳ Ｐゴシック" charset="0"/>
              </a:defRPr>
            </a:lvl8pPr>
            <a:lvl9pPr marL="6502075" algn="l" defTabSz="81276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l" defTabSz="812760" rtl="0" eaLnBrk="1" fontAlgn="base" latinLnBrk="0" hangingPunct="1">
              <a:lnSpc>
                <a:spcPct val="100000"/>
              </a:lnSpc>
              <a:spcBef>
                <a:spcPct val="0"/>
              </a:spcBef>
              <a:spcAft>
                <a:spcPct val="0"/>
              </a:spcAft>
              <a:buClrTx/>
              <a:buSzTx/>
              <a:buFontTx/>
              <a:buNone/>
              <a:tabLst/>
              <a:defRPr/>
            </a:pPr>
            <a:fld id="{449F1AC2-8856-C94D-A2AD-812EFE31DAC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l" defTabSz="81276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6" name="Text Placeholder 5">
            <a:extLst>
              <a:ext uri="{FF2B5EF4-FFF2-40B4-BE49-F238E27FC236}">
                <a16:creationId xmlns:a16="http://schemas.microsoft.com/office/drawing/2014/main" id="{5E674C1F-0BC1-CB55-24D4-0330109CBAB7}"/>
              </a:ext>
            </a:extLst>
          </p:cNvPr>
          <p:cNvSpPr>
            <a:spLocks noGrp="1"/>
          </p:cNvSpPr>
          <p:nvPr>
            <p:ph type="body" sz="quarter" idx="13"/>
          </p:nvPr>
        </p:nvSpPr>
        <p:spPr/>
        <p:txBody>
          <a:bodyPr/>
          <a:lstStyle/>
          <a:p>
            <a:r>
              <a:rPr lang="en-US" dirty="0"/>
              <a:t>LHS Capabilities – Evaluation </a:t>
            </a:r>
          </a:p>
        </p:txBody>
      </p:sp>
      <p:sp>
        <p:nvSpPr>
          <p:cNvPr id="7" name="Title 1">
            <a:extLst>
              <a:ext uri="{FF2B5EF4-FFF2-40B4-BE49-F238E27FC236}">
                <a16:creationId xmlns:a16="http://schemas.microsoft.com/office/drawing/2014/main" id="{7D8A8024-224B-C0CE-6429-B6FE5C9326C2}"/>
              </a:ext>
            </a:extLst>
          </p:cNvPr>
          <p:cNvSpPr txBox="1">
            <a:spLocks/>
          </p:cNvSpPr>
          <p:nvPr/>
        </p:nvSpPr>
        <p:spPr>
          <a:xfrm>
            <a:off x="642257" y="176665"/>
            <a:ext cx="10515600" cy="1325563"/>
          </a:xfrm>
          <a:prstGeom prst="rect">
            <a:avLst/>
          </a:prstGeom>
        </p:spPr>
        <p:txBody>
          <a:bodyPr vert="horz" lIns="121920" tIns="60960" rIns="121920" bIns="6096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09585"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002A5C"/>
              </a:solidFill>
              <a:effectLst/>
              <a:uLnTx/>
              <a:uFillTx/>
              <a:latin typeface="Calibri"/>
              <a:ea typeface="ＭＳ Ｐゴシック"/>
              <a:cs typeface="+mj-cs"/>
            </a:endParaRPr>
          </a:p>
        </p:txBody>
      </p:sp>
      <p:graphicFrame>
        <p:nvGraphicFramePr>
          <p:cNvPr id="3" name="Chart 2">
            <a:extLst>
              <a:ext uri="{FF2B5EF4-FFF2-40B4-BE49-F238E27FC236}">
                <a16:creationId xmlns:a16="http://schemas.microsoft.com/office/drawing/2014/main" id="{29FF0DF5-2626-AA80-3C10-246009A8FF22}"/>
              </a:ext>
            </a:extLst>
          </p:cNvPr>
          <p:cNvGraphicFramePr>
            <a:graphicFrameLocks noGrp="1"/>
          </p:cNvGraphicFramePr>
          <p:nvPr/>
        </p:nvGraphicFramePr>
        <p:xfrm>
          <a:off x="338219" y="1371778"/>
          <a:ext cx="11657838" cy="48875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587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0F5301-FBE6-966A-32DA-702C9A358B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82257" y="6241706"/>
            <a:ext cx="2261155" cy="587871"/>
          </a:xfrm>
          <a:prstGeom prst="rect">
            <a:avLst/>
          </a:prstGeom>
        </p:spPr>
      </p:pic>
      <p:pic>
        <p:nvPicPr>
          <p:cNvPr id="3" name="Picture 2" descr="HSPN (@infohspn) / X">
            <a:extLst>
              <a:ext uri="{FF2B5EF4-FFF2-40B4-BE49-F238E27FC236}">
                <a16:creationId xmlns:a16="http://schemas.microsoft.com/office/drawing/2014/main" id="{1961AD15-E734-03FF-DD37-1EC83064986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5555" y="6428114"/>
            <a:ext cx="1271639" cy="2150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DA5101-252B-0706-6AC1-FFD001AD76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9955" y="2734555"/>
            <a:ext cx="1704700" cy="1828800"/>
          </a:xfrm>
          <a:prstGeom prst="rect">
            <a:avLst/>
          </a:prstGeom>
        </p:spPr>
      </p:pic>
      <p:pic>
        <p:nvPicPr>
          <p:cNvPr id="8" name="Picture 7">
            <a:extLst>
              <a:ext uri="{FF2B5EF4-FFF2-40B4-BE49-F238E27FC236}">
                <a16:creationId xmlns:a16="http://schemas.microsoft.com/office/drawing/2014/main" id="{5119E828-C6DE-51B2-AAC7-12437EE779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3475" y="727840"/>
            <a:ext cx="1797660" cy="1828800"/>
          </a:xfrm>
          <a:prstGeom prst="rect">
            <a:avLst/>
          </a:prstGeom>
        </p:spPr>
      </p:pic>
      <p:pic>
        <p:nvPicPr>
          <p:cNvPr id="9" name="Picture 8">
            <a:extLst>
              <a:ext uri="{FF2B5EF4-FFF2-40B4-BE49-F238E27FC236}">
                <a16:creationId xmlns:a16="http://schemas.microsoft.com/office/drawing/2014/main" id="{13F39AD8-6118-2D0C-7A4A-D810E42760D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84355" y="4728569"/>
            <a:ext cx="1675900" cy="1828800"/>
          </a:xfrm>
          <a:prstGeom prst="rect">
            <a:avLst/>
          </a:prstGeom>
        </p:spPr>
      </p:pic>
      <p:sp>
        <p:nvSpPr>
          <p:cNvPr id="12" name="TextBox 11">
            <a:extLst>
              <a:ext uri="{FF2B5EF4-FFF2-40B4-BE49-F238E27FC236}">
                <a16:creationId xmlns:a16="http://schemas.microsoft.com/office/drawing/2014/main" id="{40C4B3D5-17C9-21A7-9992-CEA0C2385206}"/>
              </a:ext>
            </a:extLst>
          </p:cNvPr>
          <p:cNvSpPr txBox="1"/>
          <p:nvPr/>
        </p:nvSpPr>
        <p:spPr>
          <a:xfrm>
            <a:off x="2133600" y="2030236"/>
            <a:ext cx="5448300" cy="767133"/>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txBody>
          <a:bodyPr wrap="square">
            <a:spAutoFit/>
          </a:bodyPr>
          <a:lstStyle/>
          <a:p>
            <a:pPr>
              <a:lnSpc>
                <a:spcPct val="107000"/>
              </a:lnSpc>
              <a:spcAft>
                <a:spcPts val="800"/>
              </a:spcAft>
            </a:pPr>
            <a:r>
              <a:rPr lang="en-US" sz="1400" b="1" kern="100" dirty="0">
                <a:ea typeface="Calibri" panose="020F0502020204030204" pitchFamily="34" charset="0"/>
                <a:cs typeface="Times New Roman" panose="02020603050405020304" pitchFamily="18" charset="0"/>
              </a:rPr>
              <a:t>Lack of resources for qualitative data analysis</a:t>
            </a:r>
            <a:r>
              <a:rPr lang="en-US" sz="1400" kern="100" dirty="0">
                <a:ea typeface="Calibri" panose="020F0502020204030204" pitchFamily="34" charset="0"/>
                <a:cs typeface="Times New Roman" panose="02020603050405020304" pitchFamily="18" charset="0"/>
              </a:rPr>
              <a:t>: “</a:t>
            </a:r>
            <a:r>
              <a:rPr lang="en-US" sz="1400" i="1" kern="100" dirty="0">
                <a:ea typeface="Calibri" panose="020F0502020204030204" pitchFamily="34" charset="0"/>
                <a:cs typeface="Times New Roman" panose="02020603050405020304" pitchFamily="18" charset="0"/>
              </a:rPr>
              <a:t>One barrier is that we have many more resources dedicated to quantitative analyses compared with qualitative analyses” (Director, Program 3)</a:t>
            </a:r>
            <a:endParaRPr lang="en-US" sz="1400" kern="100" dirty="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58A7B35-FF34-3A0F-75ED-572C893A6966}"/>
              </a:ext>
            </a:extLst>
          </p:cNvPr>
          <p:cNvSpPr txBox="1"/>
          <p:nvPr/>
        </p:nvSpPr>
        <p:spPr>
          <a:xfrm>
            <a:off x="2133600" y="739274"/>
            <a:ext cx="5448300" cy="997645"/>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txBody>
          <a:bodyPr wrap="square">
            <a:spAutoFit/>
          </a:bodyPr>
          <a:lstStyle/>
          <a:p>
            <a:pPr>
              <a:lnSpc>
                <a:spcPct val="107000"/>
              </a:lnSpc>
              <a:spcAft>
                <a:spcPts val="800"/>
              </a:spcAft>
            </a:pPr>
            <a:r>
              <a:rPr lang="en-US" sz="1400" b="1" kern="100" dirty="0">
                <a:effectLst/>
                <a:ea typeface="Calibri" panose="020F0502020204030204" pitchFamily="34" charset="0"/>
                <a:cs typeface="Calibri" panose="020F0502020204030204" pitchFamily="34" charset="0"/>
              </a:rPr>
              <a:t>Inadequate staffing</a:t>
            </a:r>
            <a:r>
              <a:rPr lang="en-US" sz="1400" b="1" kern="100" dirty="0">
                <a:ea typeface="Calibri" panose="020F0502020204030204" pitchFamily="34" charset="0"/>
                <a:cs typeface="Calibri" panose="020F0502020204030204" pitchFamily="34" charset="0"/>
              </a:rPr>
              <a:t> and high turnover</a:t>
            </a:r>
            <a:r>
              <a:rPr lang="en-US" sz="1400" kern="100" dirty="0">
                <a:effectLst/>
                <a:ea typeface="Calibri" panose="020F0502020204030204" pitchFamily="34" charset="0"/>
                <a:cs typeface="Calibri" panose="020F0502020204030204" pitchFamily="34" charset="0"/>
              </a:rPr>
              <a:t>: “</a:t>
            </a:r>
            <a:r>
              <a:rPr lang="en-US" sz="1400" i="1" kern="100" dirty="0">
                <a:effectLst/>
                <a:ea typeface="Calibri" panose="020F0502020204030204" pitchFamily="34" charset="0"/>
                <a:cs typeface="Times New Roman" panose="02020603050405020304" pitchFamily="18" charset="0"/>
              </a:rPr>
              <a:t>For work that impacts my area, inadequate staffing and lack of succession planning has been one of the many barriers for researchers requesting data for scientific investigations” (Manager, </a:t>
            </a:r>
            <a:r>
              <a:rPr lang="en-US" sz="1400" i="1" kern="100" dirty="0">
                <a:effectLst/>
                <a:ea typeface="Calibri" panose="020F0502020204030204" pitchFamily="34" charset="0"/>
                <a:cs typeface="Calibri" panose="020F0502020204030204" pitchFamily="34" charset="0"/>
              </a:rPr>
              <a:t>Program 2)</a:t>
            </a:r>
          </a:p>
        </p:txBody>
      </p:sp>
      <p:sp>
        <p:nvSpPr>
          <p:cNvPr id="16" name="TextBox 15">
            <a:extLst>
              <a:ext uri="{FF2B5EF4-FFF2-40B4-BE49-F238E27FC236}">
                <a16:creationId xmlns:a16="http://schemas.microsoft.com/office/drawing/2014/main" id="{4373628C-DC9F-57BA-CB7C-638222454FD0}"/>
              </a:ext>
            </a:extLst>
          </p:cNvPr>
          <p:cNvSpPr txBox="1"/>
          <p:nvPr/>
        </p:nvSpPr>
        <p:spPr>
          <a:xfrm>
            <a:off x="2133600" y="3094358"/>
            <a:ext cx="5448300" cy="1689180"/>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txBody>
          <a:bodyPr wrap="square">
            <a:spAutoFit/>
          </a:bodyPr>
          <a:lstStyle/>
          <a:p>
            <a:pPr>
              <a:lnSpc>
                <a:spcPct val="107000"/>
              </a:lnSpc>
              <a:spcAft>
                <a:spcPts val="800"/>
              </a:spcAft>
            </a:pPr>
            <a:r>
              <a:rPr lang="en-US" b="1" kern="100" dirty="0">
                <a:latin typeface="Arial" panose="020B0604020202020204" pitchFamily="34" charset="0"/>
                <a:ea typeface="Calibri" panose="020F0502020204030204" pitchFamily="34" charset="0"/>
                <a:cs typeface="Arial" panose="020B0604020202020204" pitchFamily="34" charset="0"/>
              </a:rPr>
              <a:t>Systematic process for recommendation/guideline development: </a:t>
            </a:r>
            <a:r>
              <a:rPr lang="en-US" i="1" kern="100" dirty="0">
                <a:latin typeface="Arial" panose="020B0604020202020204" pitchFamily="34" charset="0"/>
                <a:ea typeface="Calibri" panose="020F0502020204030204" pitchFamily="34" charset="0"/>
                <a:cs typeface="Arial" panose="020B0604020202020204" pitchFamily="34" charset="0"/>
              </a:rPr>
              <a:t>“We have developed a phased approach to developing our program recommendations and guidance (…) which includes systematic reviews of the evidence (..) and quality of the evidence followed by an expert panel step (…)  as well as people with lived experience to contextualize the evidence to the Ontario setting and inform program decisions (Director, Program 2)</a:t>
            </a:r>
          </a:p>
        </p:txBody>
      </p:sp>
      <p:sp>
        <p:nvSpPr>
          <p:cNvPr id="17" name="TextBox 16">
            <a:extLst>
              <a:ext uri="{FF2B5EF4-FFF2-40B4-BE49-F238E27FC236}">
                <a16:creationId xmlns:a16="http://schemas.microsoft.com/office/drawing/2014/main" id="{92BE3E5A-54D3-29EC-C221-B6FE422BF43B}"/>
              </a:ext>
            </a:extLst>
          </p:cNvPr>
          <p:cNvSpPr txBox="1"/>
          <p:nvPr/>
        </p:nvSpPr>
        <p:spPr>
          <a:xfrm>
            <a:off x="2133600" y="5211815"/>
            <a:ext cx="5448300" cy="997645"/>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txBody>
          <a:bodyPr wrap="square">
            <a:spAutoFit/>
          </a:bodyPr>
          <a:lstStyle>
            <a:defPPr marR="0" lvl="0" algn="l" rtl="0">
              <a:lnSpc>
                <a:spcPct val="100000"/>
              </a:lnSpc>
              <a:spcBef>
                <a:spcPts val="0"/>
              </a:spcBef>
              <a:spcAft>
                <a:spcPts val="0"/>
              </a:spcAft>
            </a:defPPr>
            <a:lvl1pPr>
              <a:lnSpc>
                <a:spcPct val="107000"/>
              </a:lnSpc>
              <a:spcAft>
                <a:spcPts val="800"/>
              </a:spcAft>
              <a:defRPr b="1" kern="100">
                <a:effectLst/>
                <a:ea typeface="Calibri" panose="020F0502020204030204" pitchFamily="34" charset="0"/>
                <a:cs typeface="Calibri" panose="020F0502020204030204" pitchFamily="34" charset="0"/>
              </a:defRPr>
            </a:lvl1pPr>
          </a:lstStyle>
          <a:p>
            <a:r>
              <a:rPr lang="en-US" dirty="0"/>
              <a:t>Opportunity to engage with diverse patients, families, and caregivers in co-design activities: </a:t>
            </a:r>
            <a:r>
              <a:rPr lang="en-US" b="0" i="1" dirty="0"/>
              <a:t>“Improving the diversity of the patient and family advisors involved in co-design is an ongoing desire and challenge for us.”  (Vice President, Program 1)</a:t>
            </a:r>
          </a:p>
        </p:txBody>
      </p:sp>
      <p:sp>
        <p:nvSpPr>
          <p:cNvPr id="19" name="TextBox 18">
            <a:extLst>
              <a:ext uri="{FF2B5EF4-FFF2-40B4-BE49-F238E27FC236}">
                <a16:creationId xmlns:a16="http://schemas.microsoft.com/office/drawing/2014/main" id="{FF829AC9-47FC-338E-5194-6C86942CA215}"/>
              </a:ext>
            </a:extLst>
          </p:cNvPr>
          <p:cNvSpPr txBox="1"/>
          <p:nvPr/>
        </p:nvSpPr>
        <p:spPr>
          <a:xfrm>
            <a:off x="7716873" y="617897"/>
            <a:ext cx="4480560" cy="1323439"/>
          </a:xfrm>
          <a:prstGeom prst="rect">
            <a:avLst/>
          </a:prstGeom>
          <a:noFill/>
        </p:spPr>
        <p:txBody>
          <a:bodyPr wrap="square">
            <a:spAutoFit/>
          </a:bodyPr>
          <a:lstStyle/>
          <a:p>
            <a:pPr marL="169863" indent="-169863">
              <a:buFont typeface="Arial" panose="020B0604020202020204" pitchFamily="34" charset="0"/>
              <a:buChar char="•"/>
            </a:pPr>
            <a:r>
              <a:rPr lang="en-US" sz="1600" b="0" kern="100" dirty="0">
                <a:solidFill>
                  <a:schemeClr val="dk1"/>
                </a:solidFill>
                <a:latin typeface="Arial" panose="020B0604020202020204" pitchFamily="34" charset="0"/>
                <a:ea typeface="Calibri" panose="020F0502020204030204" pitchFamily="34" charset="0"/>
                <a:cs typeface="Arial" panose="020B0604020202020204" pitchFamily="34" charset="0"/>
              </a:rPr>
              <a:t>Investigate root causes of high turnover </a:t>
            </a:r>
          </a:p>
          <a:p>
            <a:pPr marL="169863" indent="-169863">
              <a:buFont typeface="Arial" panose="020B0604020202020204" pitchFamily="34" charset="0"/>
              <a:buChar char="•"/>
            </a:pPr>
            <a:r>
              <a:rPr lang="en-US" sz="1600" b="0" kern="100" dirty="0">
                <a:solidFill>
                  <a:schemeClr val="dk1"/>
                </a:solidFill>
                <a:latin typeface="Arial" panose="020B0604020202020204" pitchFamily="34" charset="0"/>
                <a:ea typeface="Calibri" panose="020F0502020204030204" pitchFamily="34" charset="0"/>
                <a:cs typeface="Arial" panose="020B0604020202020204" pitchFamily="34" charset="0"/>
              </a:rPr>
              <a:t>Make case for data analyst position </a:t>
            </a:r>
          </a:p>
          <a:p>
            <a:pPr marL="169863" indent="-169863">
              <a:buFont typeface="Arial" panose="020B0604020202020204" pitchFamily="34" charset="0"/>
              <a:buChar char="•"/>
            </a:pPr>
            <a:r>
              <a:rPr lang="en-US" sz="1600" b="0" kern="100" dirty="0">
                <a:solidFill>
                  <a:schemeClr val="dk1"/>
                </a:solidFill>
                <a:latin typeface="Arial" panose="020B0604020202020204" pitchFamily="34" charset="0"/>
                <a:ea typeface="Calibri" panose="020F0502020204030204" pitchFamily="34" charset="0"/>
                <a:cs typeface="Arial" panose="020B0604020202020204" pitchFamily="34" charset="0"/>
              </a:rPr>
              <a:t>Develop succession plan and resources to facilitate work of new-hires (e.g. training material)</a:t>
            </a:r>
          </a:p>
        </p:txBody>
      </p:sp>
      <p:sp>
        <p:nvSpPr>
          <p:cNvPr id="20" name="TextBox 19">
            <a:extLst>
              <a:ext uri="{FF2B5EF4-FFF2-40B4-BE49-F238E27FC236}">
                <a16:creationId xmlns:a16="http://schemas.microsoft.com/office/drawing/2014/main" id="{55C05BB8-C819-3BE4-8A90-A44359609DDE}"/>
              </a:ext>
            </a:extLst>
          </p:cNvPr>
          <p:cNvSpPr txBox="1"/>
          <p:nvPr/>
        </p:nvSpPr>
        <p:spPr>
          <a:xfrm>
            <a:off x="2133600" y="164523"/>
            <a:ext cx="5448300" cy="338554"/>
          </a:xfrm>
          <a:prstGeom prst="rect">
            <a:avLst/>
          </a:prstGeom>
          <a:noFill/>
        </p:spPr>
        <p:txBody>
          <a:bodyPr wrap="square" rtlCol="0">
            <a:spAutoFit/>
          </a:bodyPr>
          <a:lstStyle/>
          <a:p>
            <a:r>
              <a:rPr lang="en-US" sz="1600" b="1" i="1" dirty="0"/>
              <a:t>Open-Ended Comments: Opportunities and Strengths </a:t>
            </a:r>
          </a:p>
        </p:txBody>
      </p:sp>
      <p:sp>
        <p:nvSpPr>
          <p:cNvPr id="21" name="Left Brace 20">
            <a:extLst>
              <a:ext uri="{FF2B5EF4-FFF2-40B4-BE49-F238E27FC236}">
                <a16:creationId xmlns:a16="http://schemas.microsoft.com/office/drawing/2014/main" id="{39BE549A-695D-03AD-4DDE-74D27692D8B4}"/>
              </a:ext>
            </a:extLst>
          </p:cNvPr>
          <p:cNvSpPr/>
          <p:nvPr/>
        </p:nvSpPr>
        <p:spPr>
          <a:xfrm>
            <a:off x="1775436" y="711200"/>
            <a:ext cx="260884" cy="2129345"/>
          </a:xfrm>
          <a:prstGeom prst="leftBrac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a:extLst>
              <a:ext uri="{FF2B5EF4-FFF2-40B4-BE49-F238E27FC236}">
                <a16:creationId xmlns:a16="http://schemas.microsoft.com/office/drawing/2014/main" id="{B2A7B8B2-B1C1-37E3-8D50-E13CC113D1B0}"/>
              </a:ext>
            </a:extLst>
          </p:cNvPr>
          <p:cNvSpPr/>
          <p:nvPr/>
        </p:nvSpPr>
        <p:spPr>
          <a:xfrm>
            <a:off x="1788579" y="2999128"/>
            <a:ext cx="222545" cy="1828800"/>
          </a:xfrm>
          <a:prstGeom prst="leftBrac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2C7B8D26-3054-5232-BDCB-147659E73507}"/>
              </a:ext>
            </a:extLst>
          </p:cNvPr>
          <p:cNvSpPr/>
          <p:nvPr/>
        </p:nvSpPr>
        <p:spPr>
          <a:xfrm>
            <a:off x="1788579" y="4997734"/>
            <a:ext cx="222545" cy="1377666"/>
          </a:xfrm>
          <a:prstGeom prst="leftBrac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AA9E051F-FB02-CC08-6D50-DAD784EBEEA4}"/>
              </a:ext>
            </a:extLst>
          </p:cNvPr>
          <p:cNvSpPr txBox="1"/>
          <p:nvPr/>
        </p:nvSpPr>
        <p:spPr>
          <a:xfrm>
            <a:off x="8384979" y="164523"/>
            <a:ext cx="2865868" cy="338554"/>
          </a:xfrm>
          <a:prstGeom prst="rect">
            <a:avLst/>
          </a:prstGeom>
          <a:noFill/>
        </p:spPr>
        <p:txBody>
          <a:bodyPr wrap="square" rtlCol="0">
            <a:spAutoFit/>
          </a:bodyPr>
          <a:lstStyle/>
          <a:p>
            <a:pPr algn="ctr"/>
            <a:r>
              <a:rPr lang="en-US" sz="1600" b="1" i="1" dirty="0"/>
              <a:t>Action-Plans</a:t>
            </a:r>
          </a:p>
        </p:txBody>
      </p:sp>
      <p:sp>
        <p:nvSpPr>
          <p:cNvPr id="26" name="TextBox 25">
            <a:extLst>
              <a:ext uri="{FF2B5EF4-FFF2-40B4-BE49-F238E27FC236}">
                <a16:creationId xmlns:a16="http://schemas.microsoft.com/office/drawing/2014/main" id="{AE9EC5DF-279F-43F7-4108-886CB291AAF5}"/>
              </a:ext>
            </a:extLst>
          </p:cNvPr>
          <p:cNvSpPr txBox="1"/>
          <p:nvPr/>
        </p:nvSpPr>
        <p:spPr>
          <a:xfrm>
            <a:off x="7716873" y="2073048"/>
            <a:ext cx="4480560" cy="830997"/>
          </a:xfrm>
          <a:prstGeom prst="rect">
            <a:avLst/>
          </a:prstGeom>
          <a:noFill/>
        </p:spPr>
        <p:txBody>
          <a:bodyPr wrap="square">
            <a:spAutoFit/>
          </a:bodyPr>
          <a:lstStyle>
            <a:defPPr marR="0" lvl="0" algn="l" rtl="0">
              <a:lnSpc>
                <a:spcPct val="100000"/>
              </a:lnSpc>
              <a:spcBef>
                <a:spcPts val="0"/>
              </a:spcBef>
              <a:spcAft>
                <a:spcPts val="0"/>
              </a:spcAft>
            </a:defPPr>
            <a:lvl1pPr marL="169863" indent="-169863">
              <a:buFont typeface="Arial" panose="020B0604020202020204" pitchFamily="34" charset="0"/>
              <a:buChar char="•"/>
              <a:defRPr sz="1600" kern="100">
                <a:solidFill>
                  <a:schemeClr val="dk1"/>
                </a:solidFill>
                <a:latin typeface="Arial" panose="020B0604020202020204" pitchFamily="34" charset="0"/>
                <a:ea typeface="Calibri" panose="020F0502020204030204" pitchFamily="34" charset="0"/>
                <a:cs typeface="Arial" panose="020B0604020202020204" pitchFamily="34" charset="0"/>
              </a:defRPr>
            </a:lvl1pPr>
          </a:lstStyle>
          <a:p>
            <a:r>
              <a:rPr lang="en-US" dirty="0"/>
              <a:t>Make case for hiring qualitative data analyst </a:t>
            </a:r>
          </a:p>
          <a:p>
            <a:r>
              <a:rPr lang="en-US" dirty="0"/>
              <a:t>Train analysts in qualitative analysis methodology </a:t>
            </a:r>
          </a:p>
        </p:txBody>
      </p:sp>
      <p:sp>
        <p:nvSpPr>
          <p:cNvPr id="28" name="TextBox 27">
            <a:extLst>
              <a:ext uri="{FF2B5EF4-FFF2-40B4-BE49-F238E27FC236}">
                <a16:creationId xmlns:a16="http://schemas.microsoft.com/office/drawing/2014/main" id="{63DDD9F8-9B0B-0070-FA98-7A696BA8903D}"/>
              </a:ext>
            </a:extLst>
          </p:cNvPr>
          <p:cNvSpPr txBox="1"/>
          <p:nvPr/>
        </p:nvSpPr>
        <p:spPr>
          <a:xfrm>
            <a:off x="7716873" y="3429000"/>
            <a:ext cx="4480560" cy="830997"/>
          </a:xfrm>
          <a:prstGeom prst="rect">
            <a:avLst/>
          </a:prstGeom>
          <a:noFill/>
        </p:spPr>
        <p:txBody>
          <a:bodyPr wrap="square">
            <a:spAutoFit/>
          </a:bodyPr>
          <a:lstStyle>
            <a:defPPr marR="0" lvl="0" algn="l" rtl="0">
              <a:lnSpc>
                <a:spcPct val="100000"/>
              </a:lnSpc>
              <a:spcBef>
                <a:spcPts val="0"/>
              </a:spcBef>
              <a:spcAft>
                <a:spcPts val="0"/>
              </a:spcAft>
              <a:defRPr/>
            </a:defPPr>
            <a:lvl1pPr marL="169863" indent="-169863">
              <a:buFont typeface="Arial" panose="020B0604020202020204" pitchFamily="34" charset="0"/>
              <a:buChar char="•"/>
              <a:defRPr sz="1600" kern="100">
                <a:solidFill>
                  <a:schemeClr val="dk1"/>
                </a:solidFill>
                <a:latin typeface="Arial" panose="020B0604020202020204" pitchFamily="34" charset="0"/>
                <a:ea typeface="Calibri" panose="020F0502020204030204" pitchFamily="34" charset="0"/>
                <a:cs typeface="Arial" panose="020B0604020202020204" pitchFamily="34" charset="0"/>
              </a:defRPr>
            </a:lvl1pPr>
          </a:lstStyle>
          <a:p>
            <a:r>
              <a:rPr lang="en-US" dirty="0"/>
              <a:t>Disseminate best practices for guideline development to ensure uptake across programs </a:t>
            </a:r>
          </a:p>
        </p:txBody>
      </p:sp>
      <p:sp>
        <p:nvSpPr>
          <p:cNvPr id="30" name="TextBox 29">
            <a:extLst>
              <a:ext uri="{FF2B5EF4-FFF2-40B4-BE49-F238E27FC236}">
                <a16:creationId xmlns:a16="http://schemas.microsoft.com/office/drawing/2014/main" id="{B81CEF7C-751A-0542-4442-82EDC069260C}"/>
              </a:ext>
            </a:extLst>
          </p:cNvPr>
          <p:cNvSpPr txBox="1"/>
          <p:nvPr/>
        </p:nvSpPr>
        <p:spPr>
          <a:xfrm>
            <a:off x="7716873" y="5271068"/>
            <a:ext cx="4315439" cy="830997"/>
          </a:xfrm>
          <a:prstGeom prst="rect">
            <a:avLst/>
          </a:prstGeom>
          <a:noFill/>
        </p:spPr>
        <p:txBody>
          <a:bodyPr wrap="square">
            <a:spAutoFit/>
          </a:bodyPr>
          <a:lstStyle>
            <a:defPPr marR="0" lvl="0" algn="l" rtl="0">
              <a:lnSpc>
                <a:spcPct val="100000"/>
              </a:lnSpc>
              <a:spcBef>
                <a:spcPts val="0"/>
              </a:spcBef>
              <a:spcAft>
                <a:spcPts val="0"/>
              </a:spcAft>
              <a:defRPr/>
            </a:defPPr>
            <a:lvl1pPr marL="169863" indent="-169863">
              <a:buFont typeface="Arial" panose="020B0604020202020204" pitchFamily="34" charset="0"/>
              <a:buChar char="•"/>
              <a:defRPr sz="1600" kern="100">
                <a:solidFill>
                  <a:schemeClr val="dk1"/>
                </a:solidFill>
                <a:latin typeface="Arial" panose="020B0604020202020204" pitchFamily="34" charset="0"/>
                <a:ea typeface="Calibri" panose="020F0502020204030204" pitchFamily="34" charset="0"/>
                <a:cs typeface="Arial" panose="020B0604020202020204" pitchFamily="34" charset="0"/>
              </a:defRPr>
            </a:lvl1pPr>
          </a:lstStyle>
          <a:p>
            <a:r>
              <a:rPr lang="en-US" dirty="0"/>
              <a:t>Pilot test co-design initiative for patient engagement: document and disseminate best practices</a:t>
            </a:r>
          </a:p>
        </p:txBody>
      </p:sp>
    </p:spTree>
    <p:extLst>
      <p:ext uri="{BB962C8B-B14F-4D97-AF65-F5344CB8AC3E}">
        <p14:creationId xmlns:p14="http://schemas.microsoft.com/office/powerpoint/2010/main" val="32580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F12B-41F8-4EFE-6CD7-9FFA4CE05B2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0B750D-A497-2EB8-42D5-2D4189D5D98D}"/>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4F81F6-E686-4BCF-BA3C-EFC8F861DBA0}" type="slidenum">
              <a:rPr lang="fr-CA" smtClean="0">
                <a:latin typeface="Arial" panose="020B0604020202020204" pitchFamily="34" charset="0"/>
                <a:cs typeface="Arial" panose="020B0604020202020204" pitchFamily="34" charset="0"/>
              </a:rPr>
              <a:pPr/>
              <a:t>62</a:t>
            </a:fld>
            <a:endParaRPr lang="fr-CA"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A4F42D8-2A7F-F168-B3BC-89B2EAA52254}"/>
              </a:ext>
            </a:extLst>
          </p:cNvPr>
          <p:cNvSpPr/>
          <p:nvPr/>
        </p:nvSpPr>
        <p:spPr>
          <a:xfrm>
            <a:off x="189835" y="1098701"/>
            <a:ext cx="11908379" cy="2631490"/>
          </a:xfrm>
          <a:prstGeom prst="rect">
            <a:avLst/>
          </a:prstGeom>
        </p:spPr>
        <p:txBody>
          <a:bodyPr wrap="square"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Today’s event: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Enablers and Barriers </a:t>
            </a:r>
            <a:b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(Fuel, Accelerants, Moderators and Brakes)</a:t>
            </a:r>
            <a:b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 Measuring LHS capabilities?</a:t>
            </a:r>
            <a:b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6FF0CE1D-63DB-2D47-6522-6F4061180E1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81915" y="3686479"/>
            <a:ext cx="1244304" cy="1244304"/>
          </a:xfrm>
          <a:prstGeom prst="ellipse">
            <a:avLst/>
          </a:prstGeom>
        </p:spPr>
      </p:pic>
      <p:pic>
        <p:nvPicPr>
          <p:cNvPr id="3" name="Picture 2">
            <a:extLst>
              <a:ext uri="{FF2B5EF4-FFF2-40B4-BE49-F238E27FC236}">
                <a16:creationId xmlns:a16="http://schemas.microsoft.com/office/drawing/2014/main" id="{787C52AD-BA19-96A8-B40D-8F7FCEE12A3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212902" y="3686479"/>
            <a:ext cx="1202949" cy="12029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CCC1E60-B26B-112E-9D25-ABD51EC5F280}"/>
              </a:ext>
            </a:extLst>
          </p:cNvPr>
          <p:cNvPicPr>
            <a:picLocks noChangeAspect="1"/>
          </p:cNvPicPr>
          <p:nvPr/>
        </p:nvPicPr>
        <p:blipFill>
          <a:blip r:embed="rId5"/>
          <a:stretch>
            <a:fillRect/>
          </a:stretch>
        </p:blipFill>
        <p:spPr>
          <a:xfrm>
            <a:off x="3013381" y="4920657"/>
            <a:ext cx="1981372" cy="731583"/>
          </a:xfrm>
          <a:prstGeom prst="rect">
            <a:avLst/>
          </a:prstGeom>
        </p:spPr>
      </p:pic>
      <p:sp>
        <p:nvSpPr>
          <p:cNvPr id="5" name="Rectangle 4">
            <a:extLst>
              <a:ext uri="{FF2B5EF4-FFF2-40B4-BE49-F238E27FC236}">
                <a16:creationId xmlns:a16="http://schemas.microsoft.com/office/drawing/2014/main" id="{32DC9FA0-83D5-8DBC-F3A5-2D8C31F45559}"/>
              </a:ext>
            </a:extLst>
          </p:cNvPr>
          <p:cNvSpPr/>
          <p:nvPr/>
        </p:nvSpPr>
        <p:spPr>
          <a:xfrm rot="16200000">
            <a:off x="776268" y="4035622"/>
            <a:ext cx="155363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Co-Hosts</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54AFF01-6378-A730-1353-220303C1C04A}"/>
              </a:ext>
            </a:extLst>
          </p:cNvPr>
          <p:cNvSpPr txBox="1"/>
          <p:nvPr/>
        </p:nvSpPr>
        <p:spPr bwMode="auto">
          <a:xfrm>
            <a:off x="6742428" y="5005246"/>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kumimoji="0" lang="en-US" sz="16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Dr. Victor </a:t>
            </a:r>
            <a:r>
              <a:rPr kumimoji="0" lang="en-US" sz="1600" b="0" i="0" u="none" strike="noStrike" kern="1200" cap="none" spc="0" normalizeH="0" noProof="0" dirty="0" err="1">
                <a:ln>
                  <a:noFill/>
                </a:ln>
                <a:solidFill>
                  <a:srgbClr val="FFFFFF"/>
                </a:solidFill>
                <a:effectLst/>
                <a:uLnTx/>
                <a:uFillTx/>
                <a:latin typeface="Arial" panose="020B0604020202020204" pitchFamily="34" charset="0"/>
                <a:ea typeface="+mn-ea"/>
                <a:cs typeface="Arial" panose="020B0604020202020204" pitchFamily="34" charset="0"/>
              </a:rPr>
              <a:t>Rentes</a:t>
            </a:r>
            <a:endParaRPr kumimoji="0" lang="en-US" sz="16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Post-Doctoral Fellow</a:t>
            </a:r>
          </a:p>
          <a:p>
            <a:pPr lvl="0" algn="ctr">
              <a:buClrTx/>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HSPN</a:t>
            </a:r>
          </a:p>
          <a:p>
            <a:pPr lvl="0" algn="ctr">
              <a:buClrTx/>
              <a:defRPr/>
            </a:pP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Subtitle 15">
            <a:extLst>
              <a:ext uri="{FF2B5EF4-FFF2-40B4-BE49-F238E27FC236}">
                <a16:creationId xmlns:a16="http://schemas.microsoft.com/office/drawing/2014/main" id="{1F3BB3A6-7877-BEFB-E625-B053E0FBFE5D}"/>
              </a:ext>
            </a:extLst>
          </p:cNvPr>
          <p:cNvSpPr>
            <a:spLocks noGrp="1"/>
          </p:cNvSpPr>
          <p:nvPr>
            <p:ph type="subTitle" idx="1"/>
          </p:nvPr>
        </p:nvSpPr>
        <p:spPr>
          <a:xfrm>
            <a:off x="673321" y="6134265"/>
            <a:ext cx="8534400" cy="373889"/>
          </a:xfrm>
        </p:spPr>
        <p:txBody>
          <a:bodyPr>
            <a:noAutofit/>
          </a:bodyPr>
          <a:lstStyle/>
          <a:p>
            <a:pPr algn="l"/>
            <a:r>
              <a:rPr lang="en-CA" sz="1600" dirty="0">
                <a:solidFill>
                  <a:schemeClr val="tx1"/>
                </a:solidFill>
              </a:rPr>
              <a:t>HSPN Monthly Webinar</a:t>
            </a:r>
          </a:p>
          <a:p>
            <a:pPr algn="l"/>
            <a:r>
              <a:rPr lang="en-CA" sz="1600" dirty="0">
                <a:solidFill>
                  <a:schemeClr val="tx1"/>
                </a:solidFill>
              </a:rPr>
              <a:t>January 28, 2025</a:t>
            </a:r>
          </a:p>
          <a:p>
            <a:pPr algn="l"/>
            <a:endParaRPr lang="en-US" sz="1600" dirty="0">
              <a:solidFill>
                <a:schemeClr val="tx1"/>
              </a:solidFill>
            </a:endParaRPr>
          </a:p>
        </p:txBody>
      </p:sp>
    </p:spTree>
    <p:extLst>
      <p:ext uri="{BB962C8B-B14F-4D97-AF65-F5344CB8AC3E}">
        <p14:creationId xmlns:p14="http://schemas.microsoft.com/office/powerpoint/2010/main" val="2554417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577F3-A848-8928-3A6C-C719999F3FA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B8DCC5C-740E-A6EB-C45D-A7FC2018311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71870" y="1449949"/>
            <a:ext cx="8048260" cy="2254969"/>
          </a:xfrm>
          <a:prstGeom prst="rect">
            <a:avLst/>
          </a:prstGeom>
        </p:spPr>
      </p:pic>
      <p:pic>
        <p:nvPicPr>
          <p:cNvPr id="2" name="Picture 1">
            <a:extLst>
              <a:ext uri="{FF2B5EF4-FFF2-40B4-BE49-F238E27FC236}">
                <a16:creationId xmlns:a16="http://schemas.microsoft.com/office/drawing/2014/main" id="{DD292669-E9B2-ECC7-492D-2862EA068AC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084397" y="4679754"/>
            <a:ext cx="8048260" cy="1390749"/>
          </a:xfrm>
          <a:prstGeom prst="rect">
            <a:avLst/>
          </a:prstGeom>
        </p:spPr>
      </p:pic>
      <p:sp>
        <p:nvSpPr>
          <p:cNvPr id="3" name="Title 1">
            <a:extLst>
              <a:ext uri="{FF2B5EF4-FFF2-40B4-BE49-F238E27FC236}">
                <a16:creationId xmlns:a16="http://schemas.microsoft.com/office/drawing/2014/main" id="{73CC9679-0530-EC4A-1590-DAE75747CDA0}"/>
              </a:ext>
            </a:extLst>
          </p:cNvPr>
          <p:cNvSpPr txBox="1">
            <a:spLocks/>
          </p:cNvSpPr>
          <p:nvPr/>
        </p:nvSpPr>
        <p:spPr>
          <a:xfrm>
            <a:off x="838200" y="365126"/>
            <a:ext cx="10515600" cy="73043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4000" dirty="0"/>
              <a:t>Fuel, Accelerants, Moderators and Brakes</a:t>
            </a:r>
          </a:p>
        </p:txBody>
      </p:sp>
      <p:sp>
        <p:nvSpPr>
          <p:cNvPr id="4" name="Title 1">
            <a:extLst>
              <a:ext uri="{FF2B5EF4-FFF2-40B4-BE49-F238E27FC236}">
                <a16:creationId xmlns:a16="http://schemas.microsoft.com/office/drawing/2014/main" id="{FE6B1A98-9690-C8BD-9ACE-0AD2D8235610}"/>
              </a:ext>
            </a:extLst>
          </p:cNvPr>
          <p:cNvSpPr txBox="1">
            <a:spLocks/>
          </p:cNvSpPr>
          <p:nvPr/>
        </p:nvSpPr>
        <p:spPr>
          <a:xfrm>
            <a:off x="1140912" y="3803482"/>
            <a:ext cx="10515600" cy="73043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4000" dirty="0"/>
              <a:t>Building a sustainable infrastructure</a:t>
            </a:r>
          </a:p>
        </p:txBody>
      </p:sp>
    </p:spTree>
    <p:extLst>
      <p:ext uri="{BB962C8B-B14F-4D97-AF65-F5344CB8AC3E}">
        <p14:creationId xmlns:p14="http://schemas.microsoft.com/office/powerpoint/2010/main" val="1974936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DF4DB-A64F-DD8D-890D-B0A6B3805E4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4B1E28-9151-1CA8-22BE-50C6A000ADE3}"/>
              </a:ext>
            </a:extLst>
          </p:cNvPr>
          <p:cNvSpPr>
            <a:spLocks noGrp="1"/>
          </p:cNvSpPr>
          <p:nvPr>
            <p:ph type="sldNum" sz="quarter" idx="4294967295"/>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CA" smtClean="0"/>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9094D4A1-6F73-B712-01D3-34EFC08CC825}"/>
              </a:ext>
            </a:extLst>
          </p:cNvPr>
          <p:cNvSpPr txBox="1"/>
          <p:nvPr/>
        </p:nvSpPr>
        <p:spPr>
          <a:xfrm>
            <a:off x="4675291" y="294653"/>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Poll </a:t>
            </a:r>
            <a:r>
              <a:rPr lang="en-CA" sz="3600" b="1" dirty="0"/>
              <a:t>8a</a:t>
            </a:r>
            <a:endParaRPr kumimoji="0" lang="en-CA" sz="3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67" t="21758" r="3142" b="12234"/>
          <a:stretch/>
        </p:blipFill>
        <p:spPr>
          <a:xfrm>
            <a:off x="3331030" y="940984"/>
            <a:ext cx="4587071" cy="4931923"/>
          </a:xfrm>
          <a:prstGeom prst="rect">
            <a:avLst/>
          </a:prstGeom>
        </p:spPr>
      </p:pic>
    </p:spTree>
    <p:extLst>
      <p:ext uri="{BB962C8B-B14F-4D97-AF65-F5344CB8AC3E}">
        <p14:creationId xmlns:p14="http://schemas.microsoft.com/office/powerpoint/2010/main" val="6985558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5751B-02A9-9EF9-F229-0F03EFAFF3C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B69747-3EA0-6A1B-8DC2-9C3ED777EC09}"/>
              </a:ext>
            </a:extLst>
          </p:cNvPr>
          <p:cNvSpPr>
            <a:spLocks noGrp="1"/>
          </p:cNvSpPr>
          <p:nvPr>
            <p:ph type="sldNum" sz="quarter" idx="4294967295"/>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CA" smtClean="0"/>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A5C0E1E8-6D56-90E1-872B-BCECAEE43442}"/>
              </a:ext>
            </a:extLst>
          </p:cNvPr>
          <p:cNvSpPr txBox="1"/>
          <p:nvPr/>
        </p:nvSpPr>
        <p:spPr>
          <a:xfrm>
            <a:off x="4785823" y="299678"/>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Poll </a:t>
            </a:r>
            <a:r>
              <a:rPr lang="en-CA" sz="3600" b="1" dirty="0"/>
              <a:t>8b</a:t>
            </a:r>
            <a:endParaRPr kumimoji="0" lang="en-CA" sz="3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54" t="23662" r="3195" b="13554"/>
          <a:stretch/>
        </p:blipFill>
        <p:spPr>
          <a:xfrm>
            <a:off x="3446583" y="1051517"/>
            <a:ext cx="4479727" cy="4871987"/>
          </a:xfrm>
          <a:prstGeom prst="rect">
            <a:avLst/>
          </a:prstGeom>
        </p:spPr>
      </p:pic>
    </p:spTree>
    <p:extLst>
      <p:ext uri="{BB962C8B-B14F-4D97-AF65-F5344CB8AC3E}">
        <p14:creationId xmlns:p14="http://schemas.microsoft.com/office/powerpoint/2010/main" val="10917351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7EE8-BAA9-0CD1-2471-1DF87449B57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22BC47-BD8F-EE5C-BD71-18F6B108EB83}"/>
              </a:ext>
            </a:extLst>
          </p:cNvPr>
          <p:cNvSpPr>
            <a:spLocks noGrp="1"/>
          </p:cNvSpPr>
          <p:nvPr>
            <p:ph type="sldNum" sz="quarter" idx="4294967295"/>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CA" smtClean="0"/>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C8C285AB-A8BC-F8A4-85E6-19BADA73AA60}"/>
              </a:ext>
            </a:extLst>
          </p:cNvPr>
          <p:cNvSpPr txBox="1"/>
          <p:nvPr/>
        </p:nvSpPr>
        <p:spPr>
          <a:xfrm>
            <a:off x="5192782" y="508922"/>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Poll </a:t>
            </a:r>
            <a:r>
              <a:rPr lang="en-CA" sz="3600" b="1" dirty="0"/>
              <a:t>9</a:t>
            </a:r>
            <a:endParaRPr kumimoji="0" lang="en-CA" sz="3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84" t="19560" r="2864" b="38828"/>
          <a:stretch/>
        </p:blipFill>
        <p:spPr>
          <a:xfrm>
            <a:off x="3130356" y="1426865"/>
            <a:ext cx="6013643" cy="4334708"/>
          </a:xfrm>
          <a:prstGeom prst="rect">
            <a:avLst/>
          </a:prstGeom>
        </p:spPr>
      </p:pic>
    </p:spTree>
    <p:extLst>
      <p:ext uri="{BB962C8B-B14F-4D97-AF65-F5344CB8AC3E}">
        <p14:creationId xmlns:p14="http://schemas.microsoft.com/office/powerpoint/2010/main" val="429805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02DAE-8BD8-01DC-603C-6027ED9FE9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A3E28C-4CDA-3476-859E-57FB8214EE2F}"/>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F4F81F6-E686-4BCF-BA3C-EFC8F861DBA0}" type="slidenum">
              <a:rPr kumimoji="0" lang="fr-CA" sz="1200" b="0" i="0" u="none" strike="noStrike" kern="0" cap="none" spc="0" normalizeH="0" baseline="0" noProof="0" smtClean="0">
                <a:ln>
                  <a:noFill/>
                </a:ln>
                <a:solidFill>
                  <a:srgbClr val="0A1A3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32538B6E-BF2E-EB91-3CC7-3ACE28789644}"/>
              </a:ext>
            </a:extLst>
          </p:cNvPr>
          <p:cNvSpPr txBox="1"/>
          <p:nvPr/>
        </p:nvSpPr>
        <p:spPr>
          <a:xfrm>
            <a:off x="3751385" y="430306"/>
            <a:ext cx="4747846" cy="646331"/>
          </a:xfrm>
          <a:prstGeom prst="rect">
            <a:avLst/>
          </a:prstGeom>
          <a:noFill/>
        </p:spPr>
        <p:txBody>
          <a:bodyPr wrap="square" rtlCol="0">
            <a:spAutoFit/>
          </a:bodyPr>
          <a:lstStyle/>
          <a:p>
            <a:pPr algn="ctr"/>
            <a:r>
              <a:rPr lang="en-CA" sz="3600" b="1" dirty="0"/>
              <a:t>Discussion Topic</a:t>
            </a:r>
          </a:p>
        </p:txBody>
      </p:sp>
      <p:sp>
        <p:nvSpPr>
          <p:cNvPr id="5" name="TextBox 4">
            <a:extLst>
              <a:ext uri="{FF2B5EF4-FFF2-40B4-BE49-F238E27FC236}">
                <a16:creationId xmlns:a16="http://schemas.microsoft.com/office/drawing/2014/main" id="{BDD30964-E223-E3AB-6AFC-79F21EBCC778}"/>
              </a:ext>
            </a:extLst>
          </p:cNvPr>
          <p:cNvSpPr txBox="1"/>
          <p:nvPr/>
        </p:nvSpPr>
        <p:spPr>
          <a:xfrm>
            <a:off x="699245" y="1111286"/>
            <a:ext cx="11044518" cy="6401240"/>
          </a:xfrm>
          <a:prstGeom prst="rect">
            <a:avLst/>
          </a:prstGeom>
          <a:noFill/>
        </p:spPr>
        <p:txBody>
          <a:bodyPr wrap="square">
            <a:spAutoFit/>
          </a:bodyPr>
          <a:lstStyle/>
          <a:p>
            <a:pPr marL="742950" indent="-742950">
              <a:lnSpc>
                <a:spcPct val="107000"/>
              </a:lnSpc>
              <a:spcAft>
                <a:spcPts val="800"/>
              </a:spcAft>
              <a:buAutoNum type="arabicPeriod"/>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What questions do you have about adopting a Learning Health System Approach to advancing your OHT priorities? </a:t>
            </a:r>
          </a:p>
          <a:p>
            <a:pPr marL="742950" indent="-742950">
              <a:lnSpc>
                <a:spcPct val="107000"/>
              </a:lnSpc>
              <a:spcAft>
                <a:spcPts val="800"/>
              </a:spcAft>
              <a:buAutoNum type="arabicPeriod"/>
            </a:pPr>
            <a:endParaRPr lang="en-CA"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nSpc>
                <a:spcPct val="107000"/>
              </a:lnSpc>
              <a:spcAft>
                <a:spcPts val="800"/>
              </a:spcAft>
              <a:buAutoNum type="arabicPeriod"/>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What challenges do you foresee in adopting a Learning Health System approach to your local OHT initiatives? </a:t>
            </a:r>
            <a:endParaRPr lang="en-CA" sz="4000" kern="100" dirty="0">
              <a:latin typeface="Calibri" panose="020F0502020204030204" pitchFamily="34" charset="0"/>
              <a:ea typeface="Calibri" panose="020F0502020204030204" pitchFamily="34" charset="0"/>
              <a:cs typeface="Times New Roman" panose="02020603050405020304" pitchFamily="18" charset="0"/>
            </a:endParaRPr>
          </a:p>
          <a:p>
            <a:pPr marL="742950" indent="-742950">
              <a:lnSpc>
                <a:spcPct val="107000"/>
              </a:lnSpc>
              <a:spcAft>
                <a:spcPts val="800"/>
              </a:spcAft>
              <a:buAutoNum type="arabicPeriod"/>
            </a:pPr>
            <a:endParaRPr lang="en-CA"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nSpc>
                <a:spcPct val="107000"/>
              </a:lnSpc>
              <a:spcAft>
                <a:spcPts val="800"/>
              </a:spcAft>
              <a:buAutoNum type="arabicPeriod"/>
            </a:pPr>
            <a:endParaRPr lang="en-CA"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9586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170192-E4AD-15CA-5EB3-414CF03C07D8}"/>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fld id="{9CAA33A2-411E-8443-83D0-3263C24E97A5}" type="slidenum">
              <a:rPr kumimoji="0" lang="en-US" sz="1200" b="0" i="0" u="none" strike="noStrike" kern="0" cap="none" spc="0" normalizeH="0" baseline="0" noProof="0" smtClean="0">
                <a:ln>
                  <a:noFill/>
                </a:ln>
                <a:solidFill>
                  <a:srgbClr val="0A1A3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t>68</a:t>
            </a:fld>
            <a:endParaRPr kumimoji="0" lang="en-US" sz="1200" b="0" i="0" u="none" strike="noStrike" kern="0" cap="none" spc="0" normalizeH="0" baseline="0" noProof="0">
              <a:ln>
                <a:noFill/>
              </a:ln>
              <a:solidFill>
                <a:srgbClr val="0A1A31"/>
              </a:solidFill>
              <a:effectLst/>
              <a:uLnTx/>
              <a:uFillTx/>
              <a:latin typeface="Arial"/>
              <a:cs typeface="Arial"/>
              <a:sym typeface="Arial"/>
            </a:endParaRPr>
          </a:p>
        </p:txBody>
      </p:sp>
      <p:sp>
        <p:nvSpPr>
          <p:cNvPr id="2" name="TextBox 1"/>
          <p:cNvSpPr txBox="1"/>
          <p:nvPr/>
        </p:nvSpPr>
        <p:spPr>
          <a:xfrm>
            <a:off x="1610738" y="136525"/>
            <a:ext cx="89705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Many thanks to all the contributors to our series on Learning Health System</a:t>
            </a:r>
          </a:p>
        </p:txBody>
      </p:sp>
      <p:sp>
        <p:nvSpPr>
          <p:cNvPr id="7" name="Rectangle 6">
            <a:extLst>
              <a:ext uri="{FF2B5EF4-FFF2-40B4-BE49-F238E27FC236}">
                <a16:creationId xmlns:a16="http://schemas.microsoft.com/office/drawing/2014/main" id="{567A09B6-05AB-8AA3-672B-2916787EB415}"/>
              </a:ext>
            </a:extLst>
          </p:cNvPr>
          <p:cNvSpPr/>
          <p:nvPr/>
        </p:nvSpPr>
        <p:spPr>
          <a:xfrm rot="16200000">
            <a:off x="-820563" y="820563"/>
            <a:ext cx="2342459"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C8372FA3-DE47-AA50-8BEA-DC87C2CA015A}"/>
              </a:ext>
            </a:extLst>
          </p:cNvPr>
          <p:cNvSpPr txBox="1"/>
          <p:nvPr/>
        </p:nvSpPr>
        <p:spPr>
          <a:xfrm>
            <a:off x="771298" y="1730828"/>
            <a:ext cx="5184433" cy="4893647"/>
          </a:xfrm>
          <a:prstGeom prst="rect">
            <a:avLst/>
          </a:prstGeom>
          <a:noFill/>
        </p:spPr>
        <p:txBody>
          <a:bodyPr wrap="none" rtlCol="0">
            <a:spAutoFit/>
          </a:bodyPr>
          <a:lstStyle/>
          <a:p>
            <a:pPr marL="342900" indent="-342900">
              <a:buFont typeface="Arial" panose="020B0604020202020204" pitchFamily="34" charset="0"/>
              <a:buChar char="•"/>
            </a:pPr>
            <a:r>
              <a:rPr lang="en-US" sz="2400" dirty="0" err="1"/>
              <a:t>Reham</a:t>
            </a:r>
            <a:r>
              <a:rPr lang="en-US" sz="2400" dirty="0"/>
              <a:t> </a:t>
            </a:r>
            <a:r>
              <a:rPr lang="en-US" sz="2400" dirty="0" err="1"/>
              <a:t>Abdelhalim</a:t>
            </a:r>
            <a:r>
              <a:rPr lang="en-US" sz="2400" dirty="0"/>
              <a:t> (BOHT)</a:t>
            </a:r>
          </a:p>
          <a:p>
            <a:pPr marL="342900" indent="-342900">
              <a:buFont typeface="Arial" panose="020B0604020202020204" pitchFamily="34" charset="0"/>
              <a:buChar char="•"/>
            </a:pPr>
            <a:r>
              <a:rPr lang="en-US" sz="2400" dirty="0"/>
              <a:t>Edward Aust (MWT OHT)</a:t>
            </a:r>
          </a:p>
          <a:p>
            <a:pPr marL="342900" indent="-342900">
              <a:buFont typeface="Arial" panose="020B0604020202020204" pitchFamily="34" charset="0"/>
              <a:buChar char="•"/>
            </a:pPr>
            <a:r>
              <a:rPr lang="en-US" sz="2400" dirty="0"/>
              <a:t>Sarah-Grace </a:t>
            </a:r>
            <a:r>
              <a:rPr lang="en-US" sz="2400" dirty="0" err="1"/>
              <a:t>Bebenek</a:t>
            </a:r>
            <a:r>
              <a:rPr lang="en-US" sz="2400" dirty="0"/>
              <a:t> (SGBOHT)</a:t>
            </a:r>
          </a:p>
          <a:p>
            <a:pPr marL="342900" indent="-342900">
              <a:buFont typeface="Arial" panose="020B0604020202020204" pitchFamily="34" charset="0"/>
              <a:buChar char="•"/>
            </a:pPr>
            <a:r>
              <a:rPr lang="en-US" sz="2400" dirty="0"/>
              <a:t>Jeanette Cooper (Unity)</a:t>
            </a:r>
          </a:p>
          <a:p>
            <a:pPr marL="342900" indent="-342900">
              <a:buFont typeface="Arial" panose="020B0604020202020204" pitchFamily="34" charset="0"/>
              <a:buChar char="•"/>
            </a:pPr>
            <a:r>
              <a:rPr lang="en-US" sz="2400" dirty="0"/>
              <a:t>Catherine Donnelly (FLA OHT)</a:t>
            </a:r>
          </a:p>
          <a:p>
            <a:pPr marL="342900" indent="-342900">
              <a:buFont typeface="Arial" panose="020B0604020202020204" pitchFamily="34" charset="0"/>
              <a:buChar char="•"/>
            </a:pPr>
            <a:r>
              <a:rPr lang="en-US" sz="2400" dirty="0"/>
              <a:t>Christina Fahim (Unity)</a:t>
            </a:r>
          </a:p>
          <a:p>
            <a:pPr marL="342900" indent="-342900">
              <a:buFont typeface="Arial" panose="020B0604020202020204" pitchFamily="34" charset="0"/>
              <a:buChar char="•"/>
            </a:pPr>
            <a:r>
              <a:rPr lang="en-US" sz="2400" dirty="0"/>
              <a:t>Marjorie Hammond (Unity)</a:t>
            </a:r>
          </a:p>
          <a:p>
            <a:pPr marL="342900" indent="-342900">
              <a:buFont typeface="Arial" panose="020B0604020202020204" pitchFamily="34" charset="0"/>
              <a:buChar char="•"/>
            </a:pPr>
            <a:r>
              <a:rPr lang="en-US" sz="2400" dirty="0"/>
              <a:t>Laura </a:t>
            </a:r>
            <a:r>
              <a:rPr lang="en-US" sz="2400" dirty="0" err="1"/>
              <a:t>Harild</a:t>
            </a:r>
            <a:r>
              <a:rPr lang="en-US" sz="2400" dirty="0"/>
              <a:t> (MOHT)</a:t>
            </a:r>
          </a:p>
          <a:p>
            <a:pPr marL="342900" indent="-342900">
              <a:buFont typeface="Arial" panose="020B0604020202020204" pitchFamily="34" charset="0"/>
              <a:buChar char="•"/>
            </a:pPr>
            <a:r>
              <a:rPr lang="en-US" sz="2400" dirty="0"/>
              <a:t>Frances Henderson (MOHT)</a:t>
            </a:r>
          </a:p>
          <a:p>
            <a:pPr marL="342900" indent="-342900">
              <a:buFont typeface="Arial" panose="020B0604020202020204" pitchFamily="34" charset="0"/>
              <a:buChar char="•"/>
            </a:pPr>
            <a:r>
              <a:rPr lang="en-US" sz="2400" dirty="0"/>
              <a:t>John </a:t>
            </a:r>
            <a:r>
              <a:rPr lang="en-US" sz="2400" dirty="0" err="1"/>
              <a:t>Hogenbirk</a:t>
            </a:r>
            <a:r>
              <a:rPr lang="en-US" sz="2400" dirty="0"/>
              <a:t> (</a:t>
            </a:r>
            <a:r>
              <a:rPr lang="en-US" sz="2400" dirty="0" err="1"/>
              <a:t>CRaNR</a:t>
            </a:r>
            <a:r>
              <a:rPr lang="en-US" sz="2400" dirty="0"/>
              <a:t>)</a:t>
            </a:r>
          </a:p>
          <a:p>
            <a:pPr marL="342900" indent="-342900">
              <a:buFont typeface="Arial" panose="020B0604020202020204" pitchFamily="34" charset="0"/>
              <a:buChar char="•"/>
            </a:pPr>
            <a:r>
              <a:rPr lang="en-US" sz="2400" dirty="0"/>
              <a:t>John </a:t>
            </a:r>
            <a:r>
              <a:rPr lang="en-US" sz="2400" dirty="0" err="1"/>
              <a:t>Lavis</a:t>
            </a:r>
            <a:r>
              <a:rPr lang="en-US" sz="2400" dirty="0"/>
              <a:t> (RISE)</a:t>
            </a:r>
          </a:p>
          <a:p>
            <a:pPr marL="342900" indent="-342900">
              <a:buFont typeface="Arial" panose="020B0604020202020204" pitchFamily="34" charset="0"/>
              <a:buChar char="•"/>
            </a:pPr>
            <a:r>
              <a:rPr lang="en-US" sz="2400" dirty="0"/>
              <a:t>Matthew Meyer (LM OHT)</a:t>
            </a:r>
          </a:p>
          <a:p>
            <a:pPr marL="342900" indent="-342900">
              <a:buFont typeface="Arial" panose="020B0604020202020204" pitchFamily="34" charset="0"/>
              <a:buChar char="•"/>
            </a:pPr>
            <a:endParaRPr lang="en-US" sz="2400" dirty="0"/>
          </a:p>
        </p:txBody>
      </p:sp>
      <p:sp>
        <p:nvSpPr>
          <p:cNvPr id="13" name="TextBox 12">
            <a:extLst>
              <a:ext uri="{FF2B5EF4-FFF2-40B4-BE49-F238E27FC236}">
                <a16:creationId xmlns:a16="http://schemas.microsoft.com/office/drawing/2014/main" id="{66979AC1-4F39-8659-1264-82D6EC89F2D1}"/>
              </a:ext>
            </a:extLst>
          </p:cNvPr>
          <p:cNvSpPr txBox="1"/>
          <p:nvPr/>
        </p:nvSpPr>
        <p:spPr>
          <a:xfrm>
            <a:off x="6585856" y="1752599"/>
            <a:ext cx="4665893" cy="4893647"/>
          </a:xfrm>
          <a:prstGeom prst="rect">
            <a:avLst/>
          </a:prstGeom>
          <a:noFill/>
        </p:spPr>
        <p:txBody>
          <a:bodyPr wrap="none" rtlCol="0">
            <a:spAutoFit/>
          </a:bodyPr>
          <a:lstStyle/>
          <a:p>
            <a:pPr marL="342900" indent="-342900">
              <a:buFont typeface="Arial" panose="020B0604020202020204" pitchFamily="34" charset="0"/>
              <a:buChar char="•"/>
            </a:pPr>
            <a:r>
              <a:rPr lang="en-US" sz="2400" dirty="0" err="1"/>
              <a:t>Kaelen</a:t>
            </a:r>
            <a:r>
              <a:rPr lang="en-US" sz="2400" dirty="0"/>
              <a:t> Moat (RISE/MHF)</a:t>
            </a:r>
          </a:p>
          <a:p>
            <a:pPr marL="342900" indent="-342900">
              <a:buFont typeface="Arial" panose="020B0604020202020204" pitchFamily="34" charset="0"/>
              <a:buChar char="•"/>
            </a:pPr>
            <a:r>
              <a:rPr lang="en-US" sz="2400" dirty="0"/>
              <a:t>Emmi Perkins (GW OHT)</a:t>
            </a:r>
          </a:p>
          <a:p>
            <a:pPr marL="342900" indent="-342900">
              <a:buFont typeface="Arial" panose="020B0604020202020204" pitchFamily="34" charset="0"/>
              <a:buChar char="•"/>
            </a:pPr>
            <a:r>
              <a:rPr lang="en-US" sz="2400" dirty="0"/>
              <a:t>Justin </a:t>
            </a:r>
            <a:r>
              <a:rPr lang="en-US" sz="2400" dirty="0" err="1"/>
              <a:t>Presseau</a:t>
            </a:r>
            <a:r>
              <a:rPr lang="en-US" sz="2400" dirty="0"/>
              <a:t> (OHRI)</a:t>
            </a:r>
          </a:p>
          <a:p>
            <a:pPr marL="342900" indent="-342900">
              <a:buFont typeface="Arial" panose="020B0604020202020204" pitchFamily="34" charset="0"/>
              <a:buChar char="•"/>
            </a:pPr>
            <a:r>
              <a:rPr lang="en-US" sz="2400" dirty="0"/>
              <a:t>Dipti </a:t>
            </a:r>
            <a:r>
              <a:rPr lang="en-US" sz="2400" dirty="0" err="1"/>
              <a:t>Purbhoo</a:t>
            </a:r>
            <a:r>
              <a:rPr lang="en-US" sz="2400" dirty="0"/>
              <a:t> (MOHT)</a:t>
            </a:r>
          </a:p>
          <a:p>
            <a:pPr marL="342900" indent="-342900">
              <a:buFont typeface="Arial" panose="020B0604020202020204" pitchFamily="34" charset="0"/>
              <a:buChar char="•"/>
            </a:pPr>
            <a:r>
              <a:rPr lang="en-US" sz="2400" dirty="0"/>
              <a:t>Robert Reid (RISE)</a:t>
            </a:r>
          </a:p>
          <a:p>
            <a:pPr marL="342900" indent="-342900">
              <a:buFont typeface="Arial" panose="020B0604020202020204" pitchFamily="34" charset="0"/>
              <a:buChar char="•"/>
            </a:pPr>
            <a:r>
              <a:rPr lang="en-US" sz="2400" dirty="0"/>
              <a:t>Victor </a:t>
            </a:r>
            <a:r>
              <a:rPr lang="en-US" sz="2400" dirty="0" err="1"/>
              <a:t>Rentes</a:t>
            </a:r>
            <a:r>
              <a:rPr lang="en-US" sz="2400" dirty="0"/>
              <a:t> (HSPN)</a:t>
            </a:r>
          </a:p>
          <a:p>
            <a:pPr marL="342900" indent="-342900">
              <a:buFont typeface="Arial" panose="020B0604020202020204" pitchFamily="34" charset="0"/>
              <a:buChar char="•"/>
            </a:pPr>
            <a:r>
              <a:rPr lang="en-US" sz="2400" dirty="0"/>
              <a:t>Sara </a:t>
            </a:r>
            <a:r>
              <a:rPr lang="en-US" sz="2400" dirty="0" err="1"/>
              <a:t>Shearkhani</a:t>
            </a:r>
            <a:r>
              <a:rPr lang="en-US" sz="2400" dirty="0"/>
              <a:t> (ETHP OHT)</a:t>
            </a:r>
          </a:p>
          <a:p>
            <a:pPr marL="342900" indent="-342900">
              <a:buFont typeface="Arial" panose="020B0604020202020204" pitchFamily="34" charset="0"/>
              <a:buChar char="•"/>
            </a:pPr>
            <a:r>
              <a:rPr lang="en-US" sz="2400" dirty="0"/>
              <a:t>Yasmin </a:t>
            </a:r>
            <a:r>
              <a:rPr lang="en-US" sz="2400" dirty="0" err="1"/>
              <a:t>Sheikhan</a:t>
            </a:r>
            <a:r>
              <a:rPr lang="en-US" sz="2400" dirty="0"/>
              <a:t> (MWT OHT)</a:t>
            </a:r>
          </a:p>
          <a:p>
            <a:pPr marL="342900" indent="-342900">
              <a:buFont typeface="Arial" panose="020B0604020202020204" pitchFamily="34" charset="0"/>
              <a:buChar char="•"/>
            </a:pPr>
            <a:r>
              <a:rPr lang="en-US" sz="2400" dirty="0"/>
              <a:t>Kelly Smith (ETHP OHT)</a:t>
            </a:r>
          </a:p>
          <a:p>
            <a:pPr marL="342900" indent="-342900">
              <a:buFont typeface="Arial" panose="020B0604020202020204" pitchFamily="34" charset="0"/>
              <a:buChar char="•"/>
            </a:pPr>
            <a:r>
              <a:rPr lang="en-US" sz="2400" dirty="0"/>
              <a:t>Maureen Smith (OSSU)</a:t>
            </a:r>
          </a:p>
          <a:p>
            <a:pPr marL="342900" indent="-342900">
              <a:buFont typeface="Arial" panose="020B0604020202020204" pitchFamily="34" charset="0"/>
              <a:buChar char="•"/>
            </a:pPr>
            <a:r>
              <a:rPr lang="en-US" sz="2400" dirty="0"/>
              <a:t>Diana </a:t>
            </a:r>
            <a:r>
              <a:rPr lang="en-US" sz="2400" dirty="0" err="1"/>
              <a:t>Urbanik</a:t>
            </a:r>
            <a:r>
              <a:rPr lang="en-US" sz="2400" dirty="0"/>
              <a:t> (</a:t>
            </a:r>
            <a:r>
              <a:rPr lang="en-US" sz="2400" dirty="0" err="1"/>
              <a:t>CRaNR</a:t>
            </a:r>
            <a:r>
              <a:rPr lang="en-US" sz="2400" dirty="0"/>
              <a:t>)</a:t>
            </a:r>
          </a:p>
          <a:p>
            <a:pPr marL="342900" indent="-342900">
              <a:buFont typeface="Arial" panose="020B0604020202020204" pitchFamily="34" charset="0"/>
              <a:buChar char="•"/>
            </a:pPr>
            <a:r>
              <a:rPr lang="en-US" sz="2400" dirty="0"/>
              <a:t>Brianne Wood (RISE/NOSM)</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019814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EE79-B3D1-1755-15D9-507975ED2F3F}"/>
              </a:ext>
            </a:extLst>
          </p:cNvPr>
          <p:cNvSpPr>
            <a:spLocks noGrp="1"/>
          </p:cNvSpPr>
          <p:nvPr>
            <p:ph type="title"/>
          </p:nvPr>
        </p:nvSpPr>
        <p:spPr/>
        <p:txBody>
          <a:bodyPr>
            <a:normAutofit/>
          </a:bodyPr>
          <a:lstStyle/>
          <a:p>
            <a:pPr algn="l"/>
            <a:r>
              <a:rPr lang="en-CA" sz="4000" dirty="0"/>
              <a:t>Up Next</a:t>
            </a:r>
          </a:p>
        </p:txBody>
      </p:sp>
      <p:sp>
        <p:nvSpPr>
          <p:cNvPr id="4" name="Slide Number Placeholder 3">
            <a:extLst>
              <a:ext uri="{FF2B5EF4-FFF2-40B4-BE49-F238E27FC236}">
                <a16:creationId xmlns:a16="http://schemas.microsoft.com/office/drawing/2014/main" id="{75A53A86-F493-37B1-9EDC-D26F1BD55C3D}"/>
              </a:ext>
            </a:extLst>
          </p:cNvPr>
          <p:cNvSpPr>
            <a:spLocks noGrp="1"/>
          </p:cNvSpPr>
          <p:nvPr>
            <p:ph type="sldNum" idx="12"/>
          </p:nvPr>
        </p:nvSpPr>
        <p:spPr/>
        <p:txBody>
          <a:bodyPr/>
          <a:lstStyle/>
          <a:p>
            <a:fld id="{9F4F81F6-E686-4BCF-BA3C-EFC8F861DBA0}" type="slidenum">
              <a:rPr lang="fr-CA" smtClean="0"/>
              <a:pPr/>
              <a:t>69</a:t>
            </a:fld>
            <a:endParaRPr lang="fr-CA" dirty="0"/>
          </a:p>
        </p:txBody>
      </p:sp>
      <p:sp>
        <p:nvSpPr>
          <p:cNvPr id="3" name="Content Placeholder 2">
            <a:extLst>
              <a:ext uri="{FF2B5EF4-FFF2-40B4-BE49-F238E27FC236}">
                <a16:creationId xmlns:a16="http://schemas.microsoft.com/office/drawing/2014/main" id="{B79F4325-7191-D29B-E848-F0A87CD4A93A}"/>
              </a:ext>
            </a:extLst>
          </p:cNvPr>
          <p:cNvSpPr>
            <a:spLocks noGrp="1"/>
          </p:cNvSpPr>
          <p:nvPr>
            <p:ph type="body" idx="4294967295"/>
          </p:nvPr>
        </p:nvSpPr>
        <p:spPr>
          <a:xfrm>
            <a:off x="977030" y="1544638"/>
            <a:ext cx="9538570" cy="4632325"/>
          </a:xfrm>
        </p:spPr>
        <p:txBody>
          <a:bodyPr>
            <a:normAutofit/>
          </a:bodyPr>
          <a:lstStyle/>
          <a:p>
            <a:r>
              <a:rPr lang="en-CA" sz="3600" dirty="0"/>
              <a:t>HSPN webinar series</a:t>
            </a:r>
          </a:p>
          <a:p>
            <a:pPr lvl="1"/>
            <a:r>
              <a:rPr lang="en-CA" sz="3200" dirty="0"/>
              <a:t>4</a:t>
            </a:r>
            <a:r>
              <a:rPr lang="en-CA" sz="3200" baseline="30000" dirty="0"/>
              <a:t>th</a:t>
            </a:r>
            <a:r>
              <a:rPr lang="en-CA" sz="3200" dirty="0"/>
              <a:t> Tuesday of the Month: 12:00 – 1:30 pm</a:t>
            </a:r>
          </a:p>
          <a:p>
            <a:endParaRPr lang="en-CA" sz="3600" dirty="0"/>
          </a:p>
          <a:p>
            <a:pPr marL="0" indent="0">
              <a:buNone/>
            </a:pPr>
            <a:r>
              <a:rPr lang="en-CA" sz="3600" dirty="0"/>
              <a:t>Upcoming February 2025: </a:t>
            </a:r>
          </a:p>
          <a:p>
            <a:pPr marL="534988" indent="-534988">
              <a:buNone/>
            </a:pPr>
            <a:r>
              <a:rPr lang="en-CA" sz="3600" dirty="0"/>
              <a:t>	Patient Reported Outcome and Experience Measures: Results from the OECD Patient Reported Indicator Survey (</a:t>
            </a:r>
            <a:r>
              <a:rPr lang="en-CA" sz="3600" dirty="0" err="1"/>
              <a:t>PaRIS</a:t>
            </a:r>
            <a:r>
              <a:rPr lang="en-CA" sz="3600" dirty="0"/>
              <a:t>)</a:t>
            </a:r>
          </a:p>
        </p:txBody>
      </p:sp>
    </p:spTree>
    <p:extLst>
      <p:ext uri="{BB962C8B-B14F-4D97-AF65-F5344CB8AC3E}">
        <p14:creationId xmlns:p14="http://schemas.microsoft.com/office/powerpoint/2010/main" val="2876992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7112D-386F-0270-779D-356DE14F568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B75842A-7648-171D-D5F5-531CFDB5F7BD}"/>
              </a:ext>
            </a:extLst>
          </p:cNvPr>
          <p:cNvSpPr/>
          <p:nvPr/>
        </p:nvSpPr>
        <p:spPr>
          <a:xfrm>
            <a:off x="223338" y="5539635"/>
            <a:ext cx="2513857"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1200" dirty="0">
                <a:ln w="0"/>
                <a:solidFill>
                  <a:schemeClr val="bg2">
                    <a:lumMod val="25000"/>
                  </a:schemeClr>
                </a:solidFill>
              </a:rPr>
              <a:t>SOURCE</a:t>
            </a:r>
            <a:r>
              <a:rPr lang="en-US" sz="1200" i="1" dirty="0">
                <a:ln w="0"/>
                <a:solidFill>
                  <a:schemeClr val="bg2">
                    <a:lumMod val="25000"/>
                  </a:schemeClr>
                </a:solidFill>
              </a:rPr>
              <a:t>: Institute for Better Health-Trillium Health Partners </a:t>
            </a:r>
            <a:r>
              <a:rPr lang="en-US" sz="1200" dirty="0">
                <a:ln w="0"/>
                <a:solidFill>
                  <a:schemeClr val="bg2">
                    <a:lumMod val="25000"/>
                  </a:schemeClr>
                </a:solidFill>
              </a:rPr>
              <a:t>(2023).   </a:t>
            </a:r>
          </a:p>
        </p:txBody>
      </p:sp>
      <p:pic>
        <p:nvPicPr>
          <p:cNvPr id="12" name="Picture 11" descr="A qr code with a white background&#10;&#10;Description automatically generated">
            <a:extLst>
              <a:ext uri="{FF2B5EF4-FFF2-40B4-BE49-F238E27FC236}">
                <a16:creationId xmlns:a16="http://schemas.microsoft.com/office/drawing/2014/main" id="{2F22C212-EAE0-545E-8B3D-EE68A62EBB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08296" y="4579351"/>
            <a:ext cx="1545533" cy="1545533"/>
          </a:xfrm>
          <a:prstGeom prst="rect">
            <a:avLst/>
          </a:prstGeom>
        </p:spPr>
      </p:pic>
      <p:pic>
        <p:nvPicPr>
          <p:cNvPr id="3" name="Picture 2" descr="A diagram of a system&#10;&#10;AI-generated content may be incorrect.">
            <a:extLst>
              <a:ext uri="{FF2B5EF4-FFF2-40B4-BE49-F238E27FC236}">
                <a16:creationId xmlns:a16="http://schemas.microsoft.com/office/drawing/2014/main" id="{9C8E5CF4-1359-814E-5D32-B07E9A3D33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9311" y="0"/>
            <a:ext cx="7772400" cy="6038062"/>
          </a:xfrm>
          <a:prstGeom prst="rect">
            <a:avLst/>
          </a:prstGeom>
        </p:spPr>
      </p:pic>
      <p:sp>
        <p:nvSpPr>
          <p:cNvPr id="4" name="Text Placeholder 7">
            <a:extLst>
              <a:ext uri="{FF2B5EF4-FFF2-40B4-BE49-F238E27FC236}">
                <a16:creationId xmlns:a16="http://schemas.microsoft.com/office/drawing/2014/main" id="{2F962B49-95A5-2D35-CB24-68035F2A4517}"/>
              </a:ext>
            </a:extLst>
          </p:cNvPr>
          <p:cNvSpPr txBox="1">
            <a:spLocks/>
          </p:cNvSpPr>
          <p:nvPr/>
        </p:nvSpPr>
        <p:spPr>
          <a:xfrm>
            <a:off x="93785" y="2255488"/>
            <a:ext cx="2731477" cy="1169579"/>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b="1" kern="1200">
                <a:solidFill>
                  <a:srgbClr val="25A3DE"/>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2pPr>
            <a:lvl3pPr marL="9144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3pPr>
            <a:lvl4pPr marL="13716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4pPr>
            <a:lvl5pPr marL="18288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CA" sz="2400" dirty="0">
                <a:latin typeface="Arial" panose="020B0604020202020204" pitchFamily="34" charset="0"/>
                <a:cs typeface="Arial" panose="020B0604020202020204" pitchFamily="34" charset="0"/>
              </a:rPr>
              <a:t>AUSSI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DISPONIBLE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EN FRANCAIS</a:t>
            </a:r>
          </a:p>
          <a:p>
            <a:pPr algn="r"/>
            <a:r>
              <a:rPr lang="en-CA" dirty="0">
                <a:latin typeface="Arial" panose="020B0604020202020204" pitchFamily="34" charset="0"/>
                <a:cs typeface="Arial" panose="020B0604020202020204" pitchFamily="34" charset="0"/>
              </a:rPr>
              <a:t>(merci </a:t>
            </a:r>
            <a:br>
              <a:rPr lang="en-CA" dirty="0">
                <a:latin typeface="Arial" panose="020B0604020202020204" pitchFamily="34" charset="0"/>
                <a:cs typeface="Arial" panose="020B0604020202020204" pitchFamily="34" charset="0"/>
              </a:rPr>
            </a:br>
            <a:r>
              <a:rPr lang="en-CA" dirty="0" err="1">
                <a:latin typeface="Arial" panose="020B0604020202020204" pitchFamily="34" charset="0"/>
                <a:cs typeface="Arial" panose="020B0604020202020204" pitchFamily="34" charset="0"/>
              </a:rPr>
              <a:t>Soutien</a:t>
            </a:r>
            <a:r>
              <a:rPr lang="en-CA" dirty="0">
                <a:latin typeface="Arial" panose="020B0604020202020204" pitchFamily="34" charset="0"/>
                <a:cs typeface="Arial" panose="020B0604020202020204" pitchFamily="34" charset="0"/>
              </a:rPr>
              <a:t> Quebec)</a:t>
            </a:r>
          </a:p>
        </p:txBody>
      </p:sp>
    </p:spTree>
    <p:extLst>
      <p:ext uri="{BB962C8B-B14F-4D97-AF65-F5344CB8AC3E}">
        <p14:creationId xmlns:p14="http://schemas.microsoft.com/office/powerpoint/2010/main" val="278114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170192-E4AD-15CA-5EB3-414CF03C07D8}"/>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fld id="{9CAA33A2-411E-8443-83D0-3263C24E97A5}" type="slidenum">
              <a:rPr kumimoji="0" lang="en-US" sz="1200" b="0" i="0" u="none" strike="noStrike" kern="0" cap="none" spc="0" normalizeH="0" baseline="0" noProof="0" smtClean="0">
                <a:ln>
                  <a:noFill/>
                </a:ln>
                <a:solidFill>
                  <a:srgbClr val="0A1A3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t>70</a:t>
            </a:fld>
            <a:endParaRPr kumimoji="0" lang="en-US" sz="1200" b="0" i="0" u="none" strike="noStrike" kern="0" cap="none" spc="0" normalizeH="0" baseline="0" noProof="0">
              <a:ln>
                <a:noFill/>
              </a:ln>
              <a:solidFill>
                <a:srgbClr val="0A1A31"/>
              </a:solidFill>
              <a:effectLst/>
              <a:uLnTx/>
              <a:uFillTx/>
              <a:latin typeface="Arial"/>
              <a:cs typeface="Arial"/>
              <a:sym typeface="Arial"/>
            </a:endParaRPr>
          </a:p>
        </p:txBody>
      </p:sp>
      <p:sp>
        <p:nvSpPr>
          <p:cNvPr id="2" name="TextBox 1"/>
          <p:cNvSpPr txBox="1"/>
          <p:nvPr/>
        </p:nvSpPr>
        <p:spPr>
          <a:xfrm>
            <a:off x="1712069" y="515566"/>
            <a:ext cx="89705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rial"/>
                <a:cs typeface="Arial"/>
                <a:sym typeface="Arial"/>
              </a:rPr>
              <a:t>Can you share some feedback? Scan here!  (or click link in chat) </a:t>
            </a:r>
          </a:p>
        </p:txBody>
      </p:sp>
      <p:pic>
        <p:nvPicPr>
          <p:cNvPr id="4" name="Picture 3"/>
          <p:cNvPicPr>
            <a:picLocks noChangeAspect="1"/>
          </p:cNvPicPr>
          <p:nvPr/>
        </p:nvPicPr>
        <p:blipFill>
          <a:blip r:embed="rId2"/>
          <a:srcRect/>
          <a:stretch/>
        </p:blipFill>
        <p:spPr>
          <a:xfrm>
            <a:off x="4410634" y="2209799"/>
            <a:ext cx="3137647" cy="3137647"/>
          </a:xfrm>
          <a:prstGeom prst="rect">
            <a:avLst/>
          </a:prstGeom>
        </p:spPr>
      </p:pic>
      <p:sp>
        <p:nvSpPr>
          <p:cNvPr id="7" name="Rectangle 6">
            <a:extLst>
              <a:ext uri="{FF2B5EF4-FFF2-40B4-BE49-F238E27FC236}">
                <a16:creationId xmlns:a16="http://schemas.microsoft.com/office/drawing/2014/main" id="{567A09B6-05AB-8AA3-672B-2916787EB415}"/>
              </a:ext>
            </a:extLst>
          </p:cNvPr>
          <p:cNvSpPr/>
          <p:nvPr/>
        </p:nvSpPr>
        <p:spPr>
          <a:xfrm rot="16200000">
            <a:off x="-820563" y="820563"/>
            <a:ext cx="2342459"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759541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308F048-4A10-47B1-992F-CD666DE9845B}" type="slidenum">
              <a:rPr kumimoji="0" lang="en-CA" sz="1200" b="0" i="0" u="none" strike="noStrike" kern="0" cap="none" spc="0" normalizeH="0" baseline="0" noProof="0" dirty="0">
                <a:ln>
                  <a:noFill/>
                </a:ln>
                <a:solidFill>
                  <a:srgbClr val="0B204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CA" sz="12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endParaRPr>
          </a:p>
        </p:txBody>
      </p:sp>
      <p:sp>
        <p:nvSpPr>
          <p:cNvPr id="26" name="Rectangle 25"/>
          <p:cNvSpPr/>
          <p:nvPr/>
        </p:nvSpPr>
        <p:spPr>
          <a:xfrm>
            <a:off x="2111450" y="783340"/>
            <a:ext cx="4463974" cy="600164"/>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0B2040"/>
                </a:solidFill>
                <a:effectLst/>
                <a:uLnTx/>
                <a:uFillTx/>
                <a:latin typeface="Arial Black" panose="020B0A04020102020204" pitchFamily="34" charset="0"/>
                <a:cs typeface="Arial"/>
                <a:sym typeface="Arial"/>
              </a:rPr>
              <a:t>THANK YOU!</a:t>
            </a:r>
            <a:endParaRPr kumimoji="0" lang="en-US" sz="1350" b="0" i="0" u="none" strike="noStrike" kern="1200" cap="none" spc="0" normalizeH="0" baseline="0" noProof="0">
              <a:ln>
                <a:noFill/>
              </a:ln>
              <a:solidFill>
                <a:srgbClr val="0B2040"/>
              </a:solidFill>
              <a:effectLst/>
              <a:uLnTx/>
              <a:uFillTx/>
              <a:latin typeface="Arial Black" panose="020B0A04020102020204" pitchFamily="34" charset="0"/>
              <a:cs typeface="Arial"/>
              <a:sym typeface="Arial"/>
            </a:endParaRPr>
          </a:p>
        </p:txBody>
      </p:sp>
      <p:sp>
        <p:nvSpPr>
          <p:cNvPr id="45" name="Rectangle 44"/>
          <p:cNvSpPr/>
          <p:nvPr/>
        </p:nvSpPr>
        <p:spPr>
          <a:xfrm>
            <a:off x="9849541" y="682171"/>
            <a:ext cx="2342459"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2"/>
          <p:cNvSpPr/>
          <p:nvPr/>
        </p:nvSpPr>
        <p:spPr>
          <a:xfrm>
            <a:off x="3101218" y="2205347"/>
            <a:ext cx="210171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a:t>
            </a:r>
            <a:r>
              <a:rPr kumimoji="0" lang="en-US" sz="1400" b="0" i="0" u="none" strike="noStrike" kern="0" cap="none" spc="0" normalizeH="0" baseline="0" noProof="0" err="1">
                <a:ln>
                  <a:noFill/>
                </a:ln>
                <a:solidFill>
                  <a:srgbClr val="0B2040"/>
                </a:solidFill>
                <a:effectLst/>
                <a:uLnTx/>
                <a:uFillTx/>
                <a:latin typeface="Arial" panose="020B0604020202020204" pitchFamily="34" charset="0"/>
                <a:cs typeface="Arial" panose="020B0604020202020204" pitchFamily="34" charset="0"/>
                <a:sym typeface="Arial"/>
              </a:rPr>
              <a:t>infohspn</a:t>
            </a:r>
            <a:r>
              <a:rPr kumimoji="0" lang="en-US"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 </a:t>
            </a:r>
            <a:endParaRPr kumimoji="0" lang="en-CA"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endParaRPr>
          </a:p>
        </p:txBody>
      </p:sp>
      <p:sp>
        <p:nvSpPr>
          <p:cNvPr id="6" name="Rectangle 5"/>
          <p:cNvSpPr/>
          <p:nvPr/>
        </p:nvSpPr>
        <p:spPr>
          <a:xfrm>
            <a:off x="3101218" y="3151165"/>
            <a:ext cx="253470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hspn@utoronto.ca</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6204" y="2973635"/>
            <a:ext cx="720000" cy="7200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8004" y="3866219"/>
            <a:ext cx="900000" cy="900000"/>
          </a:xfrm>
          <a:prstGeom prst="rect">
            <a:avLst/>
          </a:prstGeom>
        </p:spPr>
      </p:pic>
      <p:sp>
        <p:nvSpPr>
          <p:cNvPr id="46" name="Rectangle 45"/>
          <p:cNvSpPr/>
          <p:nvPr/>
        </p:nvSpPr>
        <p:spPr>
          <a:xfrm>
            <a:off x="3101218" y="4125224"/>
            <a:ext cx="474433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The Health System Performance Network</a:t>
            </a:r>
          </a:p>
        </p:txBody>
      </p:sp>
      <p:sp>
        <p:nvSpPr>
          <p:cNvPr id="10" name="Rectangle 9"/>
          <p:cNvSpPr/>
          <p:nvPr/>
        </p:nvSpPr>
        <p:spPr>
          <a:xfrm>
            <a:off x="3101218" y="5099283"/>
            <a:ext cx="99257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hspn.ca</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884" y="4929622"/>
            <a:ext cx="720000" cy="720000"/>
          </a:xfrm>
          <a:prstGeom prst="rect">
            <a:avLst/>
          </a:prstGeom>
        </p:spPr>
      </p:pic>
      <p:pic>
        <p:nvPicPr>
          <p:cNvPr id="2" name="Picture 1" descr="A white x in a black background&#10;&#10;Description automatically generated">
            <a:extLst>
              <a:ext uri="{FF2B5EF4-FFF2-40B4-BE49-F238E27FC236}">
                <a16:creationId xmlns:a16="http://schemas.microsoft.com/office/drawing/2014/main" id="{B7957718-2769-F0D4-70D6-1EAAE0B7E6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8007" y="1803895"/>
            <a:ext cx="1470754" cy="1065195"/>
          </a:xfrm>
          <a:prstGeom prst="rect">
            <a:avLst/>
          </a:prstGeom>
        </p:spPr>
      </p:pic>
    </p:spTree>
    <p:extLst>
      <p:ext uri="{BB962C8B-B14F-4D97-AF65-F5344CB8AC3E}">
        <p14:creationId xmlns:p14="http://schemas.microsoft.com/office/powerpoint/2010/main" val="87146417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9FDF-7C1B-CD2E-A928-75CD835E879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8287140-FE2D-D411-37B2-96B537592E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82257" y="6241706"/>
            <a:ext cx="2261155" cy="587871"/>
          </a:xfrm>
          <a:prstGeom prst="rect">
            <a:avLst/>
          </a:prstGeom>
        </p:spPr>
      </p:pic>
      <p:pic>
        <p:nvPicPr>
          <p:cNvPr id="14" name="Picture 4" descr="HSPN (@infohspn) / X">
            <a:extLst>
              <a:ext uri="{FF2B5EF4-FFF2-40B4-BE49-F238E27FC236}">
                <a16:creationId xmlns:a16="http://schemas.microsoft.com/office/drawing/2014/main" id="{2E406DFA-E0D1-1F4C-C70C-B401BF438E5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5555" y="6428114"/>
            <a:ext cx="1271639" cy="21505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EC0F62B-595B-15B9-39CB-C76F5A21EFB1}"/>
              </a:ext>
            </a:extLst>
          </p:cNvPr>
          <p:cNvSpPr txBox="1">
            <a:spLocks/>
          </p:cNvSpPr>
          <p:nvPr/>
        </p:nvSpPr>
        <p:spPr>
          <a:xfrm>
            <a:off x="838200" y="629915"/>
            <a:ext cx="10515600" cy="80014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We Can Assess Capability on this Framework</a:t>
            </a:r>
          </a:p>
        </p:txBody>
      </p:sp>
      <p:sp>
        <p:nvSpPr>
          <p:cNvPr id="17" name="Rectangle 1">
            <a:extLst>
              <a:ext uri="{FF2B5EF4-FFF2-40B4-BE49-F238E27FC236}">
                <a16:creationId xmlns:a16="http://schemas.microsoft.com/office/drawing/2014/main" id="{9724AB81-B0C8-6ECB-4AEF-842916D0D66D}"/>
              </a:ext>
            </a:extLst>
          </p:cNvPr>
          <p:cNvSpPr txBox="1">
            <a:spLocks noChangeArrowheads="1"/>
          </p:cNvSpPr>
          <p:nvPr/>
        </p:nvSpPr>
        <p:spPr bwMode="auto">
          <a:xfrm>
            <a:off x="1030416" y="1892449"/>
            <a:ext cx="7135762"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a:ea typeface="+mn-ea"/>
                <a:cs typeface="+mn-cs"/>
              </a:rPr>
              <a:t> Introduction to LHS Capability Assessment Instrument</a:t>
            </a:r>
          </a:p>
          <a:p>
            <a:pPr marL="973138" marR="0" lvl="0"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Purpose</a:t>
            </a:r>
          </a:p>
          <a:p>
            <a:pPr marL="973138" marR="0" lvl="0"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Structure</a:t>
            </a:r>
          </a:p>
          <a:p>
            <a:pPr marL="973138" marR="0" lvl="0"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Development methods</a:t>
            </a:r>
          </a:p>
          <a:p>
            <a:pPr marL="973138" marR="0" lvl="0"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Pilot test results</a:t>
            </a:r>
          </a:p>
          <a:p>
            <a:pPr marL="747713"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a:ea typeface="+mn-ea"/>
                <a:cs typeface="+mn-cs"/>
              </a:rPr>
              <a:t>Discussion Topics &amp; Feedback </a:t>
            </a:r>
          </a:p>
          <a:p>
            <a:pPr marL="973138" marR="0" lvl="1"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Data visualization options</a:t>
            </a:r>
          </a:p>
          <a:p>
            <a:pPr marL="973138" marR="0" lvl="1"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Application methodology</a:t>
            </a:r>
          </a:p>
          <a:p>
            <a:pPr marL="973138" marR="0" lvl="1"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Results: planning for improvement   </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Stakeholder engagement: How Enviva ...">
            <a:extLst>
              <a:ext uri="{FF2B5EF4-FFF2-40B4-BE49-F238E27FC236}">
                <a16:creationId xmlns:a16="http://schemas.microsoft.com/office/drawing/2014/main" id="{BD522160-E318-71D3-B50F-A7FD7BD858F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23207" y="3672742"/>
            <a:ext cx="3148294" cy="191302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03B9D3BB-47A8-CF5B-A963-B9DB7210C601}"/>
              </a:ext>
            </a:extLst>
          </p:cNvPr>
          <p:cNvCxnSpPr>
            <a:cxnSpLocks/>
          </p:cNvCxnSpPr>
          <p:nvPr/>
        </p:nvCxnSpPr>
        <p:spPr>
          <a:xfrm flipV="1">
            <a:off x="1030416" y="1414147"/>
            <a:ext cx="978408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06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C7E7112-F972-F0B1-2D09-D1BD699CD4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82257" y="6241706"/>
            <a:ext cx="2261155" cy="587871"/>
          </a:xfrm>
          <a:prstGeom prst="rect">
            <a:avLst/>
          </a:prstGeom>
        </p:spPr>
      </p:pic>
      <p:sp>
        <p:nvSpPr>
          <p:cNvPr id="19" name="Rectangle: Rounded Corners 18">
            <a:extLst>
              <a:ext uri="{FF2B5EF4-FFF2-40B4-BE49-F238E27FC236}">
                <a16:creationId xmlns:a16="http://schemas.microsoft.com/office/drawing/2014/main" id="{CB28DD1A-ABC4-3CF5-DDCC-A85230D9E22D}"/>
              </a:ext>
            </a:extLst>
          </p:cNvPr>
          <p:cNvSpPr/>
          <p:nvPr/>
        </p:nvSpPr>
        <p:spPr>
          <a:xfrm>
            <a:off x="1771757" y="228601"/>
            <a:ext cx="10018359" cy="6013105"/>
          </a:xfrm>
          <a:prstGeom prst="roundRect">
            <a:avLst>
              <a:gd name="adj" fmla="val 9064"/>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Single Corner Snipped 1">
            <a:extLst>
              <a:ext uri="{FF2B5EF4-FFF2-40B4-BE49-F238E27FC236}">
                <a16:creationId xmlns:a16="http://schemas.microsoft.com/office/drawing/2014/main" id="{9C234FA2-0B9A-5395-DC11-D94FC54B6D8E}"/>
              </a:ext>
            </a:extLst>
          </p:cNvPr>
          <p:cNvSpPr/>
          <p:nvPr/>
        </p:nvSpPr>
        <p:spPr>
          <a:xfrm>
            <a:off x="283256" y="2799963"/>
            <a:ext cx="1960427" cy="991512"/>
          </a:xfrm>
          <a:prstGeom prst="snip1Rect">
            <a:avLst>
              <a:gd name="adj" fmla="val 32131"/>
            </a:avLst>
          </a:prstGeom>
          <a:solidFill>
            <a:schemeClr val="accent1">
              <a:lumMod val="50000"/>
            </a:schemeClr>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Measurement Instrument </a:t>
            </a:r>
          </a:p>
        </p:txBody>
      </p:sp>
      <p:sp>
        <p:nvSpPr>
          <p:cNvPr id="3" name="Content Placeholder 2">
            <a:extLst>
              <a:ext uri="{FF2B5EF4-FFF2-40B4-BE49-F238E27FC236}">
                <a16:creationId xmlns:a16="http://schemas.microsoft.com/office/drawing/2014/main" id="{DDA6AA6D-6303-756A-5FCD-02C509B164EB}"/>
              </a:ext>
            </a:extLst>
          </p:cNvPr>
          <p:cNvSpPr txBox="1">
            <a:spLocks/>
          </p:cNvSpPr>
          <p:nvPr/>
        </p:nvSpPr>
        <p:spPr>
          <a:xfrm>
            <a:off x="3858175" y="980115"/>
            <a:ext cx="3430387" cy="47890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Measures LHS capabilities: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mapped across the LHS “gears”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be completed by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interprofessional collaborators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(executive leaders, managers, frontline clinicians, implementation &amp; QI leads, evaluation/data, researchers, operational supports, etc.)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Enables LHS self-assessments for a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shared understanding of current state of development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(team, program, or organizational level)</a:t>
            </a:r>
          </a:p>
        </p:txBody>
      </p:sp>
      <p:sp>
        <p:nvSpPr>
          <p:cNvPr id="4" name="TextBox 3">
            <a:extLst>
              <a:ext uri="{FF2B5EF4-FFF2-40B4-BE49-F238E27FC236}">
                <a16:creationId xmlns:a16="http://schemas.microsoft.com/office/drawing/2014/main" id="{43F1E781-8946-65C5-32C9-96F6867CFE17}"/>
              </a:ext>
            </a:extLst>
          </p:cNvPr>
          <p:cNvSpPr txBox="1"/>
          <p:nvPr/>
        </p:nvSpPr>
        <p:spPr>
          <a:xfrm>
            <a:off x="7597823" y="974832"/>
            <a:ext cx="4192293" cy="5030055"/>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32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31775" marR="0" lvl="0" indent="-2317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Survey instrument </a:t>
            </a:r>
          </a:p>
          <a:p>
            <a:pPr marL="746125" marR="0" lvl="1" indent="-288925"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Understandable terminology across disciplines</a:t>
            </a:r>
          </a:p>
          <a:p>
            <a:pPr marL="746125" marR="0" lvl="1" indent="-288925"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Generalizable across settings</a:t>
            </a:r>
          </a:p>
          <a:p>
            <a:pPr marL="746125" marR="0" lvl="1" indent="-288925"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Easy-to-use, low measurement burden (~20 minutes)</a:t>
            </a:r>
          </a:p>
          <a:p>
            <a:pPr marL="231775" marR="0" lvl="0" indent="-2317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Likert-scale, 40 items:</a:t>
            </a:r>
          </a:p>
          <a:p>
            <a:pPr marL="741363" marR="0" lvl="1" indent="-27781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Quantitative: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measures of</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capability levels (i.e., extent to which LHS gears are enacted in practice)</a:t>
            </a:r>
          </a:p>
          <a:p>
            <a:pPr marL="741363" marR="0" lvl="1" indent="-27781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Qualitative: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open-ended comments (i.e., barriers, opportunities, challenges, facilitators, change ideas, examples)</a:t>
            </a:r>
          </a:p>
        </p:txBody>
      </p:sp>
      <p:grpSp>
        <p:nvGrpSpPr>
          <p:cNvPr id="20" name="Group 19">
            <a:extLst>
              <a:ext uri="{FF2B5EF4-FFF2-40B4-BE49-F238E27FC236}">
                <a16:creationId xmlns:a16="http://schemas.microsoft.com/office/drawing/2014/main" id="{5E197331-0576-9903-CCF2-0DD426C16D93}"/>
              </a:ext>
            </a:extLst>
          </p:cNvPr>
          <p:cNvGrpSpPr/>
          <p:nvPr/>
        </p:nvGrpSpPr>
        <p:grpSpPr>
          <a:xfrm>
            <a:off x="2810401" y="922444"/>
            <a:ext cx="1053099" cy="4929759"/>
            <a:chOff x="2702116" y="1026618"/>
            <a:chExt cx="1053099" cy="4929759"/>
          </a:xfrm>
        </p:grpSpPr>
        <p:pic>
          <p:nvPicPr>
            <p:cNvPr id="5" name="Picture 4">
              <a:extLst>
                <a:ext uri="{FF2B5EF4-FFF2-40B4-BE49-F238E27FC236}">
                  <a16:creationId xmlns:a16="http://schemas.microsoft.com/office/drawing/2014/main" id="{524A257C-8635-B146-49CA-3D6218A2A7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2116" y="2002639"/>
              <a:ext cx="989173" cy="989173"/>
            </a:xfrm>
            <a:prstGeom prst="rect">
              <a:avLst/>
            </a:prstGeom>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D9879D5F-BC65-9B08-F86B-158D95C6DA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02116" y="2998756"/>
              <a:ext cx="1004708" cy="989173"/>
            </a:xfrm>
            <a:prstGeom prst="rect">
              <a:avLst/>
            </a:prstGeom>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2CB3343E-474B-B6AF-D0EC-750D682A85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2116" y="3984825"/>
              <a:ext cx="1049171" cy="985483"/>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D76CE6C1-A269-6106-E2B1-F1F35AF5FC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02116" y="4967204"/>
              <a:ext cx="1053099" cy="989173"/>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EF940B62-D638-FA47-BE72-AC99CC3EAC8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02116" y="1026618"/>
              <a:ext cx="989173" cy="989173"/>
            </a:xfrm>
            <a:prstGeom prst="rect">
              <a:avLst/>
            </a:prstGeom>
            <a:effectLst>
              <a:outerShdw blurRad="50800" dist="38100" dir="8100000" algn="tr" rotWithShape="0">
                <a:prstClr val="black">
                  <a:alpha val="40000"/>
                </a:prstClr>
              </a:outerShdw>
            </a:effectLst>
          </p:spPr>
        </p:pic>
      </p:grpSp>
      <p:sp>
        <p:nvSpPr>
          <p:cNvPr id="10" name="Right Brace 9">
            <a:extLst>
              <a:ext uri="{FF2B5EF4-FFF2-40B4-BE49-F238E27FC236}">
                <a16:creationId xmlns:a16="http://schemas.microsoft.com/office/drawing/2014/main" id="{FA76D092-932F-E78E-77A0-F0306A40EC61}"/>
              </a:ext>
            </a:extLst>
          </p:cNvPr>
          <p:cNvSpPr/>
          <p:nvPr/>
        </p:nvSpPr>
        <p:spPr>
          <a:xfrm flipH="1">
            <a:off x="2349797" y="860100"/>
            <a:ext cx="391566" cy="5081286"/>
          </a:xfrm>
          <a:prstGeom prst="rightBrac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8E226566-DDDB-9825-09EA-1D2EA447AED3}"/>
              </a:ext>
            </a:extLst>
          </p:cNvPr>
          <p:cNvSpPr/>
          <p:nvPr/>
        </p:nvSpPr>
        <p:spPr>
          <a:xfrm>
            <a:off x="6865725" y="416060"/>
            <a:ext cx="639368" cy="478205"/>
          </a:xfrm>
          <a:prstGeom prst="rightArrow">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4" descr="HSPN (@infohspn) / X">
            <a:extLst>
              <a:ext uri="{FF2B5EF4-FFF2-40B4-BE49-F238E27FC236}">
                <a16:creationId xmlns:a16="http://schemas.microsoft.com/office/drawing/2014/main" id="{6A290E15-5093-DC61-5086-0BD825C609C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5555" y="6428114"/>
            <a:ext cx="1271639" cy="215057"/>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216EC6C4-A4CE-ADF9-F04F-9653F4038F81}"/>
              </a:ext>
            </a:extLst>
          </p:cNvPr>
          <p:cNvSpPr txBox="1">
            <a:spLocks/>
          </p:cNvSpPr>
          <p:nvPr/>
        </p:nvSpPr>
        <p:spPr>
          <a:xfrm>
            <a:off x="3158541" y="416060"/>
            <a:ext cx="4232891" cy="4782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4472C4">
                    <a:lumMod val="50000"/>
                  </a:srgbClr>
                </a:solidFill>
                <a:effectLst/>
                <a:uLnTx/>
                <a:uFillTx/>
                <a:latin typeface="Calibri" panose="020F0502020204030204"/>
                <a:ea typeface="+mj-ea"/>
                <a:cs typeface="+mj-cs"/>
              </a:rPr>
              <a:t>What does it do? </a:t>
            </a:r>
          </a:p>
        </p:txBody>
      </p:sp>
      <p:sp>
        <p:nvSpPr>
          <p:cNvPr id="16" name="Title 1">
            <a:extLst>
              <a:ext uri="{FF2B5EF4-FFF2-40B4-BE49-F238E27FC236}">
                <a16:creationId xmlns:a16="http://schemas.microsoft.com/office/drawing/2014/main" id="{1C0C539E-8E1B-7FC9-04F9-5524BD92B84A}"/>
              </a:ext>
            </a:extLst>
          </p:cNvPr>
          <p:cNvSpPr txBox="1">
            <a:spLocks/>
          </p:cNvSpPr>
          <p:nvPr/>
        </p:nvSpPr>
        <p:spPr>
          <a:xfrm>
            <a:off x="7185409" y="416060"/>
            <a:ext cx="4232891" cy="4782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4472C4">
                    <a:lumMod val="50000"/>
                  </a:srgbClr>
                </a:solidFill>
                <a:effectLst/>
                <a:uLnTx/>
                <a:uFillTx/>
                <a:latin typeface="Calibri" panose="020F0502020204030204"/>
                <a:ea typeface="+mj-ea"/>
                <a:cs typeface="+mj-cs"/>
              </a:rPr>
              <a:t>How is it structured? </a:t>
            </a:r>
          </a:p>
        </p:txBody>
      </p:sp>
      <p:sp>
        <p:nvSpPr>
          <p:cNvPr id="11" name="TextBox 10">
            <a:extLst>
              <a:ext uri="{FF2B5EF4-FFF2-40B4-BE49-F238E27FC236}">
                <a16:creationId xmlns:a16="http://schemas.microsoft.com/office/drawing/2014/main" id="{A33C9C65-4499-9E5B-AFAA-03725E108702}"/>
              </a:ext>
            </a:extLst>
          </p:cNvPr>
          <p:cNvSpPr txBox="1"/>
          <p:nvPr/>
        </p:nvSpPr>
        <p:spPr>
          <a:xfrm>
            <a:off x="2545580" y="6302409"/>
            <a:ext cx="6233115" cy="46166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60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Reid et al  2024 – “</a:t>
            </a:r>
            <a:r>
              <a:rPr kumimoji="0" lang="en-US" sz="1200" b="0" i="1" u="none" strike="noStrike" kern="1200" cap="none" spc="0" normalizeH="0" baseline="0" noProof="0" dirty="0">
                <a:ln>
                  <a:noFill/>
                </a:ln>
                <a:solidFill>
                  <a:srgbClr val="1F1F1F"/>
                </a:solidFill>
                <a:effectLst/>
                <a:uLnTx/>
                <a:uFillTx/>
                <a:latin typeface="Calibri" panose="020F0502020204030204"/>
                <a:ea typeface="+mn-ea"/>
                <a:cs typeface="+mn-cs"/>
              </a:rPr>
              <a:t>Actioning the Learning Health System: An applied framework for integrating research into health systems”. </a:t>
            </a:r>
            <a:r>
              <a:rPr kumimoji="0" lang="en-US" sz="1200" b="0" i="1" u="none" strike="noStrike" kern="1200" cap="none" spc="0" normalizeH="0" baseline="0" noProof="0" dirty="0">
                <a:ln>
                  <a:noFill/>
                </a:ln>
                <a:solidFill>
                  <a:srgbClr val="1F1F1F"/>
                </a:solidFill>
                <a:effectLst/>
                <a:uLnTx/>
                <a:uFillTx/>
                <a:latin typeface="ElsevierSans"/>
                <a:ea typeface="+mn-ea"/>
                <a:cs typeface="+mn-cs"/>
              </a:rPr>
              <a:t>SSM - Health Systems; Volume 2, (June 2024)</a:t>
            </a:r>
          </a:p>
        </p:txBody>
      </p:sp>
    </p:spTree>
    <p:extLst>
      <p:ext uri="{BB962C8B-B14F-4D97-AF65-F5344CB8AC3E}">
        <p14:creationId xmlns:p14="http://schemas.microsoft.com/office/powerpoint/2010/main" val="387998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2" grpId="0" animBg="1"/>
      <p:bldP spid="15" grpId="0"/>
      <p:bldP spid="16" grpId="0"/>
    </p:bldLst>
  </p:timing>
</p:sld>
</file>

<file path=ppt/theme/_rels/theme12.xml.rels><?xml version="1.0" encoding="UTF-8" standalone="yes"?>
<Relationships xmlns="http://schemas.openxmlformats.org/package/2006/relationships"><Relationship Id="rId1" Type="http://schemas.openxmlformats.org/officeDocument/2006/relationships/image" Target="../media/image61.jpeg"/></Relationships>
</file>

<file path=ppt/theme/theme1.xml><?xml version="1.0" encoding="utf-8"?>
<a:theme xmlns:a="http://schemas.openxmlformats.org/drawingml/2006/main" name="Office Theme">
  <a:themeElements>
    <a:clrScheme name="HSPN Palette">
      <a:dk1>
        <a:srgbClr val="0A1A31"/>
      </a:dk1>
      <a:lt1>
        <a:srgbClr val="FFFFFF"/>
      </a:lt1>
      <a:dk2>
        <a:srgbClr val="0A1A31"/>
      </a:dk2>
      <a:lt2>
        <a:srgbClr val="FFFFFF"/>
      </a:lt2>
      <a:accent1>
        <a:srgbClr val="C7EA95"/>
      </a:accent1>
      <a:accent2>
        <a:srgbClr val="2E80BC"/>
      </a:accent2>
      <a:accent3>
        <a:srgbClr val="EE654F"/>
      </a:accent3>
      <a:accent4>
        <a:srgbClr val="7BB4A9"/>
      </a:accent4>
      <a:accent5>
        <a:srgbClr val="FFC000"/>
      </a:accent5>
      <a:accent6>
        <a:srgbClr val="C490AA"/>
      </a:accent6>
      <a:hlink>
        <a:srgbClr val="7BB4A9"/>
      </a:hlink>
      <a:folHlink>
        <a:srgbClr val="7BB4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Office Theme">
  <a:themeElements>
    <a:clrScheme name="MWT-OHT">
      <a:dk1>
        <a:srgbClr val="0070C0"/>
      </a:dk1>
      <a:lt1>
        <a:srgbClr val="FFFFFF"/>
      </a:lt1>
      <a:dk2>
        <a:srgbClr val="0C2036"/>
      </a:dk2>
      <a:lt2>
        <a:srgbClr val="EFF2F5"/>
      </a:lt2>
      <a:accent1>
        <a:srgbClr val="F8D24D"/>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Queen's University Presentation">
  <a:themeElements>
    <a:clrScheme name="Custom 16">
      <a:dk1>
        <a:srgbClr val="000000"/>
      </a:dk1>
      <a:lt1>
        <a:srgbClr val="EBEBEC"/>
      </a:lt1>
      <a:dk2>
        <a:srgbClr val="B90D30"/>
      </a:dk2>
      <a:lt2>
        <a:srgbClr val="FFFFFF"/>
      </a:lt2>
      <a:accent1>
        <a:srgbClr val="002452"/>
      </a:accent1>
      <a:accent2>
        <a:srgbClr val="1A4771"/>
      </a:accent2>
      <a:accent3>
        <a:srgbClr val="4D7091"/>
      </a:accent3>
      <a:accent4>
        <a:srgbClr val="8099B1"/>
      </a:accent4>
      <a:accent5>
        <a:srgbClr val="B3C2D0"/>
      </a:accent5>
      <a:accent6>
        <a:srgbClr val="CCD6E0"/>
      </a:accent6>
      <a:hlink>
        <a:srgbClr val="335B81"/>
      </a:hlink>
      <a:folHlink>
        <a:srgbClr val="00245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eens-powerpoint-template-tri-two-colour-bar-internal-with-page-numbers-2023-05" id="{F6A1FF57-CAF5-C84B-90FE-934FB55038F7}" vid="{173ECD4C-3AB7-5B4C-8021-04A8AFF9E438}"/>
    </a:ext>
  </a:extLst>
</a:theme>
</file>

<file path=ppt/theme/theme12.xml><?xml version="1.0" encoding="utf-8"?>
<a:theme xmlns:a="http://schemas.openxmlformats.org/drawingml/2006/main" name="BOHT-March2021">
  <a:themeElements>
    <a:clrScheme name="Cutom BOHT">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BOHT-March2021" id="{EED44BA6-217C-1143-B982-FDFFDF0E3F35}" vid="{33942218-4F13-D840-B2B5-462C47F22783}"/>
    </a:ext>
  </a:extLst>
</a:theme>
</file>

<file path=ppt/theme/theme13.xml><?xml version="1.0" encoding="utf-8"?>
<a:theme xmlns:a="http://schemas.openxmlformats.org/drawingml/2006/main" name="Concept of Marketing Mix Slides">
  <a:themeElements>
    <a:clrScheme name="Office">
      <a:dk1>
        <a:srgbClr val="000000"/>
      </a:dk1>
      <a:lt1>
        <a:srgbClr val="FFFFFF"/>
      </a:lt1>
      <a:dk2>
        <a:srgbClr val="E1E2E2"/>
      </a:dk2>
      <a:lt2>
        <a:srgbClr val="82E6DE"/>
      </a:lt2>
      <a:accent1>
        <a:srgbClr val="57A09A"/>
      </a:accent1>
      <a:accent2>
        <a:srgbClr val="423939"/>
      </a:accent2>
      <a:accent3>
        <a:srgbClr val="FDFDFD"/>
      </a:accent3>
      <a:accent4>
        <a:srgbClr val="888888"/>
      </a:accent4>
      <a:accent5>
        <a:srgbClr val="FFFFFF"/>
      </a:accent5>
      <a:accent6>
        <a:srgbClr val="E1E2E2"/>
      </a:accent6>
      <a:hlink>
        <a:srgbClr val="82E6D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ends">
  <a:themeElements>
    <a:clrScheme name="Office Them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ffice Them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Office Them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ETHP">
      <a:dk1>
        <a:sysClr val="windowText" lastClr="000000"/>
      </a:dk1>
      <a:lt1>
        <a:sysClr val="window" lastClr="FFFFFF"/>
      </a:lt1>
      <a:dk2>
        <a:srgbClr val="414141"/>
      </a:dk2>
      <a:lt2>
        <a:srgbClr val="F2F2F2"/>
      </a:lt2>
      <a:accent1>
        <a:srgbClr val="1C9AD6"/>
      </a:accent1>
      <a:accent2>
        <a:srgbClr val="414141"/>
      </a:accent2>
      <a:accent3>
        <a:srgbClr val="B2D236"/>
      </a:accent3>
      <a:accent4>
        <a:srgbClr val="F58232"/>
      </a:accent4>
      <a:accent5>
        <a:srgbClr val="134C99"/>
      </a:accent5>
      <a:accent6>
        <a:srgbClr val="F0EA00"/>
      </a:accent6>
      <a:hlink>
        <a:srgbClr val="1C9AD6"/>
      </a:hlink>
      <a:folHlink>
        <a:srgbClr val="1C9AD6"/>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ISE">
  <a:themeElements>
    <a:clrScheme name="RISE">
      <a:dk1>
        <a:srgbClr val="244776"/>
      </a:dk1>
      <a:lt1>
        <a:srgbClr val="FFFFFF"/>
      </a:lt1>
      <a:dk2>
        <a:srgbClr val="3F4349"/>
      </a:dk2>
      <a:lt2>
        <a:srgbClr val="E7E6E6"/>
      </a:lt2>
      <a:accent1>
        <a:srgbClr val="168DED"/>
      </a:accent1>
      <a:accent2>
        <a:srgbClr val="FEC134"/>
      </a:accent2>
      <a:accent3>
        <a:srgbClr val="FF3056"/>
      </a:accent3>
      <a:accent4>
        <a:srgbClr val="93E533"/>
      </a:accent4>
      <a:accent5>
        <a:srgbClr val="8FA3C6"/>
      </a:accent5>
      <a:accent6>
        <a:srgbClr val="8E979D"/>
      </a:accent6>
      <a:hlink>
        <a:srgbClr val="168DED"/>
      </a:hlink>
      <a:folHlink>
        <a:srgbClr val="0F62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heme1ris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Verdana"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Verdana"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rise" id="{97BB389A-C3B2-4AD6-985D-30CBF53BA380}" vid="{4F088452-851D-4A31-8593-1337E5C35AC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9.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00B9E7"/>
      </a:accent1>
      <a:accent2>
        <a:srgbClr val="F7941E"/>
      </a:accent2>
      <a:accent3>
        <a:srgbClr val="BDE6F2"/>
      </a:accent3>
      <a:accent4>
        <a:srgbClr val="4D555B"/>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2809</TotalTime>
  <Words>5374</Words>
  <Application>Microsoft Office PowerPoint</Application>
  <PresentationFormat>Widescreen</PresentationFormat>
  <Paragraphs>650</Paragraphs>
  <Slides>71</Slides>
  <Notes>41</Notes>
  <HiddenSlides>0</HiddenSlides>
  <MMClips>0</MMClips>
  <ScaleCrop>false</ScaleCrop>
  <HeadingPairs>
    <vt:vector size="6" baseType="variant">
      <vt:variant>
        <vt:lpstr>Fonts Used</vt:lpstr>
      </vt:variant>
      <vt:variant>
        <vt:i4>34</vt:i4>
      </vt:variant>
      <vt:variant>
        <vt:lpstr>Theme</vt:lpstr>
      </vt:variant>
      <vt:variant>
        <vt:i4>14</vt:i4>
      </vt:variant>
      <vt:variant>
        <vt:lpstr>Slide Titles</vt:lpstr>
      </vt:variant>
      <vt:variant>
        <vt:i4>71</vt:i4>
      </vt:variant>
    </vt:vector>
  </HeadingPairs>
  <TitlesOfParts>
    <vt:vector size="119" baseType="lpstr">
      <vt:lpstr>Courier New</vt:lpstr>
      <vt:lpstr>ElsevierSans</vt:lpstr>
      <vt:lpstr>Helvetica Neue</vt:lpstr>
      <vt:lpstr>Lora</vt:lpstr>
      <vt:lpstr>PT Sans</vt:lpstr>
      <vt:lpstr>Mark Pro</vt:lpstr>
      <vt:lpstr>Raleway</vt:lpstr>
      <vt:lpstr>Lato</vt:lpstr>
      <vt:lpstr>Wingdings 3</vt:lpstr>
      <vt:lpstr>MS PGothic</vt:lpstr>
      <vt:lpstr>Times New Roman</vt:lpstr>
      <vt:lpstr>Lato Black</vt:lpstr>
      <vt:lpstr>Calibri Light</vt:lpstr>
      <vt:lpstr>Arial</vt:lpstr>
      <vt:lpstr>Wingdings</vt:lpstr>
      <vt:lpstr>Calibri</vt:lpstr>
      <vt:lpstr>Palatino Linotype</vt:lpstr>
      <vt:lpstr>Monaco</vt:lpstr>
      <vt:lpstr>Noto Sans Symbols</vt:lpstr>
      <vt:lpstr>Mark Pro Light</vt:lpstr>
      <vt:lpstr>Osaka</vt:lpstr>
      <vt:lpstr>Verdana</vt:lpstr>
      <vt:lpstr>Helvetica</vt:lpstr>
      <vt:lpstr>Tahoma</vt:lpstr>
      <vt:lpstr>Tw Cen MT</vt:lpstr>
      <vt:lpstr>System Font Regular</vt:lpstr>
      <vt:lpstr>Arial Black</vt:lpstr>
      <vt:lpstr>Open Sans Semibold</vt:lpstr>
      <vt:lpstr>Sabon Next LT</vt:lpstr>
      <vt:lpstr>Open Sans</vt:lpstr>
      <vt:lpstr>Times</vt:lpstr>
      <vt:lpstr>MarkPro</vt:lpstr>
      <vt:lpstr>Century Gothic</vt:lpstr>
      <vt:lpstr>Ebrima</vt:lpstr>
      <vt:lpstr>Office Theme</vt:lpstr>
      <vt:lpstr>1_Blends</vt:lpstr>
      <vt:lpstr>1_Office Theme</vt:lpstr>
      <vt:lpstr>3_Office Theme</vt:lpstr>
      <vt:lpstr>RISE</vt:lpstr>
      <vt:lpstr>1_Theme1rise</vt:lpstr>
      <vt:lpstr>8_Office Theme</vt:lpstr>
      <vt:lpstr>Custom</vt:lpstr>
      <vt:lpstr>2_Office Theme</vt:lpstr>
      <vt:lpstr>12_Office Theme</vt:lpstr>
      <vt:lpstr>Queen's University Presentation</vt:lpstr>
      <vt:lpstr>BOHT-March2021</vt:lpstr>
      <vt:lpstr>Concept of Marketing Mix Slides</vt:lpstr>
      <vt:lpstr>6_Office Theme</vt:lpstr>
      <vt:lpstr>                Advancing the Learning Health System in Ontario  Part 7: Measuring LHS capabilities   + Enablers and Barriers   (Fuel, Accelerants, Moderators and Brakes)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Seven features of a learning health system</vt:lpstr>
      <vt:lpstr>Two actions at the heart of a learning health system</vt:lpstr>
      <vt:lpstr>Who are the evidence ‘trades’ supporting learning and improvement cycles and making any change for the better the ‘new normal’?</vt:lpstr>
      <vt:lpstr>PowerPoint Presentation</vt:lpstr>
      <vt:lpstr>PowerPoint Presentation</vt:lpstr>
      <vt:lpstr>Learning Gear 1: Analytics &amp; Population Insights </vt:lpstr>
      <vt:lpstr>PowerPoint Presentation</vt:lpstr>
      <vt:lpstr>What We Know  </vt:lpstr>
      <vt:lpstr>What We Know</vt:lpstr>
      <vt:lpstr>Data for Improvement</vt:lpstr>
      <vt:lpstr>Patient Experience Survey Outcomes</vt:lpstr>
      <vt:lpstr>PowerPoint Presentation</vt:lpstr>
      <vt:lpstr>PowerPoint Presentation</vt:lpstr>
      <vt:lpstr>Learning Gear 2: Evidence</vt:lpstr>
      <vt:lpstr>PowerPoint Presentation</vt:lpstr>
      <vt:lpstr>PowerPoint Presentation</vt:lpstr>
      <vt:lpstr>Centre for Implementation Research</vt:lpstr>
      <vt:lpstr>PowerPoint Presentation</vt:lpstr>
      <vt:lpstr>Five prompts for being systematic and transparent when drawing on existing evidence syntheses in rapid learning and improvement </vt:lpstr>
      <vt:lpstr>PowerPoint Presentation</vt:lpstr>
      <vt:lpstr>PowerPoint Presentation</vt:lpstr>
      <vt:lpstr>Learning Gear 3: Patient, Caregiver and Provider Co-design</vt:lpstr>
      <vt:lpstr>PowerPoint Presentation</vt:lpstr>
      <vt:lpstr>PowerPoint Presentation</vt:lpstr>
      <vt:lpstr>Check out our two co-design webinars! </vt:lpstr>
      <vt:lpstr>Guiding Principles</vt:lpstr>
      <vt:lpstr>PowerPoint Presentation</vt:lpstr>
      <vt:lpstr>PowerPoint Presentation</vt:lpstr>
      <vt:lpstr>PowerPoint Presentation</vt:lpstr>
      <vt:lpstr>Learning Gear 4: Implementation</vt:lpstr>
      <vt:lpstr>PowerPoint Presentation</vt:lpstr>
      <vt:lpstr>The Knowledge-to-Action model describes a process for dissemination and implementation of research</vt:lpstr>
      <vt:lpstr>PowerPoint Presentation</vt:lpstr>
      <vt:lpstr>PowerPoint Presentation</vt:lpstr>
      <vt:lpstr>PowerPoint Presentation</vt:lpstr>
      <vt:lpstr>PowerPoint Presentation</vt:lpstr>
      <vt:lpstr>PowerPoint Presentation</vt:lpstr>
      <vt:lpstr>PowerPoint Presentation</vt:lpstr>
      <vt:lpstr>What is a logic model?</vt:lpstr>
      <vt:lpstr>PowerPoint Presentation</vt:lpstr>
      <vt:lpstr>Community Wellness Hub  A Complex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 Next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HSPN_LHS_Part7_Jan_28_2025</dc:title>
  <dc:creator>Nusrat Nessa</dc:creator>
  <cp:lastModifiedBy>Trisha Martin</cp:lastModifiedBy>
  <cp:revision>61</cp:revision>
  <dcterms:created xsi:type="dcterms:W3CDTF">2022-01-12T21:19:05Z</dcterms:created>
  <dcterms:modified xsi:type="dcterms:W3CDTF">2025-02-05T17:32:19Z</dcterms:modified>
</cp:coreProperties>
</file>